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28C0"/>
    <a:srgbClr val="000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29-11-2012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428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29-11-2012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762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29-11-2012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9046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29-11-2012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364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29-11-2012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752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29-11-2012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315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29-11-2012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6713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29-11-2012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654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29-11-2012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688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29-11-2012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4534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29-11-2012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1536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DD41F-3552-4E80-945D-76C8A88F509B}" type="datetimeFigureOut">
              <a:rPr lang="nl-NL" smtClean="0"/>
              <a:t>29-11-2012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966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jpe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1752600"/>
          </a:xfrm>
        </p:spPr>
        <p:txBody>
          <a:bodyPr/>
          <a:lstStyle/>
          <a:p>
            <a:r>
              <a:rPr lang="nl-NL" dirty="0" smtClean="0"/>
              <a:t>Druk op de </a:t>
            </a:r>
            <a:r>
              <a:rPr lang="nl-NL" dirty="0" smtClean="0"/>
              <a:t>waterleiding</a:t>
            </a:r>
          </a:p>
          <a:p>
            <a:endParaRPr lang="nl-NL" dirty="0"/>
          </a:p>
          <a:p>
            <a:r>
              <a:rPr lang="nl-NL" dirty="0" smtClean="0"/>
              <a:t>Stroom sterkte</a:t>
            </a:r>
            <a:endParaRPr lang="nl-NL" dirty="0"/>
          </a:p>
        </p:txBody>
      </p:sp>
      <p:pic>
        <p:nvPicPr>
          <p:cNvPr id="102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ep 8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7" name="Rechthoek 6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Rechthoek 7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Energie</a:t>
              </a:r>
              <a:endParaRPr lang="nl-NL" sz="4800" dirty="0"/>
            </a:p>
          </p:txBody>
        </p:sp>
        <p:pic>
          <p:nvPicPr>
            <p:cNvPr id="5" name="Afbeelding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4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1403648" y="1200151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71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Druk is de kracht op een oppervlakte.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761" y="1200151"/>
            <a:ext cx="4318935" cy="48211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ijdelijke aanduiding voor inhoud 8"/>
          <p:cNvSpPr txBox="1">
            <a:spLocks/>
          </p:cNvSpPr>
          <p:nvPr/>
        </p:nvSpPr>
        <p:spPr>
          <a:xfrm>
            <a:off x="762000" y="1200151"/>
            <a:ext cx="6496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buFont typeface="Arial" pitchFamily="34" charset="0"/>
              <a:buBlip>
                <a:blip r:embed="rId5"/>
              </a:buBlip>
            </a:pPr>
            <a:r>
              <a:rPr lang="nl-NL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Met een pomp wordt</a:t>
            </a:r>
            <a:br>
              <a:rPr lang="nl-NL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</a:br>
            <a:r>
              <a:rPr lang="nl-NL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een druk opgebouwd.</a:t>
            </a: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r>
              <a:rPr lang="nl-NL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Het water stroomt uit </a:t>
            </a:r>
            <a:br>
              <a:rPr lang="nl-NL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</a:br>
            <a:r>
              <a:rPr lang="nl-NL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de kraan?</a:t>
            </a:r>
          </a:p>
        </p:txBody>
      </p:sp>
    </p:spTree>
    <p:extLst>
      <p:ext uri="{BB962C8B-B14F-4D97-AF65-F5344CB8AC3E}">
        <p14:creationId xmlns:p14="http://schemas.microsoft.com/office/powerpoint/2010/main" val="202551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Communicerende vaten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sp>
        <p:nvSpPr>
          <p:cNvPr id="21" name="Tijdelijke aanduiding voor inhoud 8"/>
          <p:cNvSpPr txBox="1">
            <a:spLocks/>
          </p:cNvSpPr>
          <p:nvPr/>
        </p:nvSpPr>
        <p:spPr>
          <a:xfrm>
            <a:off x="762000" y="1200151"/>
            <a:ext cx="6496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28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</p:txBody>
      </p:sp>
      <p:sp>
        <p:nvSpPr>
          <p:cNvPr id="3" name="AutoShape 4" descr="data:image/jpeg;base64,/9j/4AAQSkZJRgABAQAAAQABAAD/2wCEAAkGBhQQEBUUEhQVFRUVGBgUFRYWFBUVFBUXFBYYFxcYFxcXHSYeFxkjGhYXHy8gIycpLCwsFR4xNzAqNSYrLCkBCQoKDgwOGg8PGiwkHyUuLCwsMCwqLSwvKjQsKSksLCwsKS8sKSwsLC0sKSwpLCwsLCwsKSksLCwpLCkpLCwsKf/AABEIALcBEwMBIgACEQEDEQH/xAAbAAEAAgMBAQAAAAAAAAAAAAAABAUBAwYHAv/EAEgQAAEDAQQFCAUICAYDAQAAAAEAAhEDBBIhMQVBUWFxBhMiMoGRobFScoKywRQjMzRCktHwByRTYnOTotIVFkNjwuFEo7M1/8QAGQEBAAMBAQAAAAAAAAAAAAAAAAECAwQF/8QALREAAgECBAQGAwADAQAAAAAAAAECAxEEEiExE0FRcRQiYaHB8DKBkUNy4TP/2gAMAwEAAhEDEQA/APcUREAREQBERAEREAREQBERAEREAREQBERAEREAREQBERAEREAREQBERAEREAREQBERAEREAREQBERAEREAREQBERAEREARFglAZRRRpOkZiowxnDgfJZGkqRIHONl2AxGJ2DapsyMyJKLEpKgkyixKSgMoiIAiIgCIvlzwMzHFAfSLU20tOTmntC2ByAyiIgCIiAIiIAiIgCIiAIiIAotr0nSpGHva05gE9I8G5lSSqPSPJyk6oamLXPi85pzIECQZBwwyVopN+YpNyS8pKZygpvMMvOPqke9C2VtIlgJNKpA/h/3qpp6DFM3hUIiD0g0jDeIW60aRlpa+rRAOGoHxqLRxjfQyzys7n1T5VMdPzdXDbzf96k09PsP2Xj2Z8iVR0LJTxiqDwLPxKltsY2uI4tjvhXlCmupWM5l1ZdK06pLWPBcMS0y10bbroMb4UtUui7A2/wA4G9XogmS4k54nGBsGs7lchYSST0OiLbWplRLdUwujN3lr/BSnGAqi0WmA6oeDR5KYK7K1JWRXWmw03VRTYxg9MhoE6zPgs2azNq1i8MBZS6QAAkkdUCdc456htXw5xp0p+3V77urtJ81f6MsXNUw3Xm47XH8gdi3nLKjCEczOc/zZXdBFNtIa74c7udg09krfT024iTaqQOwMB+K2/IWufUdBBvuktJbk47FHtFnYG42m7udVHxKtaD2RRymt2fI0rXJhtVrvYYFv+X2oZvp9ob4wVzlWvRn6zT436fxVvZbMx1O822Pyya9gHgVedNR5exSNRvn7n3W5XVqXWpsq7qZLXeJcO0kBdVZa99jXQReAdBzEiYO9cRZ7CDVp3i501GdYl09LfhqXdtCwrxjG1kdNCUne7MoiLnOgKo0to1lSqxxHSAcA4ZjEZd5VuoNs+kZwPm1XhuUqbHPGwAurAuJugnG46YMY3mnwV9yfoBlnphogQfEklVX27Rwd5q40N9Azh8StqruvvQxpLzfepOREXMdIREQBERAEREAREQGqtTLhAcW72xPiCFrfZnEAc48RrFyTxlvlCkogI77O4kEPeIjo9CDG2WzjxWq02Jzw4Cq9t4OAi50CRAc2WzIzE7FNRA9Tx7Smh6gqObVdfe0wS8kncQTOBEHtVVVsV2cG4bPzvXqPK/Q/OM51vWYOlvZ+Lc+BK4hllv1BOLQA53f0R2kdwK9eGKfDzHjSwadXL9sUPyYHUDOvCFP0Fo6pUrsZRcabnHrMJbDRiXGMDA1HCY2qRpeyXH3h1Xkzufme/PsK7T9H+hebpc+4dKqBd3U8x97rcLqiWKbp5i0cGlUsdJZrEWZPeRsNyMeDQZ7V9Ns7gCOceZyJuSOENA75UhfFeqGNLjgAJPALydz172KLTZqQ2jTrVA95kn5skNyjqZE9vROK5KtZKlWqWfK6jm05LnScAMzAdtwCm2jSdSo9zjNMunA4Pu4jA5Aapb3gyFFDjjSptF6pcAAwnF8DhPSO4LrpVMryo4q1JzTm32RackrFVrVnVX1qj2U4aA6IL84xBwa0jI5u2hde2gQ6b7iMeibt0TwbPivjRmjm0KTabcQ0Yk5uJxc47yZKlLCrPPK50UocONjzTTmiH1a1X51zg1zoa84YHY0QO5RByRrXLwFMiMw78Qr+2fTVvWd7wVnzgbZnE5BpJXoqtKEFY8ngqpUle/M8zfYn3ogTExeExlKsqPJqq6lfhl3e7HfhHFTXWQlhw6c3+2Iu8Iw8VeWM/qR4Hapji3LYmeCULNvkc5yW0eW2uiL5AL5LWnA3WuImRBxA1L09tmcARzjzOs3JHCGx3yvPuTIm2UeLj/Q5elLkxbvNdjtwatB26kV1EhsGo8RiXdCeHViOxV1bTFMEAVqhjAloaQeJux3KPpm085UdTvXadMS8nAYC84uPotHiqarpYN6rGBuQNWS53shzQ3hJ3xksVGMVeRtnqTbUOXNnUWXSTKr+jVcD+zIa0HDVLZO3Aqt5Q0Khq0g2vUZevE3bmHSYAB0ZgSdarqFcVuiWhr4vMLCbrruOAOLXCJAk5ZrfpTShIoPOL232xqLw6nB4EQ7hK0gop547eplUc2nTlvpt3OfbRq37SBaavzYdOOLoORkxjmu40DSc6yUfnHgloJd0JM449GO4LjKj7ge7O8xzXnIm8b18xsdJPrO3LueTY/VKH8NviJSrV4kF3+C1Klwqm/L5JraJlvTdgII6MO3nDPhC3Ii5jqCIiAIiIAiIgCIiAIiIAiIgPlwkLzzT2ijZq/QJDHua4CcIcYuwdmPgvQ3uAEkwBiScgFzvK6mHXNwc4dj6SvB7r0M5p6NdUcnZNHG1W0UXE810XvE4XWAEjtdA7V6e0QAAuI5JD9df/Cz7Wf8Aa7hTN6JehMd3cwqTTlpvubRGuHPOwDEeRPYNqtbZaRTYXHICeOwcScFx1vrm6Z69cy7dTGY9ogN9UHYkNPMylTzNQXPfsQ7TaecdeEhsQz92m3I7nGZ4vaDkrTkfosuqOtDsQ35ulO0TfdOvO6Dng7aqVrHVHNY3B1Q4E5NaAXXjuAl/3BmvQNH0mNpNbSIuNF1sEEQMMxmVLWWOu7JTzSstlp+/+EpYWV8PrNaQCQCcACQCTsG1ZGpxVr+mres73grGpZw+zQ6YgHAkYtxGW8eCrbS6atf13jueArYfVzwXoPWMTyqbtOTXqce6qeam8ZvROuL34K8srIsRzxvEydbiSfNUD/oT6/8AyC6Cn9RPA+apSS17m9aUrJX5FbyWZNspbr57mH8V6OvOuSf1ynwf7q9FWeK/P9F8J+H7OLtr5ZX31Wg8OdP4BVzKb3OYym4tdULxIzNxoLWzmBMn2tyn2vq1v4zf/qVo0X9Zs3r1PdT/ACfr4IX/AI/v5IVmruhjxg4m8NnOMMuaY2wHRrD3RlhOtFSi437tQuxhglgBd6TwYLZAxEnDXkp2keT7i91SzXKjHmalInC8DMtIyM45giVXjRVoOHyV/tVm3e0th0dveoau24tWZoppWU07r0uQa7oYcSTAYIJF57rveQ28SNV9u1eg6IsfM0KVP0KbGHi1oCpdDcl3NeKtoLS5v0dNn0dPwxPxxxzXShZyskoo0i5Sbk9OiMoiLM0CIiAIiIAiwSkoDDnQov8AitOSC8NIwId0T45r40zRc+iQx1x0tuuiQDeESNYXFaBs9W21LS2pUbfpOZDrphweycROBEatqlFW3yO/p2hruq4O4EHyW1c7yU0DUspr86WHnHtLSwu6rWBvSBAgzOAniuiUErYIsFa69pbTaXPcGgZkkADvQkiaf0QLXZ30C8sbUhtQtzdTvDnGbr7LzJGIvSFS6WsRoWalTL3VObpPaHu6zrgbdvHWYaMcyt9r5a0m4MD6h2gBre92PcCqi16edamvlrWBrHEAEuJJiASQMyBqW8aU7Xtoc8q0G1FPW6Prksf14j/ZPvhduV5aLU6nWLqbi0lsEjAxsnsatnyurUIBqVDO2o+O6YWqw7mk7mM8VGDasdfpu1h7wyYZTF+odWAnwHi4bFzFevzjnOcM4JHosGDGdvV7XEKRbnc1SFIYXgKlQnMMBlg9ogk7hvVZbKpDQzIuJLtow17LrcOLioVPNJRWyLcTJFze7+ot9CCi+nWdWrU2PqtfSbL2y1jpBddnW7VsYFa6DtNmsjHt+UMeXv5xxG0U2UwAZc52FMYuc44xgAAONAjAZIuiWGUnds5I4uUVZI9D/wAzWb9q3ud+CqbfbbLVtNOuKwBpsfSLTRc9rm1KlGoSJGDgaLYOMScMlySFR4OPVlvGz6IuzUD3VXNMtLnkHaC9XTvq54Fc7YPo3cD7wXQ1fq7uBSatZFKTvmfc4xx+Z9s+8fgF0TPqPZ8Vzrz82fXkd+Pm5dF/4PYqQVr9zety/wBSv5JD9dp+q/3f+16IvI2OIc0gkHHEEg6tinUtKVmdWrUHtuPmSrVcO6jzJlKWJVNZWi3tnVrfxh41HD4rTos/rFl9etPaSR/SWrHOF1me5xkl1Ik7Sam7eo1C2ilUoPIm4+oSBEm8BEey4dyyyPO7dPg2jNcJP1v7nY8n+Twsgd0y8uDGZXW3ad66bsnp9Iy7WA0ZNCt1SWPldZ6mbjTP+4Lo+8Jb4q4bUBAIMg5EYhcsouO6OyM4y/Fn2iwFlVLBERAEREAREQEW11QBiSMsiBhrz4LlNJ8p6NKLznYgHGs4YESOrGrFddaLG2pn+fzKoa/6O7FUIL6V6BABcYAGQwhTexVxucnav0lWSnm+mDqPOOc7DZLs1Fa0B7nDruILnZEluA4QF6BZORdjpRcs9MRiCReIIy60qZbdG0zSeLjYunJoGrdkt6NZQequc1eg5rR2OY5Oco3tqCnVJc1xDWkmS0nIEnEg79oXbLyam6IOvA+S9XYcFfFQUWmjPBVHJNPkQNOaU+T0i4CXHBo2mJ7gMV57arY+s69UcXHVOQnU0ZAZdy6rlxXuCjrBc4H7szxwXNGygiWmJ+6fwW2FjFRzMxxcpOVuRFWHVC0EtJGBnLEDGDPDxW19ncNU7xitFcdE8Dh2ZLrlqjjg7NB7ZeTJwjYAZB1cIxlfQquY6+0iQD1hI2lfLXS4mDkMxxOvivms6CJyEk6xOoePkqLSJpLWoSatue5150Go6692oC7EADZhAG5xWgNdeLnOknDKBnPElZpjMnMmT8B2ABfSmnBRQq1HJ2CIi0MQiIgN9ntpYCIkHfiMZVw7lHTNEsLagJBGTSPNUCLOUFIvGbjsfP2Dn1xGB2tn496uaukgLOKctJjUXT7seKpQcPa8oHkJX2s4wTv3N6lRq3Y1tYZBy1d/58VsRFuc17kgaQLaRpwIJZjkRdfPao76l7DDoudxMwP+IXy9uzUQcTAw/JWvnw2b7mjHbOoDZu8FnlWe5rnfDym5bbNpipZOnSdgMXMP0b9oj7JM5jHjkqmvptg6su8lV2m11K+GTVaVmrMmlTmmpbHuGhtKNtVCnWZIbUaHAGJbObTGEgyDwU1c3+juld0bRAEAX44c49dIvGkrNo9tO6uERFUkIiIAiIgCIiALVah8271T5LasOQhnlbbS7OROs3Wz3xK9Mo21jhLXB2o3eljvjJef6X0O+zvILSWSS10EiNQJ1EZY7FXV7VWpMJo0qlVziGhjAccc9QgCe9elXjGcMyZ5WHlKnPI1udnyrsRtIphha2468S83cwRgM57FzPyl1AuplrXwZvB5ukETI6J4dhVM6vpEOY6pZ20aZe0F1RxDs5IDLskxKm6K0dWe1zqtRjiXG6LpFxuoSCb3HcsaEntyOmtHdrcli3T/AKYHq1Du2thbG2lpzDvaZeH9BnwCi1NElmNweswB3eIk9oK+qBbvA9JhnvYZEerHBbOVtjBU4y3X3vqT6Vmpvxug7Syp5gjDvWXWGh6VVp9UO905KM6znrCHjU+nId2gY9gJ4I21uOJ6YykQHCNoyJ7slHEtuxKhp5Ubv8LpHKv96m8fivh2im6q9HtcWnxCmaOrBxwOMYjI9oOIVuMlfO90zKNJPdW/pzD9GEZPpHhUb+K0VLMW5lvY5p+K6e0UWxNwHdAxwmFRMq0yQXNDQcekAG7cXDDJSq3VkOg+RXl28d6+TWA1hbbS1pc6AI1R8FALQc1spXK8NG42xu1anaTYFHrDFfDBipuTw4m12k2TIbvzWf8AFCcm+Z8lIoNE5DuVjZB0lF7ESst0UxtVY9WmTwafitNR9o9GOMLrDkqq05FRciMk3sc7W5z7Tu5a20AcyfzxUq0rUxSzpizDaIGr4r7T88PzKKpc9Z5DNjR9D1Se9xV8qTkX/wDn2f1B5lXa8if5M747IIiKpYIiIAiIgCIiAIiIBCQiIDl+X1ImhTcMm1WzuvAtHiQO1Umiup2rvbXZm1GOY8S1wgjaDwyXH2nQdWyF11rqtLMFuNVmuHN+2N7ccMta66NRZcrOOtTebMgo9osTXmeq70hr9YZO7cdhC+rPa2VOo4GMxOIOwjMLctmjNMqntdTMno/vDqO2B05HccdhKxVrBzpeLjsr4yMaie3J23CVbKutFlunoRHombvYfs8MtyplfIs5Rtq7BlkcTHRdrE9EjhmJjXgpDaVYDAVR7c/8yFEs9Y0yI6OoNfizgMfI9itaWlxk9jh6pDhhxg+BWDyeqN48RLWzItSjVOYqn2483gKGx+TWjpYgNnK6SDeIybI7dSunaSpkZkY62PHjdVW2u0OkTiZJDHHtMBWVKL5lXVmtMpX2igGOdrM4wIB7FACs7WC5zrrXEHddn70KMzRr9d0b5J8hHiulVacVuc7pVJSbaK6s0l0AE4TABPktdMyYVvSp06bwTUl+QAIjHDECSM9ZX1pO0MENIa552ibgOs6+xU8Q3KyRr4ZKN5OxGoZqwsvWVdZxj/3jq1qxshxXUedMmlVFq6pVuVUWnIoilPcpLT8VqprZaVrplSzrifSL7pUHPcGsaXOOQaCSewZrtOTPIB14VLUIAILaQMkxiOcIwj90duxZzqKCuzaMXLRHVck6BZYbO1wgim2QcxImDvxVssALK8pu7udy0CIigkIiIAiIgCIiAIiIAiIgCxCyiArtIcn6FfGpTBd6Qlr/ALzSD4qrrckXN+iruH7tVoqD72DvNdKivGpKOzKOnF7o46poe1Mn5um8aiypB7WvAA4AqHVo1AenSqt4U3PHeyQF3iQtVXkjGWGjJWucHQtFNvXe1s4Q8FvfIUltjoPAuuYPUqho+7N3wXZFgOYUWroii7F1KmTtLGz5JKspboiFB0/xZyztCT1XuP8ALPuhQ3aOeDjeA23B5wuuPJyz/sWdgjyXweS9n9AjhUqDycoUqfNff6Wcar5/f4cLaqNQEiXkauiBP3WgquqUXfaDz614+8vSDyTs/ov/AJ9f+9fLuR9mObH/AM+v/etVVpLZexm6dV7v3PMK1I6gewHwWKdB5dN1xJMkwcdsr0//ACZZf2bv51b+9bGckrMP9IH1nPd7zir+JhvYr4edrXPP7NYXk9UxtJDR4lTaVJrDL6tFvrVqc90yu3byXsoM/J6U72A+alUdGUmdSlTb6rGjyCq8V0RHhG92cM2rScJbVa+cuabUq+61aToWpVHQo1zJzdTFEf8AscDHYvRw2FkBZ+JlyLRwcUecUf0eVnnp3KY3uL3doaAPFXVh/RvQb9I91TcOg3w6X9S61ZVJV5vS5vGjBEWxaLpUBFJjWD90Ynicz2qTCyixeu5qlYIiISEREAREQBERAEREAREQBERAEREAREQBERAEREAREQBERAEREAREQBERAEREAREQBERAEREAREQBERAEREAREQBERAEREAREQBERAEREAREQBERAEREAREQBERAEREAREQBERAEREAREQBERAf/Z"/>
          <p:cNvSpPr>
            <a:spLocks noChangeAspect="1" noChangeArrowheads="1"/>
          </p:cNvSpPr>
          <p:nvPr/>
        </p:nvSpPr>
        <p:spPr bwMode="auto">
          <a:xfrm>
            <a:off x="155575" y="-83026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6" descr="data:image/jpeg;base64,/9j/4AAQSkZJRgABAQAAAQABAAD/2wCEAAkGBhQQEBUUEhQVFRUVGBgUFRYWFBUVFBUXFBYYFxcYFxcXHSYeFxkjGhYXHy8gIycpLCwsFR4xNzAqNSYrLCkBCQoKDgwOGg8PGiwkHyUuLCwsMCwqLSwvKjQsKSksLCwsKS8sKSwsLC0sKSwpLCwsLCwsKSksLCwpLCkpLCwsKf/AABEIALcBEwMBIgACEQEDEQH/xAAbAAEAAgMBAQAAAAAAAAAAAAAABAUBAwYHAv/EAEgQAAEDAQQFCAUICAYDAQAAAAEAAhEDBBIhMQVBUWFxBhMiMoGRobFScoKywRQjMzRCktHwByRTYnOTotIVFkNjwuFEo7M1/8QAGQEBAAMBAQAAAAAAAAAAAAAAAAECAwQF/8QALREAAgECBAQGAwADAQAAAAAAAAECAxEEEiExE0FRcRQiYaHB8DKBkUNy4TP/2gAMAwEAAhEDEQA/APcUREAREQBERAEREAREQBERAEREAREQBERAEREAREQBERAEREAREQBERAEREAREQBERAEREAREQBERAEREAREQBERAEREARFglAZRRRpOkZiowxnDgfJZGkqRIHONl2AxGJ2DapsyMyJKLEpKgkyixKSgMoiIAiIgCIvlzwMzHFAfSLU20tOTmntC2ByAyiIgCIiAIiIAiIgCIiAIiIAotr0nSpGHva05gE9I8G5lSSqPSPJyk6oamLXPi85pzIECQZBwwyVopN+YpNyS8pKZygpvMMvOPqke9C2VtIlgJNKpA/h/3qpp6DFM3hUIiD0g0jDeIW60aRlpa+rRAOGoHxqLRxjfQyzys7n1T5VMdPzdXDbzf96k09PsP2Xj2Z8iVR0LJTxiqDwLPxKltsY2uI4tjvhXlCmupWM5l1ZdK06pLWPBcMS0y10bbroMb4UtUui7A2/wA4G9XogmS4k54nGBsGs7lchYSST0OiLbWplRLdUwujN3lr/BSnGAqi0WmA6oeDR5KYK7K1JWRXWmw03VRTYxg9MhoE6zPgs2azNq1i8MBZS6QAAkkdUCdc456htXw5xp0p+3V77urtJ81f6MsXNUw3Xm47XH8gdi3nLKjCEczOc/zZXdBFNtIa74c7udg09krfT024iTaqQOwMB+K2/IWufUdBBvuktJbk47FHtFnYG42m7udVHxKtaD2RRymt2fI0rXJhtVrvYYFv+X2oZvp9ob4wVzlWvRn6zT436fxVvZbMx1O822Pyya9gHgVedNR5exSNRvn7n3W5XVqXWpsq7qZLXeJcO0kBdVZa99jXQReAdBzEiYO9cRZ7CDVp3i501GdYl09LfhqXdtCwrxjG1kdNCUne7MoiLnOgKo0to1lSqxxHSAcA4ZjEZd5VuoNs+kZwPm1XhuUqbHPGwAurAuJugnG46YMY3mnwV9yfoBlnphogQfEklVX27Rwd5q40N9Azh8StqruvvQxpLzfepOREXMdIREQBERAEREAREQGqtTLhAcW72xPiCFrfZnEAc48RrFyTxlvlCkogI77O4kEPeIjo9CDG2WzjxWq02Jzw4Cq9t4OAi50CRAc2WzIzE7FNRA9Tx7Smh6gqObVdfe0wS8kncQTOBEHtVVVsV2cG4bPzvXqPK/Q/OM51vWYOlvZ+Lc+BK4hllv1BOLQA53f0R2kdwK9eGKfDzHjSwadXL9sUPyYHUDOvCFP0Fo6pUrsZRcabnHrMJbDRiXGMDA1HCY2qRpeyXH3h1Xkzufme/PsK7T9H+hebpc+4dKqBd3U8x97rcLqiWKbp5i0cGlUsdJZrEWZPeRsNyMeDQZ7V9Ns7gCOceZyJuSOENA75UhfFeqGNLjgAJPALydz172KLTZqQ2jTrVA95kn5skNyjqZE9vROK5KtZKlWqWfK6jm05LnScAMzAdtwCm2jSdSo9zjNMunA4Pu4jA5Aapb3gyFFDjjSptF6pcAAwnF8DhPSO4LrpVMryo4q1JzTm32RackrFVrVnVX1qj2U4aA6IL84xBwa0jI5u2hde2gQ6b7iMeibt0TwbPivjRmjm0KTabcQ0Yk5uJxc47yZKlLCrPPK50UocONjzTTmiH1a1X51zg1zoa84YHY0QO5RByRrXLwFMiMw78Qr+2fTVvWd7wVnzgbZnE5BpJXoqtKEFY8ngqpUle/M8zfYn3ogTExeExlKsqPJqq6lfhl3e7HfhHFTXWQlhw6c3+2Iu8Iw8VeWM/qR4Hapji3LYmeCULNvkc5yW0eW2uiL5AL5LWnA3WuImRBxA1L09tmcARzjzOs3JHCGx3yvPuTIm2UeLj/Q5elLkxbvNdjtwatB26kV1EhsGo8RiXdCeHViOxV1bTFMEAVqhjAloaQeJux3KPpm085UdTvXadMS8nAYC84uPotHiqarpYN6rGBuQNWS53shzQ3hJ3xksVGMVeRtnqTbUOXNnUWXSTKr+jVcD+zIa0HDVLZO3Aqt5Q0Khq0g2vUZevE3bmHSYAB0ZgSdarqFcVuiWhr4vMLCbrruOAOLXCJAk5ZrfpTShIoPOL232xqLw6nB4EQ7hK0gop547eplUc2nTlvpt3OfbRq37SBaavzYdOOLoORkxjmu40DSc6yUfnHgloJd0JM449GO4LjKj7ge7O8xzXnIm8b18xsdJPrO3LueTY/VKH8NviJSrV4kF3+C1Klwqm/L5JraJlvTdgII6MO3nDPhC3Ii5jqCIiAIiIAiIgCIiAIiIAiIgPlwkLzzT2ijZq/QJDHua4CcIcYuwdmPgvQ3uAEkwBiScgFzvK6mHXNwc4dj6SvB7r0M5p6NdUcnZNHG1W0UXE810XvE4XWAEjtdA7V6e0QAAuI5JD9df/Cz7Wf8Aa7hTN6JehMd3cwqTTlpvubRGuHPOwDEeRPYNqtbZaRTYXHICeOwcScFx1vrm6Z69cy7dTGY9ogN9UHYkNPMylTzNQXPfsQ7TaecdeEhsQz92m3I7nGZ4vaDkrTkfosuqOtDsQ35ulO0TfdOvO6Dng7aqVrHVHNY3B1Q4E5NaAXXjuAl/3BmvQNH0mNpNbSIuNF1sEEQMMxmVLWWOu7JTzSstlp+/+EpYWV8PrNaQCQCcACQCTsG1ZGpxVr+mres73grGpZw+zQ6YgHAkYtxGW8eCrbS6atf13jueArYfVzwXoPWMTyqbtOTXqce6qeam8ZvROuL34K8srIsRzxvEydbiSfNUD/oT6/8AyC6Cn9RPA+apSS17m9aUrJX5FbyWZNspbr57mH8V6OvOuSf1ynwf7q9FWeK/P9F8J+H7OLtr5ZX31Wg8OdP4BVzKb3OYym4tdULxIzNxoLWzmBMn2tyn2vq1v4zf/qVo0X9Zs3r1PdT/ACfr4IX/AI/v5IVmruhjxg4m8NnOMMuaY2wHRrD3RlhOtFSi437tQuxhglgBd6TwYLZAxEnDXkp2keT7i91SzXKjHmalInC8DMtIyM45giVXjRVoOHyV/tVm3e0th0dveoau24tWZoppWU07r0uQa7oYcSTAYIJF57rveQ28SNV9u1eg6IsfM0KVP0KbGHi1oCpdDcl3NeKtoLS5v0dNn0dPwxPxxxzXShZyskoo0i5Sbk9OiMoiLM0CIiAIiIAiwSkoDDnQov8AitOSC8NIwId0T45r40zRc+iQx1x0tuuiQDeESNYXFaBs9W21LS2pUbfpOZDrphweycROBEatqlFW3yO/p2hruq4O4EHyW1c7yU0DUspr86WHnHtLSwu6rWBvSBAgzOAniuiUErYIsFa69pbTaXPcGgZkkADvQkiaf0QLXZ30C8sbUhtQtzdTvDnGbr7LzJGIvSFS6WsRoWalTL3VObpPaHu6zrgbdvHWYaMcyt9r5a0m4MD6h2gBre92PcCqi16edamvlrWBrHEAEuJJiASQMyBqW8aU7Xtoc8q0G1FPW6Prksf14j/ZPvhduV5aLU6nWLqbi0lsEjAxsnsatnyurUIBqVDO2o+O6YWqw7mk7mM8VGDasdfpu1h7wyYZTF+odWAnwHi4bFzFevzjnOcM4JHosGDGdvV7XEKRbnc1SFIYXgKlQnMMBlg9ogk7hvVZbKpDQzIuJLtow17LrcOLioVPNJRWyLcTJFze7+ot9CCi+nWdWrU2PqtfSbL2y1jpBddnW7VsYFa6DtNmsjHt+UMeXv5xxG0U2UwAZc52FMYuc44xgAAONAjAZIuiWGUnds5I4uUVZI9D/wAzWb9q3ud+CqbfbbLVtNOuKwBpsfSLTRc9rm1KlGoSJGDgaLYOMScMlySFR4OPVlvGz6IuzUD3VXNMtLnkHaC9XTvq54Fc7YPo3cD7wXQ1fq7uBSatZFKTvmfc4xx+Z9s+8fgF0TPqPZ8Vzrz82fXkd+Pm5dF/4PYqQVr9zety/wBSv5JD9dp+q/3f+16IvI2OIc0gkHHEEg6tinUtKVmdWrUHtuPmSrVcO6jzJlKWJVNZWi3tnVrfxh41HD4rTos/rFl9etPaSR/SWrHOF1me5xkl1Ik7Sam7eo1C2ilUoPIm4+oSBEm8BEey4dyyyPO7dPg2jNcJP1v7nY8n+Twsgd0y8uDGZXW3ad66bsnp9Iy7WA0ZNCt1SWPldZ6mbjTP+4Lo+8Jb4q4bUBAIMg5EYhcsouO6OyM4y/Fn2iwFlVLBERAEREAREQEW11QBiSMsiBhrz4LlNJ8p6NKLznYgHGs4YESOrGrFddaLG2pn+fzKoa/6O7FUIL6V6BABcYAGQwhTexVxucnav0lWSnm+mDqPOOc7DZLs1Fa0B7nDruILnZEluA4QF6BZORdjpRcs9MRiCReIIy60qZbdG0zSeLjYunJoGrdkt6NZQequc1eg5rR2OY5Oco3tqCnVJc1xDWkmS0nIEnEg79oXbLyam6IOvA+S9XYcFfFQUWmjPBVHJNPkQNOaU+T0i4CXHBo2mJ7gMV57arY+s69UcXHVOQnU0ZAZdy6rlxXuCjrBc4H7szxwXNGygiWmJ+6fwW2FjFRzMxxcpOVuRFWHVC0EtJGBnLEDGDPDxW19ncNU7xitFcdE8Dh2ZLrlqjjg7NB7ZeTJwjYAZB1cIxlfQquY6+0iQD1hI2lfLXS4mDkMxxOvivms6CJyEk6xOoePkqLSJpLWoSatue5150Go6692oC7EADZhAG5xWgNdeLnOknDKBnPElZpjMnMmT8B2ABfSmnBRQq1HJ2CIi0MQiIgN9ntpYCIkHfiMZVw7lHTNEsLagJBGTSPNUCLOUFIvGbjsfP2Dn1xGB2tn496uaukgLOKctJjUXT7seKpQcPa8oHkJX2s4wTv3N6lRq3Y1tYZBy1d/58VsRFuc17kgaQLaRpwIJZjkRdfPao76l7DDoudxMwP+IXy9uzUQcTAw/JWvnw2b7mjHbOoDZu8FnlWe5rnfDym5bbNpipZOnSdgMXMP0b9oj7JM5jHjkqmvptg6su8lV2m11K+GTVaVmrMmlTmmpbHuGhtKNtVCnWZIbUaHAGJbObTGEgyDwU1c3+juld0bRAEAX44c49dIvGkrNo9tO6uERFUkIiIAiIgCIiALVah8271T5LasOQhnlbbS7OROs3Wz3xK9Mo21jhLXB2o3eljvjJef6X0O+zvILSWSS10EiNQJ1EZY7FXV7VWpMJo0qlVziGhjAccc9QgCe9elXjGcMyZ5WHlKnPI1udnyrsRtIphha2468S83cwRgM57FzPyl1AuplrXwZvB5ukETI6J4dhVM6vpEOY6pZ20aZe0F1RxDs5IDLskxKm6K0dWe1zqtRjiXG6LpFxuoSCb3HcsaEntyOmtHdrcli3T/AKYHq1Du2thbG2lpzDvaZeH9BnwCi1NElmNweswB3eIk9oK+qBbvA9JhnvYZEerHBbOVtjBU4y3X3vqT6Vmpvxug7Syp5gjDvWXWGh6VVp9UO905KM6znrCHjU+nId2gY9gJ4I21uOJ6YykQHCNoyJ7slHEtuxKhp5Ubv8LpHKv96m8fivh2im6q9HtcWnxCmaOrBxwOMYjI9oOIVuMlfO90zKNJPdW/pzD9GEZPpHhUb+K0VLMW5lvY5p+K6e0UWxNwHdAxwmFRMq0yQXNDQcekAG7cXDDJSq3VkOg+RXl28d6+TWA1hbbS1pc6AI1R8FALQc1spXK8NG42xu1anaTYFHrDFfDBipuTw4m12k2TIbvzWf8AFCcm+Z8lIoNE5DuVjZB0lF7ESst0UxtVY9WmTwafitNR9o9GOMLrDkqq05FRciMk3sc7W5z7Tu5a20AcyfzxUq0rUxSzpizDaIGr4r7T88PzKKpc9Z5DNjR9D1Se9xV8qTkX/wDn2f1B5lXa8if5M747IIiKpYIiIAiIgCIiAIiIBCQiIDl+X1ImhTcMm1WzuvAtHiQO1Umiup2rvbXZm1GOY8S1wgjaDwyXH2nQdWyF11rqtLMFuNVmuHN+2N7ccMta66NRZcrOOtTebMgo9osTXmeq70hr9YZO7cdhC+rPa2VOo4GMxOIOwjMLctmjNMqntdTMno/vDqO2B05HccdhKxVrBzpeLjsr4yMaie3J23CVbKutFlunoRHombvYfs8MtyplfIs5Rtq7BlkcTHRdrE9EjhmJjXgpDaVYDAVR7c/8yFEs9Y0yI6OoNfizgMfI9itaWlxk9jh6pDhhxg+BWDyeqN48RLWzItSjVOYqn2483gKGx+TWjpYgNnK6SDeIybI7dSunaSpkZkY62PHjdVW2u0OkTiZJDHHtMBWVKL5lXVmtMpX2igGOdrM4wIB7FACs7WC5zrrXEHddn70KMzRr9d0b5J8hHiulVacVuc7pVJSbaK6s0l0AE4TABPktdMyYVvSp06bwTUl+QAIjHDECSM9ZX1pO0MENIa552ibgOs6+xU8Q3KyRr4ZKN5OxGoZqwsvWVdZxj/3jq1qxshxXUedMmlVFq6pVuVUWnIoilPcpLT8VqprZaVrplSzrifSL7pUHPcGsaXOOQaCSewZrtOTPIB14VLUIAILaQMkxiOcIwj90duxZzqKCuzaMXLRHVck6BZYbO1wgim2QcxImDvxVssALK8pu7udy0CIigkIiIAiIgCIiAIiIAiIgCxCyiArtIcn6FfGpTBd6Qlr/ALzSD4qrrckXN+iruH7tVoqD72DvNdKivGpKOzKOnF7o46poe1Mn5um8aiypB7WvAA4AqHVo1AenSqt4U3PHeyQF3iQtVXkjGWGjJWucHQtFNvXe1s4Q8FvfIUltjoPAuuYPUqho+7N3wXZFgOYUWroii7F1KmTtLGz5JKspboiFB0/xZyztCT1XuP8ALPuhQ3aOeDjeA23B5wuuPJyz/sWdgjyXweS9n9AjhUqDycoUqfNff6Wcar5/f4cLaqNQEiXkauiBP3WgquqUXfaDz614+8vSDyTs/ov/AJ9f+9fLuR9mObH/AM+v/etVVpLZexm6dV7v3PMK1I6gewHwWKdB5dN1xJMkwcdsr0//ACZZf2bv51b+9bGckrMP9IH1nPd7zir+JhvYr4edrXPP7NYXk9UxtJDR4lTaVJrDL6tFvrVqc90yu3byXsoM/J6U72A+alUdGUmdSlTb6rGjyCq8V0RHhG92cM2rScJbVa+cuabUq+61aToWpVHQo1zJzdTFEf8AscDHYvRw2FkBZ+JlyLRwcUecUf0eVnnp3KY3uL3doaAPFXVh/RvQb9I91TcOg3w6X9S61ZVJV5vS5vGjBEWxaLpUBFJjWD90Ynicz2qTCyixeu5qlYIiISEREAREQBERAEREAREQBERAEREAREQBERAEREAREQBERAEREAREQBERAEREAREQBERAEREAREQBERAEREAREQBERAEREAREQBERAEREAREQBERAEREAREQBERAEREAREQBERAEREAREQBERAf/Z"/>
          <p:cNvSpPr>
            <a:spLocks noChangeAspect="1" noChangeArrowheads="1"/>
          </p:cNvSpPr>
          <p:nvPr/>
        </p:nvSpPr>
        <p:spPr bwMode="auto">
          <a:xfrm>
            <a:off x="307975" y="-67786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8" descr="data:image/jpeg;base64,/9j/4AAQSkZJRgABAQAAAQABAAD/2wCEAAkGBhQQEBUUEhQVFRUVGBgUFRYWFBUVFBUXFBYYFxcYFxcXHSYeFxkjGhYXHy8gIycpLCwsFR4xNzAqNSYrLCkBCQoKDgwOGg8PGiwkHyUuLCwsMCwqLSwvKjQsKSksLCwsKS8sKSwsLC0sKSwpLCwsLCwsKSksLCwpLCkpLCwsKf/AABEIALcBEwMBIgACEQEDEQH/xAAbAAEAAgMBAQAAAAAAAAAAAAAABAUBAwYHAv/EAEgQAAEDAQQFCAUICAYDAQAAAAEAAhEDBBIhMQVBUWFxBhMiMoGRobFScoKywRQjMzRCktHwByRTYnOTotIVFkNjwuFEo7M1/8QAGQEBAAMBAQAAAAAAAAAAAAAAAAECAwQF/8QALREAAgECBAQGAwADAQAAAAAAAAECAxEEEiExE0FRcRQiYaHB8DKBkUNy4TP/2gAMAwEAAhEDEQA/APcUREAREQBERAEREAREQBERAEREAREQBERAEREAREQBERAEREAREQBERAEREAREQBERAEREAREQBERAEREAREQBERAEREARFglAZRRRpOkZiowxnDgfJZGkqRIHONl2AxGJ2DapsyMyJKLEpKgkyixKSgMoiIAiIgCIvlzwMzHFAfSLU20tOTmntC2ByAyiIgCIiAIiIAiIgCIiAIiIAotr0nSpGHva05gE9I8G5lSSqPSPJyk6oamLXPi85pzIECQZBwwyVopN+YpNyS8pKZygpvMMvOPqke9C2VtIlgJNKpA/h/3qpp6DFM3hUIiD0g0jDeIW60aRlpa+rRAOGoHxqLRxjfQyzys7n1T5VMdPzdXDbzf96k09PsP2Xj2Z8iVR0LJTxiqDwLPxKltsY2uI4tjvhXlCmupWM5l1ZdK06pLWPBcMS0y10bbroMb4UtUui7A2/wA4G9XogmS4k54nGBsGs7lchYSST0OiLbWplRLdUwujN3lr/BSnGAqi0WmA6oeDR5KYK7K1JWRXWmw03VRTYxg9MhoE6zPgs2azNq1i8MBZS6QAAkkdUCdc456htXw5xp0p+3V77urtJ81f6MsXNUw3Xm47XH8gdi3nLKjCEczOc/zZXdBFNtIa74c7udg09krfT024iTaqQOwMB+K2/IWufUdBBvuktJbk47FHtFnYG42m7udVHxKtaD2RRymt2fI0rXJhtVrvYYFv+X2oZvp9ob4wVzlWvRn6zT436fxVvZbMx1O822Pyya9gHgVedNR5exSNRvn7n3W5XVqXWpsq7qZLXeJcO0kBdVZa99jXQReAdBzEiYO9cRZ7CDVp3i501GdYl09LfhqXdtCwrxjG1kdNCUne7MoiLnOgKo0to1lSqxxHSAcA4ZjEZd5VuoNs+kZwPm1XhuUqbHPGwAurAuJugnG46YMY3mnwV9yfoBlnphogQfEklVX27Rwd5q40N9Azh8StqruvvQxpLzfepOREXMdIREQBERAEREAREQGqtTLhAcW72xPiCFrfZnEAc48RrFyTxlvlCkogI77O4kEPeIjo9CDG2WzjxWq02Jzw4Cq9t4OAi50CRAc2WzIzE7FNRA9Tx7Smh6gqObVdfe0wS8kncQTOBEHtVVVsV2cG4bPzvXqPK/Q/OM51vWYOlvZ+Lc+BK4hllv1BOLQA53f0R2kdwK9eGKfDzHjSwadXL9sUPyYHUDOvCFP0Fo6pUrsZRcabnHrMJbDRiXGMDA1HCY2qRpeyXH3h1Xkzufme/PsK7T9H+hebpc+4dKqBd3U8x97rcLqiWKbp5i0cGlUsdJZrEWZPeRsNyMeDQZ7V9Ns7gCOceZyJuSOENA75UhfFeqGNLjgAJPALydz172KLTZqQ2jTrVA95kn5skNyjqZE9vROK5KtZKlWqWfK6jm05LnScAMzAdtwCm2jSdSo9zjNMunA4Pu4jA5Aapb3gyFFDjjSptF6pcAAwnF8DhPSO4LrpVMryo4q1JzTm32RackrFVrVnVX1qj2U4aA6IL84xBwa0jI5u2hde2gQ6b7iMeibt0TwbPivjRmjm0KTabcQ0Yk5uJxc47yZKlLCrPPK50UocONjzTTmiH1a1X51zg1zoa84YHY0QO5RByRrXLwFMiMw78Qr+2fTVvWd7wVnzgbZnE5BpJXoqtKEFY8ngqpUle/M8zfYn3ogTExeExlKsqPJqq6lfhl3e7HfhHFTXWQlhw6c3+2Iu8Iw8VeWM/qR4Hapji3LYmeCULNvkc5yW0eW2uiL5AL5LWnA3WuImRBxA1L09tmcARzjzOs3JHCGx3yvPuTIm2UeLj/Q5elLkxbvNdjtwatB26kV1EhsGo8RiXdCeHViOxV1bTFMEAVqhjAloaQeJux3KPpm085UdTvXadMS8nAYC84uPotHiqarpYN6rGBuQNWS53shzQ3hJ3xksVGMVeRtnqTbUOXNnUWXSTKr+jVcD+zIa0HDVLZO3Aqt5Q0Khq0g2vUZevE3bmHSYAB0ZgSdarqFcVuiWhr4vMLCbrruOAOLXCJAk5ZrfpTShIoPOL232xqLw6nB4EQ7hK0gop547eplUc2nTlvpt3OfbRq37SBaavzYdOOLoORkxjmu40DSc6yUfnHgloJd0JM449GO4LjKj7ge7O8xzXnIm8b18xsdJPrO3LueTY/VKH8NviJSrV4kF3+C1Klwqm/L5JraJlvTdgII6MO3nDPhC3Ii5jqCIiAIiIAiIgCIiAIiIAiIgPlwkLzzT2ijZq/QJDHua4CcIcYuwdmPgvQ3uAEkwBiScgFzvK6mHXNwc4dj6SvB7r0M5p6NdUcnZNHG1W0UXE810XvE4XWAEjtdA7V6e0QAAuI5JD9df/Cz7Wf8Aa7hTN6JehMd3cwqTTlpvubRGuHPOwDEeRPYNqtbZaRTYXHICeOwcScFx1vrm6Z69cy7dTGY9ogN9UHYkNPMylTzNQXPfsQ7TaecdeEhsQz92m3I7nGZ4vaDkrTkfosuqOtDsQ35ulO0TfdOvO6Dng7aqVrHVHNY3B1Q4E5NaAXXjuAl/3BmvQNH0mNpNbSIuNF1sEEQMMxmVLWWOu7JTzSstlp+/+EpYWV8PrNaQCQCcACQCTsG1ZGpxVr+mres73grGpZw+zQ6YgHAkYtxGW8eCrbS6atf13jueArYfVzwXoPWMTyqbtOTXqce6qeam8ZvROuL34K8srIsRzxvEydbiSfNUD/oT6/8AyC6Cn9RPA+apSS17m9aUrJX5FbyWZNspbr57mH8V6OvOuSf1ynwf7q9FWeK/P9F8J+H7OLtr5ZX31Wg8OdP4BVzKb3OYym4tdULxIzNxoLWzmBMn2tyn2vq1v4zf/qVo0X9Zs3r1PdT/ACfr4IX/AI/v5IVmruhjxg4m8NnOMMuaY2wHRrD3RlhOtFSi437tQuxhglgBd6TwYLZAxEnDXkp2keT7i91SzXKjHmalInC8DMtIyM45giVXjRVoOHyV/tVm3e0th0dveoau24tWZoppWU07r0uQa7oYcSTAYIJF57rveQ28SNV9u1eg6IsfM0KVP0KbGHi1oCpdDcl3NeKtoLS5v0dNn0dPwxPxxxzXShZyskoo0i5Sbk9OiMoiLM0CIiAIiIAiwSkoDDnQov8AitOSC8NIwId0T45r40zRc+iQx1x0tuuiQDeESNYXFaBs9W21LS2pUbfpOZDrphweycROBEatqlFW3yO/p2hruq4O4EHyW1c7yU0DUspr86WHnHtLSwu6rWBvSBAgzOAniuiUErYIsFa69pbTaXPcGgZkkADvQkiaf0QLXZ30C8sbUhtQtzdTvDnGbr7LzJGIvSFS6WsRoWalTL3VObpPaHu6zrgbdvHWYaMcyt9r5a0m4MD6h2gBre92PcCqi16edamvlrWBrHEAEuJJiASQMyBqW8aU7Xtoc8q0G1FPW6Prksf14j/ZPvhduV5aLU6nWLqbi0lsEjAxsnsatnyurUIBqVDO2o+O6YWqw7mk7mM8VGDasdfpu1h7wyYZTF+odWAnwHi4bFzFevzjnOcM4JHosGDGdvV7XEKRbnc1SFIYXgKlQnMMBlg9ogk7hvVZbKpDQzIuJLtow17LrcOLioVPNJRWyLcTJFze7+ot9CCi+nWdWrU2PqtfSbL2y1jpBddnW7VsYFa6DtNmsjHt+UMeXv5xxG0U2UwAZc52FMYuc44xgAAONAjAZIuiWGUnds5I4uUVZI9D/wAzWb9q3ud+CqbfbbLVtNOuKwBpsfSLTRc9rm1KlGoSJGDgaLYOMScMlySFR4OPVlvGz6IuzUD3VXNMtLnkHaC9XTvq54Fc7YPo3cD7wXQ1fq7uBSatZFKTvmfc4xx+Z9s+8fgF0TPqPZ8Vzrz82fXkd+Pm5dF/4PYqQVr9zety/wBSv5JD9dp+q/3f+16IvI2OIc0gkHHEEg6tinUtKVmdWrUHtuPmSrVcO6jzJlKWJVNZWi3tnVrfxh41HD4rTos/rFl9etPaSR/SWrHOF1me5xkl1Ik7Sam7eo1C2ilUoPIm4+oSBEm8BEey4dyyyPO7dPg2jNcJP1v7nY8n+Twsgd0y8uDGZXW3ad66bsnp9Iy7WA0ZNCt1SWPldZ6mbjTP+4Lo+8Jb4q4bUBAIMg5EYhcsouO6OyM4y/Fn2iwFlVLBERAEREAREQEW11QBiSMsiBhrz4LlNJ8p6NKLznYgHGs4YESOrGrFddaLG2pn+fzKoa/6O7FUIL6V6BABcYAGQwhTexVxucnav0lWSnm+mDqPOOc7DZLs1Fa0B7nDruILnZEluA4QF6BZORdjpRcs9MRiCReIIy60qZbdG0zSeLjYunJoGrdkt6NZQequc1eg5rR2OY5Oco3tqCnVJc1xDWkmS0nIEnEg79oXbLyam6IOvA+S9XYcFfFQUWmjPBVHJNPkQNOaU+T0i4CXHBo2mJ7gMV57arY+s69UcXHVOQnU0ZAZdy6rlxXuCjrBc4H7szxwXNGygiWmJ+6fwW2FjFRzMxxcpOVuRFWHVC0EtJGBnLEDGDPDxW19ncNU7xitFcdE8Dh2ZLrlqjjg7NB7ZeTJwjYAZB1cIxlfQquY6+0iQD1hI2lfLXS4mDkMxxOvivms6CJyEk6xOoePkqLSJpLWoSatue5150Go6692oC7EADZhAG5xWgNdeLnOknDKBnPElZpjMnMmT8B2ABfSmnBRQq1HJ2CIi0MQiIgN9ntpYCIkHfiMZVw7lHTNEsLagJBGTSPNUCLOUFIvGbjsfP2Dn1xGB2tn496uaukgLOKctJjUXT7seKpQcPa8oHkJX2s4wTv3N6lRq3Y1tYZBy1d/58VsRFuc17kgaQLaRpwIJZjkRdfPao76l7DDoudxMwP+IXy9uzUQcTAw/JWvnw2b7mjHbOoDZu8FnlWe5rnfDym5bbNpipZOnSdgMXMP0b9oj7JM5jHjkqmvptg6su8lV2m11K+GTVaVmrMmlTmmpbHuGhtKNtVCnWZIbUaHAGJbObTGEgyDwU1c3+juld0bRAEAX44c49dIvGkrNo9tO6uERFUkIiIAiIgCIiALVah8271T5LasOQhnlbbS7OROs3Wz3xK9Mo21jhLXB2o3eljvjJef6X0O+zvILSWSS10EiNQJ1EZY7FXV7VWpMJo0qlVziGhjAccc9QgCe9elXjGcMyZ5WHlKnPI1udnyrsRtIphha2468S83cwRgM57FzPyl1AuplrXwZvB5ukETI6J4dhVM6vpEOY6pZ20aZe0F1RxDs5IDLskxKm6K0dWe1zqtRjiXG6LpFxuoSCb3HcsaEntyOmtHdrcli3T/AKYHq1Du2thbG2lpzDvaZeH9BnwCi1NElmNweswB3eIk9oK+qBbvA9JhnvYZEerHBbOVtjBU4y3X3vqT6Vmpvxug7Syp5gjDvWXWGh6VVp9UO905KM6znrCHjU+nId2gY9gJ4I21uOJ6YykQHCNoyJ7slHEtuxKhp5Ubv8LpHKv96m8fivh2im6q9HtcWnxCmaOrBxwOMYjI9oOIVuMlfO90zKNJPdW/pzD9GEZPpHhUb+K0VLMW5lvY5p+K6e0UWxNwHdAxwmFRMq0yQXNDQcekAG7cXDDJSq3VkOg+RXl28d6+TWA1hbbS1pc6AI1R8FALQc1spXK8NG42xu1anaTYFHrDFfDBipuTw4m12k2TIbvzWf8AFCcm+Z8lIoNE5DuVjZB0lF7ESst0UxtVY9WmTwafitNR9o9GOMLrDkqq05FRciMk3sc7W5z7Tu5a20AcyfzxUq0rUxSzpizDaIGr4r7T88PzKKpc9Z5DNjR9D1Se9xV8qTkX/wDn2f1B5lXa8if5M747IIiKpYIiIAiIgCIiAIiIBCQiIDl+X1ImhTcMm1WzuvAtHiQO1Umiup2rvbXZm1GOY8S1wgjaDwyXH2nQdWyF11rqtLMFuNVmuHN+2N7ccMta66NRZcrOOtTebMgo9osTXmeq70hr9YZO7cdhC+rPa2VOo4GMxOIOwjMLctmjNMqntdTMno/vDqO2B05HccdhKxVrBzpeLjsr4yMaie3J23CVbKutFlunoRHombvYfs8MtyplfIs5Rtq7BlkcTHRdrE9EjhmJjXgpDaVYDAVR7c/8yFEs9Y0yI6OoNfizgMfI9itaWlxk9jh6pDhhxg+BWDyeqN48RLWzItSjVOYqn2483gKGx+TWjpYgNnK6SDeIybI7dSunaSpkZkY62PHjdVW2u0OkTiZJDHHtMBWVKL5lXVmtMpX2igGOdrM4wIB7FACs7WC5zrrXEHddn70KMzRr9d0b5J8hHiulVacVuc7pVJSbaK6s0l0AE4TABPktdMyYVvSp06bwTUl+QAIjHDECSM9ZX1pO0MENIa552ibgOs6+xU8Q3KyRr4ZKN5OxGoZqwsvWVdZxj/3jq1qxshxXUedMmlVFq6pVuVUWnIoilPcpLT8VqprZaVrplSzrifSL7pUHPcGsaXOOQaCSewZrtOTPIB14VLUIAILaQMkxiOcIwj90duxZzqKCuzaMXLRHVck6BZYbO1wgim2QcxImDvxVssALK8pu7udy0CIigkIiIAiIgCIiAIiIAiIgCxCyiArtIcn6FfGpTBd6Qlr/ALzSD4qrrckXN+iruH7tVoqD72DvNdKivGpKOzKOnF7o46poe1Mn5um8aiypB7WvAA4AqHVo1AenSqt4U3PHeyQF3iQtVXkjGWGjJWucHQtFNvXe1s4Q8FvfIUltjoPAuuYPUqho+7N3wXZFgOYUWroii7F1KmTtLGz5JKspboiFB0/xZyztCT1XuP8ALPuhQ3aOeDjeA23B5wuuPJyz/sWdgjyXweS9n9AjhUqDycoUqfNff6Wcar5/f4cLaqNQEiXkauiBP3WgquqUXfaDz614+8vSDyTs/ov/AJ9f+9fLuR9mObH/AM+v/etVVpLZexm6dV7v3PMK1I6gewHwWKdB5dN1xJMkwcdsr0//ACZZf2bv51b+9bGckrMP9IH1nPd7zir+JhvYr4edrXPP7NYXk9UxtJDR4lTaVJrDL6tFvrVqc90yu3byXsoM/J6U72A+alUdGUmdSlTb6rGjyCq8V0RHhG92cM2rScJbVa+cuabUq+61aToWpVHQo1zJzdTFEf8AscDHYvRw2FkBZ+JlyLRwcUecUf0eVnnp3KY3uL3doaAPFXVh/RvQb9I91TcOg3w6X9S61ZVJV5vS5vGjBEWxaLpUBFJjWD90Ynicz2qTCyixeu5qlYIiISEREAREQBERAEREAREQBERAEREAREQBERAEREAREQBERAEREAREQBERAEREAREQBERAEREAREQBERAEREAREQBERAEREAREQBERAEREAREQBERAEREAREQBERAEREAREQBERAEREAREQBERAf/Z"/>
          <p:cNvSpPr>
            <a:spLocks noChangeAspect="1" noChangeArrowheads="1"/>
          </p:cNvSpPr>
          <p:nvPr/>
        </p:nvSpPr>
        <p:spPr bwMode="auto">
          <a:xfrm>
            <a:off x="460375" y="-52546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8" name="Tijdelijke aanduiding voor inhoud 8"/>
          <p:cNvSpPr txBox="1">
            <a:spLocks/>
          </p:cNvSpPr>
          <p:nvPr/>
        </p:nvSpPr>
        <p:spPr>
          <a:xfrm>
            <a:off x="914400" y="1352551"/>
            <a:ext cx="6496000" cy="6362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buFont typeface="Arial" pitchFamily="34" charset="0"/>
              <a:buBlip>
                <a:blip r:embed="rId5"/>
              </a:buBlip>
            </a:pPr>
            <a:r>
              <a:rPr lang="nl-NL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entury Schoolbook" pitchFamily="18" charset="0"/>
                <a:cs typeface="Consolas" pitchFamily="49" charset="0"/>
              </a:rPr>
              <a:t>Water zoek altijd dezelfde hoogte.</a:t>
            </a:r>
            <a:endParaRPr lang="nl-NL" sz="28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</p:txBody>
      </p:sp>
      <p:sp>
        <p:nvSpPr>
          <p:cNvPr id="15" name="AutoShape 10" descr="data:image/jpeg;base64,/9j/4AAQSkZJRgABAQAAAQABAAD/2wCEAAkGBhQQEBUUEhQVFRUVGBgUFRYWFBUVFBUXFBYYFxcYFxcXHSYeFxkjGhYXHy8gIycpLCwsFR4xNzAqNSYrLCkBCQoKDgwOGg8PGiwkHyUuLCwsMCwqLSwvKjQsKSksLCwsKS8sKSwsLC0sKSwpLCwsLCwsKSksLCwpLCkpLCwsKf/AABEIALcBEwMBIgACEQEDEQH/xAAbAAEAAgMBAQAAAAAAAAAAAAAABAUBAwYHAv/EAEgQAAEDAQQFCAUICAYDAQAAAAEAAhEDBBIhMQVBUWFxBhMiMoGRobFScoKywRQjMzRCktHwByRTYnOTotIVFkNjwuFEo7M1/8QAGQEBAAMBAQAAAAAAAAAAAAAAAAECAwQF/8QALREAAgECBAQGAwADAQAAAAAAAAECAxEEEiExE0FRcRQiYaHB8DKBkUNy4TP/2gAMAwEAAhEDEQA/APcUREAREQBERAEREAREQBERAEREAREQBERAEREAREQBERAEREAREQBERAEREAREQBERAEREAREQBERAEREAREQBERAEREARFglAZRRRpOkZiowxnDgfJZGkqRIHONl2AxGJ2DapsyMyJKLEpKgkyixKSgMoiIAiIgCIvlzwMzHFAfSLU20tOTmntC2ByAyiIgCIiAIiIAiIgCIiAIiIAotr0nSpGHva05gE9I8G5lSSqPSPJyk6oamLXPi85pzIECQZBwwyVopN+YpNyS8pKZygpvMMvOPqke9C2VtIlgJNKpA/h/3qpp6DFM3hUIiD0g0jDeIW60aRlpa+rRAOGoHxqLRxjfQyzys7n1T5VMdPzdXDbzf96k09PsP2Xj2Z8iVR0LJTxiqDwLPxKltsY2uI4tjvhXlCmupWM5l1ZdK06pLWPBcMS0y10bbroMb4UtUui7A2/wA4G9XogmS4k54nGBsGs7lchYSST0OiLbWplRLdUwujN3lr/BSnGAqi0WmA6oeDR5KYK7K1JWRXWmw03VRTYxg9MhoE6zPgs2azNq1i8MBZS6QAAkkdUCdc456htXw5xp0p+3V77urtJ81f6MsXNUw3Xm47XH8gdi3nLKjCEczOc/zZXdBFNtIa74c7udg09krfT024iTaqQOwMB+K2/IWufUdBBvuktJbk47FHtFnYG42m7udVHxKtaD2RRymt2fI0rXJhtVrvYYFv+X2oZvp9ob4wVzlWvRn6zT436fxVvZbMx1O822Pyya9gHgVedNR5exSNRvn7n3W5XVqXWpsq7qZLXeJcO0kBdVZa99jXQReAdBzEiYO9cRZ7CDVp3i501GdYl09LfhqXdtCwrxjG1kdNCUne7MoiLnOgKo0to1lSqxxHSAcA4ZjEZd5VuoNs+kZwPm1XhuUqbHPGwAurAuJugnG46YMY3mnwV9yfoBlnphogQfEklVX27Rwd5q40N9Azh8StqruvvQxpLzfepOREXMdIREQBERAEREAREQGqtTLhAcW72xPiCFrfZnEAc48RrFyTxlvlCkogI77O4kEPeIjo9CDG2WzjxWq02Jzw4Cq9t4OAi50CRAc2WzIzE7FNRA9Tx7Smh6gqObVdfe0wS8kncQTOBEHtVVVsV2cG4bPzvXqPK/Q/OM51vWYOlvZ+Lc+BK4hllv1BOLQA53f0R2kdwK9eGKfDzHjSwadXL9sUPyYHUDOvCFP0Fo6pUrsZRcabnHrMJbDRiXGMDA1HCY2qRpeyXH3h1Xkzufme/PsK7T9H+hebpc+4dKqBd3U8x97rcLqiWKbp5i0cGlUsdJZrEWZPeRsNyMeDQZ7V9Ns7gCOceZyJuSOENA75UhfFeqGNLjgAJPALydz172KLTZqQ2jTrVA95kn5skNyjqZE9vROK5KtZKlWqWfK6jm05LnScAMzAdtwCm2jSdSo9zjNMunA4Pu4jA5Aapb3gyFFDjjSptF6pcAAwnF8DhPSO4LrpVMryo4q1JzTm32RackrFVrVnVX1qj2U4aA6IL84xBwa0jI5u2hde2gQ6b7iMeibt0TwbPivjRmjm0KTabcQ0Yk5uJxc47yZKlLCrPPK50UocONjzTTmiH1a1X51zg1zoa84YHY0QO5RByRrXLwFMiMw78Qr+2fTVvWd7wVnzgbZnE5BpJXoqtKEFY8ngqpUle/M8zfYn3ogTExeExlKsqPJqq6lfhl3e7HfhHFTXWQlhw6c3+2Iu8Iw8VeWM/qR4Hapji3LYmeCULNvkc5yW0eW2uiL5AL5LWnA3WuImRBxA1L09tmcARzjzOs3JHCGx3yvPuTIm2UeLj/Q5elLkxbvNdjtwatB26kV1EhsGo8RiXdCeHViOxV1bTFMEAVqhjAloaQeJux3KPpm085UdTvXadMS8nAYC84uPotHiqarpYN6rGBuQNWS53shzQ3hJ3xksVGMVeRtnqTbUOXNnUWXSTKr+jVcD+zIa0HDVLZO3Aqt5Q0Khq0g2vUZevE3bmHSYAB0ZgSdarqFcVuiWhr4vMLCbrruOAOLXCJAk5ZrfpTShIoPOL232xqLw6nB4EQ7hK0gop547eplUc2nTlvpt3OfbRq37SBaavzYdOOLoORkxjmu40DSc6yUfnHgloJd0JM449GO4LjKj7ge7O8xzXnIm8b18xsdJPrO3LueTY/VKH8NviJSrV4kF3+C1Klwqm/L5JraJlvTdgII6MO3nDPhC3Ii5jqCIiAIiIAiIgCIiAIiIAiIgPlwkLzzT2ijZq/QJDHua4CcIcYuwdmPgvQ3uAEkwBiScgFzvK6mHXNwc4dj6SvB7r0M5p6NdUcnZNHG1W0UXE810XvE4XWAEjtdA7V6e0QAAuI5JD9df/Cz7Wf8Aa7hTN6JehMd3cwqTTlpvubRGuHPOwDEeRPYNqtbZaRTYXHICeOwcScFx1vrm6Z69cy7dTGY9ogN9UHYkNPMylTzNQXPfsQ7TaecdeEhsQz92m3I7nGZ4vaDkrTkfosuqOtDsQ35ulO0TfdOvO6Dng7aqVrHVHNY3B1Q4E5NaAXXjuAl/3BmvQNH0mNpNbSIuNF1sEEQMMxmVLWWOu7JTzSstlp+/+EpYWV8PrNaQCQCcACQCTsG1ZGpxVr+mres73grGpZw+zQ6YgHAkYtxGW8eCrbS6atf13jueArYfVzwXoPWMTyqbtOTXqce6qeam8ZvROuL34K8srIsRzxvEydbiSfNUD/oT6/8AyC6Cn9RPA+apSS17m9aUrJX5FbyWZNspbr57mH8V6OvOuSf1ynwf7q9FWeK/P9F8J+H7OLtr5ZX31Wg8OdP4BVzKb3OYym4tdULxIzNxoLWzmBMn2tyn2vq1v4zf/qVo0X9Zs3r1PdT/ACfr4IX/AI/v5IVmruhjxg4m8NnOMMuaY2wHRrD3RlhOtFSi437tQuxhglgBd6TwYLZAxEnDXkp2keT7i91SzXKjHmalInC8DMtIyM45giVXjRVoOHyV/tVm3e0th0dveoau24tWZoppWU07r0uQa7oYcSTAYIJF57rveQ28SNV9u1eg6IsfM0KVP0KbGHi1oCpdDcl3NeKtoLS5v0dNn0dPwxPxxxzXShZyskoo0i5Sbk9OiMoiLM0CIiAIiIAiwSkoDDnQov8AitOSC8NIwId0T45r40zRc+iQx1x0tuuiQDeESNYXFaBs9W21LS2pUbfpOZDrphweycROBEatqlFW3yO/p2hruq4O4EHyW1c7yU0DUspr86WHnHtLSwu6rWBvSBAgzOAniuiUErYIsFa69pbTaXPcGgZkkADvQkiaf0QLXZ30C8sbUhtQtzdTvDnGbr7LzJGIvSFS6WsRoWalTL3VObpPaHu6zrgbdvHWYaMcyt9r5a0m4MD6h2gBre92PcCqi16edamvlrWBrHEAEuJJiASQMyBqW8aU7Xtoc8q0G1FPW6Prksf14j/ZPvhduV5aLU6nWLqbi0lsEjAxsnsatnyurUIBqVDO2o+O6YWqw7mk7mM8VGDasdfpu1h7wyYZTF+odWAnwHi4bFzFevzjnOcM4JHosGDGdvV7XEKRbnc1SFIYXgKlQnMMBlg9ogk7hvVZbKpDQzIuJLtow17LrcOLioVPNJRWyLcTJFze7+ot9CCi+nWdWrU2PqtfSbL2y1jpBddnW7VsYFa6DtNmsjHt+UMeXv5xxG0U2UwAZc52FMYuc44xgAAONAjAZIuiWGUnds5I4uUVZI9D/wAzWb9q3ud+CqbfbbLVtNOuKwBpsfSLTRc9rm1KlGoSJGDgaLYOMScMlySFR4OPVlvGz6IuzUD3VXNMtLnkHaC9XTvq54Fc7YPo3cD7wXQ1fq7uBSatZFKTvmfc4xx+Z9s+8fgF0TPqPZ8Vzrz82fXkd+Pm5dF/4PYqQVr9zety/wBSv5JD9dp+q/3f+16IvI2OIc0gkHHEEg6tinUtKVmdWrUHtuPmSrVcO6jzJlKWJVNZWi3tnVrfxh41HD4rTos/rFl9etPaSR/SWrHOF1me5xkl1Ik7Sam7eo1C2ilUoPIm4+oSBEm8BEey4dyyyPO7dPg2jNcJP1v7nY8n+Twsgd0y8uDGZXW3ad66bsnp9Iy7WA0ZNCt1SWPldZ6mbjTP+4Lo+8Jb4q4bUBAIMg5EYhcsouO6OyM4y/Fn2iwFlVLBERAEREAREQEW11QBiSMsiBhrz4LlNJ8p6NKLznYgHGs4YESOrGrFddaLG2pn+fzKoa/6O7FUIL6V6BABcYAGQwhTexVxucnav0lWSnm+mDqPOOc7DZLs1Fa0B7nDruILnZEluA4QF6BZORdjpRcs9MRiCReIIy60qZbdG0zSeLjYunJoGrdkt6NZQequc1eg5rR2OY5Oco3tqCnVJc1xDWkmS0nIEnEg79oXbLyam6IOvA+S9XYcFfFQUWmjPBVHJNPkQNOaU+T0i4CXHBo2mJ7gMV57arY+s69UcXHVOQnU0ZAZdy6rlxXuCjrBc4H7szxwXNGygiWmJ+6fwW2FjFRzMxxcpOVuRFWHVC0EtJGBnLEDGDPDxW19ncNU7xitFcdE8Dh2ZLrlqjjg7NB7ZeTJwjYAZB1cIxlfQquY6+0iQD1hI2lfLXS4mDkMxxOvivms6CJyEk6xOoePkqLSJpLWoSatue5150Go6692oC7EADZhAG5xWgNdeLnOknDKBnPElZpjMnMmT8B2ABfSmnBRQq1HJ2CIi0MQiIgN9ntpYCIkHfiMZVw7lHTNEsLagJBGTSPNUCLOUFIvGbjsfP2Dn1xGB2tn496uaukgLOKctJjUXT7seKpQcPa8oHkJX2s4wTv3N6lRq3Y1tYZBy1d/58VsRFuc17kgaQLaRpwIJZjkRdfPao76l7DDoudxMwP+IXy9uzUQcTAw/JWvnw2b7mjHbOoDZu8FnlWe5rnfDym5bbNpipZOnSdgMXMP0b9oj7JM5jHjkqmvptg6su8lV2m11K+GTVaVmrMmlTmmpbHuGhtKNtVCnWZIbUaHAGJbObTGEgyDwU1c3+juld0bRAEAX44c49dIvGkrNo9tO6uERFUkIiIAiIgCIiALVah8271T5LasOQhnlbbS7OROs3Wz3xK9Mo21jhLXB2o3eljvjJef6X0O+zvILSWSS10EiNQJ1EZY7FXV7VWpMJo0qlVziGhjAccc9QgCe9elXjGcMyZ5WHlKnPI1udnyrsRtIphha2468S83cwRgM57FzPyl1AuplrXwZvB5ukETI6J4dhVM6vpEOY6pZ20aZe0F1RxDs5IDLskxKm6K0dWe1zqtRjiXG6LpFxuoSCb3HcsaEntyOmtHdrcli3T/AKYHq1Du2thbG2lpzDvaZeH9BnwCi1NElmNweswB3eIk9oK+qBbvA9JhnvYZEerHBbOVtjBU4y3X3vqT6Vmpvxug7Syp5gjDvWXWGh6VVp9UO905KM6znrCHjU+nId2gY9gJ4I21uOJ6YykQHCNoyJ7slHEtuxKhp5Ubv8LpHKv96m8fivh2im6q9HtcWnxCmaOrBxwOMYjI9oOIVuMlfO90zKNJPdW/pzD9GEZPpHhUb+K0VLMW5lvY5p+K6e0UWxNwHdAxwmFRMq0yQXNDQcekAG7cXDDJSq3VkOg+RXl28d6+TWA1hbbS1pc6AI1R8FALQc1spXK8NG42xu1anaTYFHrDFfDBipuTw4m12k2TIbvzWf8AFCcm+Z8lIoNE5DuVjZB0lF7ESst0UxtVY9WmTwafitNR9o9GOMLrDkqq05FRciMk3sc7W5z7Tu5a20AcyfzxUq0rUxSzpizDaIGr4r7T88PzKKpc9Z5DNjR9D1Se9xV8qTkX/wDn2f1B5lXa8if5M747IIiKpYIiIAiIgCIiAIiIBCQiIDl+X1ImhTcMm1WzuvAtHiQO1Umiup2rvbXZm1GOY8S1wgjaDwyXH2nQdWyF11rqtLMFuNVmuHN+2N7ccMta66NRZcrOOtTebMgo9osTXmeq70hr9YZO7cdhC+rPa2VOo4GMxOIOwjMLctmjNMqntdTMno/vDqO2B05HccdhKxVrBzpeLjsr4yMaie3J23CVbKutFlunoRHombvYfs8MtyplfIs5Rtq7BlkcTHRdrE9EjhmJjXgpDaVYDAVR7c/8yFEs9Y0yI6OoNfizgMfI9itaWlxk9jh6pDhhxg+BWDyeqN48RLWzItSjVOYqn2483gKGx+TWjpYgNnK6SDeIybI7dSunaSpkZkY62PHjdVW2u0OkTiZJDHHtMBWVKL5lXVmtMpX2igGOdrM4wIB7FACs7WC5zrrXEHddn70KMzRr9d0b5J8hHiulVacVuc7pVJSbaK6s0l0AE4TABPktdMyYVvSp06bwTUl+QAIjHDECSM9ZX1pO0MENIa552ibgOs6+xU8Q3KyRr4ZKN5OxGoZqwsvWVdZxj/3jq1qxshxXUedMmlVFq6pVuVUWnIoilPcpLT8VqprZaVrplSzrifSL7pUHPcGsaXOOQaCSewZrtOTPIB14VLUIAILaQMkxiOcIwj90duxZzqKCuzaMXLRHVck6BZYbO1wgim2QcxImDvxVssALK8pu7udy0CIigkIiIAiIgCIiAIiIAiIgCxCyiArtIcn6FfGpTBd6Qlr/ALzSD4qrrckXN+iruH7tVoqD72DvNdKivGpKOzKOnF7o46poe1Mn5um8aiypB7WvAA4AqHVo1AenSqt4U3PHeyQF3iQtVXkjGWGjJWucHQtFNvXe1s4Q8FvfIUltjoPAuuYPUqho+7N3wXZFgOYUWroii7F1KmTtLGz5JKspboiFB0/xZyztCT1XuP8ALPuhQ3aOeDjeA23B5wuuPJyz/sWdgjyXweS9n9AjhUqDycoUqfNff6Wcar5/f4cLaqNQEiXkauiBP3WgquqUXfaDz614+8vSDyTs/ov/AJ9f+9fLuR9mObH/AM+v/etVVpLZexm6dV7v3PMK1I6gewHwWKdB5dN1xJMkwcdsr0//ACZZf2bv51b+9bGckrMP9IH1nPd7zir+JhvYr4edrXPP7NYXk9UxtJDR4lTaVJrDL6tFvrVqc90yu3byXsoM/J6U72A+alUdGUmdSlTb6rGjyCq8V0RHhG92cM2rScJbVa+cuabUq+61aToWpVHQo1zJzdTFEf8AscDHYvRw2FkBZ+JlyLRwcUecUf0eVnnp3KY3uL3doaAPFXVh/RvQb9I91TcOg3w6X9S61ZVJV5vS5vGjBEWxaLpUBFJjWD90Ynicz2qTCyixeu5qlYIiISEREAREQBERAEREAREQBERAEREAREQBERAEREAREQBERAEREAREQBERAEREAREQBERAEREAREQBERAEREAREQBERAEREAREQBERAEREAREQBERAEREAREQBERAEREAREQBERAEREAREQBERAf/Z"/>
          <p:cNvSpPr>
            <a:spLocks noChangeAspect="1" noChangeArrowheads="1"/>
          </p:cNvSpPr>
          <p:nvPr/>
        </p:nvSpPr>
        <p:spPr bwMode="auto">
          <a:xfrm>
            <a:off x="612775" y="-37306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6" name="AutoShape 12" descr="data:image/jpeg;base64,/9j/4AAQSkZJRgABAQAAAQABAAD/2wCEAAkGBhQQEBUUEhQVFRUVGBgUFRYWFBUVFBUXFBYYFxcYFxcXHSYeFxkjGhYXHy8gIycpLCwsFR4xNzAqNSYrLCkBCQoKDgwOGg8PGiwkHyUuLCwsMCwqLSwvKjQsKSksLCwsKS8sKSwsLC0sKSwpLCwsLCwsKSksLCwpLCkpLCwsKf/AABEIALcBEwMBIgACEQEDEQH/xAAbAAEAAgMBAQAAAAAAAAAAAAAABAUBAwYHAv/EAEgQAAEDAQQFCAUICAYDAQAAAAEAAhEDBBIhMQVBUWFxBhMiMoGRobFScoKywRQjMzRCktHwByRTYnOTotIVFkNjwuFEo7M1/8QAGQEBAAMBAQAAAAAAAAAAAAAAAAECAwQF/8QALREAAgECBAQGAwADAQAAAAAAAAECAxEEEiExE0FRcRQiYaHB8DKBkUNy4TP/2gAMAwEAAhEDEQA/APcUREAREQBERAEREAREQBERAEREAREQBERAEREAREQBERAEREAREQBERAEREAREQBERAEREAREQBERAEREAREQBERAEREARFglAZRRRpOkZiowxnDgfJZGkqRIHONl2AxGJ2DapsyMyJKLEpKgkyixKSgMoiIAiIgCIvlzwMzHFAfSLU20tOTmntC2ByAyiIgCIiAIiIAiIgCIiAIiIAotr0nSpGHva05gE9I8G5lSSqPSPJyk6oamLXPi85pzIECQZBwwyVopN+YpNyS8pKZygpvMMvOPqke9C2VtIlgJNKpA/h/3qpp6DFM3hUIiD0g0jDeIW60aRlpa+rRAOGoHxqLRxjfQyzys7n1T5VMdPzdXDbzf96k09PsP2Xj2Z8iVR0LJTxiqDwLPxKltsY2uI4tjvhXlCmupWM5l1ZdK06pLWPBcMS0y10bbroMb4UtUui7A2/wA4G9XogmS4k54nGBsGs7lchYSST0OiLbWplRLdUwujN3lr/BSnGAqi0WmA6oeDR5KYK7K1JWRXWmw03VRTYxg9MhoE6zPgs2azNq1i8MBZS6QAAkkdUCdc456htXw5xp0p+3V77urtJ81f6MsXNUw3Xm47XH8gdi3nLKjCEczOc/zZXdBFNtIa74c7udg09krfT024iTaqQOwMB+K2/IWufUdBBvuktJbk47FHtFnYG42m7udVHxKtaD2RRymt2fI0rXJhtVrvYYFv+X2oZvp9ob4wVzlWvRn6zT436fxVvZbMx1O822Pyya9gHgVedNR5exSNRvn7n3W5XVqXWpsq7qZLXeJcO0kBdVZa99jXQReAdBzEiYO9cRZ7CDVp3i501GdYl09LfhqXdtCwrxjG1kdNCUne7MoiLnOgKo0to1lSqxxHSAcA4ZjEZd5VuoNs+kZwPm1XhuUqbHPGwAurAuJugnG46YMY3mnwV9yfoBlnphogQfEklVX27Rwd5q40N9Azh8StqruvvQxpLzfepOREXMdIREQBERAEREAREQGqtTLhAcW72xPiCFrfZnEAc48RrFyTxlvlCkogI77O4kEPeIjo9CDG2WzjxWq02Jzw4Cq9t4OAi50CRAc2WzIzE7FNRA9Tx7Smh6gqObVdfe0wS8kncQTOBEHtVVVsV2cG4bPzvXqPK/Q/OM51vWYOlvZ+Lc+BK4hllv1BOLQA53f0R2kdwK9eGKfDzHjSwadXL9sUPyYHUDOvCFP0Fo6pUrsZRcabnHrMJbDRiXGMDA1HCY2qRpeyXH3h1Xkzufme/PsK7T9H+hebpc+4dKqBd3U8x97rcLqiWKbp5i0cGlUsdJZrEWZPeRsNyMeDQZ7V9Ns7gCOceZyJuSOENA75UhfFeqGNLjgAJPALydz172KLTZqQ2jTrVA95kn5skNyjqZE9vROK5KtZKlWqWfK6jm05LnScAMzAdtwCm2jSdSo9zjNMunA4Pu4jA5Aapb3gyFFDjjSptF6pcAAwnF8DhPSO4LrpVMryo4q1JzTm32RackrFVrVnVX1qj2U4aA6IL84xBwa0jI5u2hde2gQ6b7iMeibt0TwbPivjRmjm0KTabcQ0Yk5uJxc47yZKlLCrPPK50UocONjzTTmiH1a1X51zg1zoa84YHY0QO5RByRrXLwFMiMw78Qr+2fTVvWd7wVnzgbZnE5BpJXoqtKEFY8ngqpUle/M8zfYn3ogTExeExlKsqPJqq6lfhl3e7HfhHFTXWQlhw6c3+2Iu8Iw8VeWM/qR4Hapji3LYmeCULNvkc5yW0eW2uiL5AL5LWnA3WuImRBxA1L09tmcARzjzOs3JHCGx3yvPuTIm2UeLj/Q5elLkxbvNdjtwatB26kV1EhsGo8RiXdCeHViOxV1bTFMEAVqhjAloaQeJux3KPpm085UdTvXadMS8nAYC84uPotHiqarpYN6rGBuQNWS53shzQ3hJ3xksVGMVeRtnqTbUOXNnUWXSTKr+jVcD+zIa0HDVLZO3Aqt5Q0Khq0g2vUZevE3bmHSYAB0ZgSdarqFcVuiWhr4vMLCbrruOAOLXCJAk5ZrfpTShIoPOL232xqLw6nB4EQ7hK0gop547eplUc2nTlvpt3OfbRq37SBaavzYdOOLoORkxjmu40DSc6yUfnHgloJd0JM449GO4LjKj7ge7O8xzXnIm8b18xsdJPrO3LueTY/VKH8NviJSrV4kF3+C1Klwqm/L5JraJlvTdgII6MO3nDPhC3Ii5jqCIiAIiIAiIgCIiAIiIAiIgPlwkLzzT2ijZq/QJDHua4CcIcYuwdmPgvQ3uAEkwBiScgFzvK6mHXNwc4dj6SvB7r0M5p6NdUcnZNHG1W0UXE810XvE4XWAEjtdA7V6e0QAAuI5JD9df/Cz7Wf8Aa7hTN6JehMd3cwqTTlpvubRGuHPOwDEeRPYNqtbZaRTYXHICeOwcScFx1vrm6Z69cy7dTGY9ogN9UHYkNPMylTzNQXPfsQ7TaecdeEhsQz92m3I7nGZ4vaDkrTkfosuqOtDsQ35ulO0TfdOvO6Dng7aqVrHVHNY3B1Q4E5NaAXXjuAl/3BmvQNH0mNpNbSIuNF1sEEQMMxmVLWWOu7JTzSstlp+/+EpYWV8PrNaQCQCcACQCTsG1ZGpxVr+mres73grGpZw+zQ6YgHAkYtxGW8eCrbS6atf13jueArYfVzwXoPWMTyqbtOTXqce6qeam8ZvROuL34K8srIsRzxvEydbiSfNUD/oT6/8AyC6Cn9RPA+apSS17m9aUrJX5FbyWZNspbr57mH8V6OvOuSf1ynwf7q9FWeK/P9F8J+H7OLtr5ZX31Wg8OdP4BVzKb3OYym4tdULxIzNxoLWzmBMn2tyn2vq1v4zf/qVo0X9Zs3r1PdT/ACfr4IX/AI/v5IVmruhjxg4m8NnOMMuaY2wHRrD3RlhOtFSi437tQuxhglgBd6TwYLZAxEnDXkp2keT7i91SzXKjHmalInC8DMtIyM45giVXjRVoOHyV/tVm3e0th0dveoau24tWZoppWU07r0uQa7oYcSTAYIJF57rveQ28SNV9u1eg6IsfM0KVP0KbGHi1oCpdDcl3NeKtoLS5v0dNn0dPwxPxxxzXShZyskoo0i5Sbk9OiMoiLM0CIiAIiIAiwSkoDDnQov8AitOSC8NIwId0T45r40zRc+iQx1x0tuuiQDeESNYXFaBs9W21LS2pUbfpOZDrphweycROBEatqlFW3yO/p2hruq4O4EHyW1c7yU0DUspr86WHnHtLSwu6rWBvSBAgzOAniuiUErYIsFa69pbTaXPcGgZkkADvQkiaf0QLXZ30C8sbUhtQtzdTvDnGbr7LzJGIvSFS6WsRoWalTL3VObpPaHu6zrgbdvHWYaMcyt9r5a0m4MD6h2gBre92PcCqi16edamvlrWBrHEAEuJJiASQMyBqW8aU7Xtoc8q0G1FPW6Prksf14j/ZPvhduV5aLU6nWLqbi0lsEjAxsnsatnyurUIBqVDO2o+O6YWqw7mk7mM8VGDasdfpu1h7wyYZTF+odWAnwHi4bFzFevzjnOcM4JHosGDGdvV7XEKRbnc1SFIYXgKlQnMMBlg9ogk7hvVZbKpDQzIuJLtow17LrcOLioVPNJRWyLcTJFze7+ot9CCi+nWdWrU2PqtfSbL2y1jpBddnW7VsYFa6DtNmsjHt+UMeXv5xxG0U2UwAZc52FMYuc44xgAAONAjAZIuiWGUnds5I4uUVZI9D/wAzWb9q3ud+CqbfbbLVtNOuKwBpsfSLTRc9rm1KlGoSJGDgaLYOMScMlySFR4OPVlvGz6IuzUD3VXNMtLnkHaC9XTvq54Fc7YPo3cD7wXQ1fq7uBSatZFKTvmfc4xx+Z9s+8fgF0TPqPZ8Vzrz82fXkd+Pm5dF/4PYqQVr9zety/wBSv5JD9dp+q/3f+16IvI2OIc0gkHHEEg6tinUtKVmdWrUHtuPmSrVcO6jzJlKWJVNZWi3tnVrfxh41HD4rTos/rFl9etPaSR/SWrHOF1me5xkl1Ik7Sam7eo1C2ilUoPIm4+oSBEm8BEey4dyyyPO7dPg2jNcJP1v7nY8n+Twsgd0y8uDGZXW3ad66bsnp9Iy7WA0ZNCt1SWPldZ6mbjTP+4Lo+8Jb4q4bUBAIMg5EYhcsouO6OyM4y/Fn2iwFlVLBERAEREAREQEW11QBiSMsiBhrz4LlNJ8p6NKLznYgHGs4YESOrGrFddaLG2pn+fzKoa/6O7FUIL6V6BABcYAGQwhTexVxucnav0lWSnm+mDqPOOc7DZLs1Fa0B7nDruILnZEluA4QF6BZORdjpRcs9MRiCReIIy60qZbdG0zSeLjYunJoGrdkt6NZQequc1eg5rR2OY5Oco3tqCnVJc1xDWkmS0nIEnEg79oXbLyam6IOvA+S9XYcFfFQUWmjPBVHJNPkQNOaU+T0i4CXHBo2mJ7gMV57arY+s69UcXHVOQnU0ZAZdy6rlxXuCjrBc4H7szxwXNGygiWmJ+6fwW2FjFRzMxxcpOVuRFWHVC0EtJGBnLEDGDPDxW19ncNU7xitFcdE8Dh2ZLrlqjjg7NB7ZeTJwjYAZB1cIxlfQquY6+0iQD1hI2lfLXS4mDkMxxOvivms6CJyEk6xOoePkqLSJpLWoSatue5150Go6692oC7EADZhAG5xWgNdeLnOknDKBnPElZpjMnMmT8B2ABfSmnBRQq1HJ2CIi0MQiIgN9ntpYCIkHfiMZVw7lHTNEsLagJBGTSPNUCLOUFIvGbjsfP2Dn1xGB2tn496uaukgLOKctJjUXT7seKpQcPa8oHkJX2s4wTv3N6lRq3Y1tYZBy1d/58VsRFuc17kgaQLaRpwIJZjkRdfPao76l7DDoudxMwP+IXy9uzUQcTAw/JWvnw2b7mjHbOoDZu8FnlWe5rnfDym5bbNpipZOnSdgMXMP0b9oj7JM5jHjkqmvptg6su8lV2m11K+GTVaVmrMmlTmmpbHuGhtKNtVCnWZIbUaHAGJbObTGEgyDwU1c3+juld0bRAEAX44c49dIvGkrNo9tO6uERFUkIiIAiIgCIiALVah8271T5LasOQhnlbbS7OROs3Wz3xK9Mo21jhLXB2o3eljvjJef6X0O+zvILSWSS10EiNQJ1EZY7FXV7VWpMJo0qlVziGhjAccc9QgCe9elXjGcMyZ5WHlKnPI1udnyrsRtIphha2468S83cwRgM57FzPyl1AuplrXwZvB5ukETI6J4dhVM6vpEOY6pZ20aZe0F1RxDs5IDLskxKm6K0dWe1zqtRjiXG6LpFxuoSCb3HcsaEntyOmtHdrcli3T/AKYHq1Du2thbG2lpzDvaZeH9BnwCi1NElmNweswB3eIk9oK+qBbvA9JhnvYZEerHBbOVtjBU4y3X3vqT6Vmpvxug7Syp5gjDvWXWGh6VVp9UO905KM6znrCHjU+nId2gY9gJ4I21uOJ6YykQHCNoyJ7slHEtuxKhp5Ubv8LpHKv96m8fivh2im6q9HtcWnxCmaOrBxwOMYjI9oOIVuMlfO90zKNJPdW/pzD9GEZPpHhUb+K0VLMW5lvY5p+K6e0UWxNwHdAxwmFRMq0yQXNDQcekAG7cXDDJSq3VkOg+RXl28d6+TWA1hbbS1pc6AI1R8FALQc1spXK8NG42xu1anaTYFHrDFfDBipuTw4m12k2TIbvzWf8AFCcm+Z8lIoNE5DuVjZB0lF7ESst0UxtVY9WmTwafitNR9o9GOMLrDkqq05FRciMk3sc7W5z7Tu5a20AcyfzxUq0rUxSzpizDaIGr4r7T88PzKKpc9Z5DNjR9D1Se9xV8qTkX/wDn2f1B5lXa8if5M747IIiKpYIiIAiIgCIiAIiIBCQiIDl+X1ImhTcMm1WzuvAtHiQO1Umiup2rvbXZm1GOY8S1wgjaDwyXH2nQdWyF11rqtLMFuNVmuHN+2N7ccMta66NRZcrOOtTebMgo9osTXmeq70hr9YZO7cdhC+rPa2VOo4GMxOIOwjMLctmjNMqntdTMno/vDqO2B05HccdhKxVrBzpeLjsr4yMaie3J23CVbKutFlunoRHombvYfs8MtyplfIs5Rtq7BlkcTHRdrE9EjhmJjXgpDaVYDAVR7c/8yFEs9Y0yI6OoNfizgMfI9itaWlxk9jh6pDhhxg+BWDyeqN48RLWzItSjVOYqn2483gKGx+TWjpYgNnK6SDeIybI7dSunaSpkZkY62PHjdVW2u0OkTiZJDHHtMBWVKL5lXVmtMpX2igGOdrM4wIB7FACs7WC5zrrXEHddn70KMzRr9d0b5J8hHiulVacVuc7pVJSbaK6s0l0AE4TABPktdMyYVvSp06bwTUl+QAIjHDECSM9ZX1pO0MENIa552ibgOs6+xU8Q3KyRr4ZKN5OxGoZqwsvWVdZxj/3jq1qxshxXUedMmlVFq6pVuVUWnIoilPcpLT8VqprZaVrplSzrifSL7pUHPcGsaXOOQaCSewZrtOTPIB14VLUIAILaQMkxiOcIwj90duxZzqKCuzaMXLRHVck6BZYbO1wgim2QcxImDvxVssALK8pu7udy0CIigkIiIAiIgCIiAIiIAiIgCxCyiArtIcn6FfGpTBd6Qlr/ALzSD4qrrckXN+iruH7tVoqD72DvNdKivGpKOzKOnF7o46poe1Mn5um8aiypB7WvAA4AqHVo1AenSqt4U3PHeyQF3iQtVXkjGWGjJWucHQtFNvXe1s4Q8FvfIUltjoPAuuYPUqho+7N3wXZFgOYUWroii7F1KmTtLGz5JKspboiFB0/xZyztCT1XuP8ALPuhQ3aOeDjeA23B5wuuPJyz/sWdgjyXweS9n9AjhUqDycoUqfNff6Wcar5/f4cLaqNQEiXkauiBP3WgquqUXfaDz614+8vSDyTs/ov/AJ9f+9fLuR9mObH/AM+v/etVVpLZexm6dV7v3PMK1I6gewHwWKdB5dN1xJMkwcdsr0//ACZZf2bv51b+9bGckrMP9IH1nPd7zir+JhvYr4edrXPP7NYXk9UxtJDR4lTaVJrDL6tFvrVqc90yu3byXsoM/J6U72A+alUdGUmdSlTb6rGjyCq8V0RHhG92cM2rScJbVa+cuabUq+61aToWpVHQo1zJzdTFEf8AscDHYvRw2FkBZ+JlyLRwcUecUf0eVnnp3KY3uL3doaAPFXVh/RvQb9I91TcOg3w6X9S61ZVJV5vS5vGjBEWxaLpUBFJjWD90Ynicz2qTCyixeu5qlYIiISEREAREQBERAEREAREQBERAEREAREQBERAEREAREQBERAEREAREQBERAEREAREQBERAEREAREQBERAEREAREQBERAEREAREQBERAEREAREQBERAEREAREQBERAEREAREQBERAEREAREQBERAf/Z"/>
          <p:cNvSpPr>
            <a:spLocks noChangeAspect="1" noChangeArrowheads="1"/>
          </p:cNvSpPr>
          <p:nvPr/>
        </p:nvSpPr>
        <p:spPr bwMode="auto">
          <a:xfrm>
            <a:off x="765175" y="-22066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3086" name="Picture 14" descr="http://www.neoweb.nl/forum2/index.php?action=dlattach;topic=272.0;attach=195;imag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88840"/>
            <a:ext cx="4238625" cy="282892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https://encrypted-tbn1.gstatic.com/images?q=tbn:ANd9GcT5-cv3eqO0NmRbMgdKMdE08CJ88qXewAEauzXW7fSvxhX9oL2ATw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169814"/>
            <a:ext cx="1847850" cy="246697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424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De druk neemt toe als de hoogte van de waterkolom toeneemt</a:t>
              </a:r>
              <a:r>
                <a:rPr lang="nl-NL" sz="4400" dirty="0" smtClean="0"/>
                <a:t>.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sp>
        <p:nvSpPr>
          <p:cNvPr id="21" name="Tijdelijke aanduiding voor inhoud 8"/>
          <p:cNvSpPr txBox="1">
            <a:spLocks/>
          </p:cNvSpPr>
          <p:nvPr/>
        </p:nvSpPr>
        <p:spPr>
          <a:xfrm>
            <a:off x="762000" y="1200151"/>
            <a:ext cx="6496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28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24" y="1375600"/>
            <a:ext cx="3133725" cy="50006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Afbeelding 13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2272" y="1375600"/>
            <a:ext cx="5024224" cy="34935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AutoShape 4" descr="data:image/jpeg;base64,/9j/4AAQSkZJRgABAQAAAQABAAD/2wCEAAkGBhQQEBUUEhQVFRUVGBgUFRYWFBUVFBUXFBYYFxcYFxcXHSYeFxkjGhYXHy8gIycpLCwsFR4xNzAqNSYrLCkBCQoKDgwOGg8PGiwkHyUuLCwsMCwqLSwvKjQsKSksLCwsKS8sKSwsLC0sKSwpLCwsLCwsKSksLCwpLCkpLCwsKf/AABEIALcBEwMBIgACEQEDEQH/xAAbAAEAAgMBAQAAAAAAAAAAAAAABAUBAwYHAv/EAEgQAAEDAQQFCAUICAYDAQAAAAEAAhEDBBIhMQVBUWFxBhMiMoGRobFScoKywRQjMzRCktHwByRTYnOTotIVFkNjwuFEo7M1/8QAGQEBAAMBAQAAAAAAAAAAAAAAAAECAwQF/8QALREAAgECBAQGAwADAQAAAAAAAAECAxEEEiExE0FRcRQiYaHB8DKBkUNy4TP/2gAMAwEAAhEDEQA/APcUREAREQBERAEREAREQBERAEREAREQBERAEREAREQBERAEREAREQBERAEREAREQBERAEREAREQBERAEREAREQBERAEREARFglAZRRRpOkZiowxnDgfJZGkqRIHONl2AxGJ2DapsyMyJKLEpKgkyixKSgMoiIAiIgCIvlzwMzHFAfSLU20tOTmntC2ByAyiIgCIiAIiIAiIgCIiAIiIAotr0nSpGHva05gE9I8G5lSSqPSPJyk6oamLXPi85pzIECQZBwwyVopN+YpNyS8pKZygpvMMvOPqke9C2VtIlgJNKpA/h/3qpp6DFM3hUIiD0g0jDeIW60aRlpa+rRAOGoHxqLRxjfQyzys7n1T5VMdPzdXDbzf96k09PsP2Xj2Z8iVR0LJTxiqDwLPxKltsY2uI4tjvhXlCmupWM5l1ZdK06pLWPBcMS0y10bbroMb4UtUui7A2/wA4G9XogmS4k54nGBsGs7lchYSST0OiLbWplRLdUwujN3lr/BSnGAqi0WmA6oeDR5KYK7K1JWRXWmw03VRTYxg9MhoE6zPgs2azNq1i8MBZS6QAAkkdUCdc456htXw5xp0p+3V77urtJ81f6MsXNUw3Xm47XH8gdi3nLKjCEczOc/zZXdBFNtIa74c7udg09krfT024iTaqQOwMB+K2/IWufUdBBvuktJbk47FHtFnYG42m7udVHxKtaD2RRymt2fI0rXJhtVrvYYFv+X2oZvp9ob4wVzlWvRn6zT436fxVvZbMx1O822Pyya9gHgVedNR5exSNRvn7n3W5XVqXWpsq7qZLXeJcO0kBdVZa99jXQReAdBzEiYO9cRZ7CDVp3i501GdYl09LfhqXdtCwrxjG1kdNCUne7MoiLnOgKo0to1lSqxxHSAcA4ZjEZd5VuoNs+kZwPm1XhuUqbHPGwAurAuJugnG46YMY3mnwV9yfoBlnphogQfEklVX27Rwd5q40N9Azh8StqruvvQxpLzfepOREXMdIREQBERAEREAREQGqtTLhAcW72xPiCFrfZnEAc48RrFyTxlvlCkogI77O4kEPeIjo9CDG2WzjxWq02Jzw4Cq9t4OAi50CRAc2WzIzE7FNRA9Tx7Smh6gqObVdfe0wS8kncQTOBEHtVVVsV2cG4bPzvXqPK/Q/OM51vWYOlvZ+Lc+BK4hllv1BOLQA53f0R2kdwK9eGKfDzHjSwadXL9sUPyYHUDOvCFP0Fo6pUrsZRcabnHrMJbDRiXGMDA1HCY2qRpeyXH3h1Xkzufme/PsK7T9H+hebpc+4dKqBd3U8x97rcLqiWKbp5i0cGlUsdJZrEWZPeRsNyMeDQZ7V9Ns7gCOceZyJuSOENA75UhfFeqGNLjgAJPALydz172KLTZqQ2jTrVA95kn5skNyjqZE9vROK5KtZKlWqWfK6jm05LnScAMzAdtwCm2jSdSo9zjNMunA4Pu4jA5Aapb3gyFFDjjSptF6pcAAwnF8DhPSO4LrpVMryo4q1JzTm32RackrFVrVnVX1qj2U4aA6IL84xBwa0jI5u2hde2gQ6b7iMeibt0TwbPivjRmjm0KTabcQ0Yk5uJxc47yZKlLCrPPK50UocONjzTTmiH1a1X51zg1zoa84YHY0QO5RByRrXLwFMiMw78Qr+2fTVvWd7wVnzgbZnE5BpJXoqtKEFY8ngqpUle/M8zfYn3ogTExeExlKsqPJqq6lfhl3e7HfhHFTXWQlhw6c3+2Iu8Iw8VeWM/qR4Hapji3LYmeCULNvkc5yW0eW2uiL5AL5LWnA3WuImRBxA1L09tmcARzjzOs3JHCGx3yvPuTIm2UeLj/Q5elLkxbvNdjtwatB26kV1EhsGo8RiXdCeHViOxV1bTFMEAVqhjAloaQeJux3KPpm085UdTvXadMS8nAYC84uPotHiqarpYN6rGBuQNWS53shzQ3hJ3xksVGMVeRtnqTbUOXNnUWXSTKr+jVcD+zIa0HDVLZO3Aqt5Q0Khq0g2vUZevE3bmHSYAB0ZgSdarqFcVuiWhr4vMLCbrruOAOLXCJAk5ZrfpTShIoPOL232xqLw6nB4EQ7hK0gop547eplUc2nTlvpt3OfbRq37SBaavzYdOOLoORkxjmu40DSc6yUfnHgloJd0JM449GO4LjKj7ge7O8xzXnIm8b18xsdJPrO3LueTY/VKH8NviJSrV4kF3+C1Klwqm/L5JraJlvTdgII6MO3nDPhC3Ii5jqCIiAIiIAiIgCIiAIiIAiIgPlwkLzzT2ijZq/QJDHua4CcIcYuwdmPgvQ3uAEkwBiScgFzvK6mHXNwc4dj6SvB7r0M5p6NdUcnZNHG1W0UXE810XvE4XWAEjtdA7V6e0QAAuI5JD9df/Cz7Wf8Aa7hTN6JehMd3cwqTTlpvubRGuHPOwDEeRPYNqtbZaRTYXHICeOwcScFx1vrm6Z69cy7dTGY9ogN9UHYkNPMylTzNQXPfsQ7TaecdeEhsQz92m3I7nGZ4vaDkrTkfosuqOtDsQ35ulO0TfdOvO6Dng7aqVrHVHNY3B1Q4E5NaAXXjuAl/3BmvQNH0mNpNbSIuNF1sEEQMMxmVLWWOu7JTzSstlp+/+EpYWV8PrNaQCQCcACQCTsG1ZGpxVr+mres73grGpZw+zQ6YgHAkYtxGW8eCrbS6atf13jueArYfVzwXoPWMTyqbtOTXqce6qeam8ZvROuL34K8srIsRzxvEydbiSfNUD/oT6/8AyC6Cn9RPA+apSS17m9aUrJX5FbyWZNspbr57mH8V6OvOuSf1ynwf7q9FWeK/P9F8J+H7OLtr5ZX31Wg8OdP4BVzKb3OYym4tdULxIzNxoLWzmBMn2tyn2vq1v4zf/qVo0X9Zs3r1PdT/ACfr4IX/AI/v5IVmruhjxg4m8NnOMMuaY2wHRrD3RlhOtFSi437tQuxhglgBd6TwYLZAxEnDXkp2keT7i91SzXKjHmalInC8DMtIyM45giVXjRVoOHyV/tVm3e0th0dveoau24tWZoppWU07r0uQa7oYcSTAYIJF57rveQ28SNV9u1eg6IsfM0KVP0KbGHi1oCpdDcl3NeKtoLS5v0dNn0dPwxPxxxzXShZyskoo0i5Sbk9OiMoiLM0CIiAIiIAiwSkoDDnQov8AitOSC8NIwId0T45r40zRc+iQx1x0tuuiQDeESNYXFaBs9W21LS2pUbfpOZDrphweycROBEatqlFW3yO/p2hruq4O4EHyW1c7yU0DUspr86WHnHtLSwu6rWBvSBAgzOAniuiUErYIsFa69pbTaXPcGgZkkADvQkiaf0QLXZ30C8sbUhtQtzdTvDnGbr7LzJGIvSFS6WsRoWalTL3VObpPaHu6zrgbdvHWYaMcyt9r5a0m4MD6h2gBre92PcCqi16edamvlrWBrHEAEuJJiASQMyBqW8aU7Xtoc8q0G1FPW6Prksf14j/ZPvhduV5aLU6nWLqbi0lsEjAxsnsatnyurUIBqVDO2o+O6YWqw7mk7mM8VGDasdfpu1h7wyYZTF+odWAnwHi4bFzFevzjnOcM4JHosGDGdvV7XEKRbnc1SFIYXgKlQnMMBlg9ogk7hvVZbKpDQzIuJLtow17LrcOLioVPNJRWyLcTJFze7+ot9CCi+nWdWrU2PqtfSbL2y1jpBddnW7VsYFa6DtNmsjHt+UMeXv5xxG0U2UwAZc52FMYuc44xgAAONAjAZIuiWGUnds5I4uUVZI9D/wAzWb9q3ud+CqbfbbLVtNOuKwBpsfSLTRc9rm1KlGoSJGDgaLYOMScMlySFR4OPVlvGz6IuzUD3VXNMtLnkHaC9XTvq54Fc7YPo3cD7wXQ1fq7uBSatZFKTvmfc4xx+Z9s+8fgF0TPqPZ8Vzrz82fXkd+Pm5dF/4PYqQVr9zety/wBSv5JD9dp+q/3f+16IvI2OIc0gkHHEEg6tinUtKVmdWrUHtuPmSrVcO6jzJlKWJVNZWi3tnVrfxh41HD4rTos/rFl9etPaSR/SWrHOF1me5xkl1Ik7Sam7eo1C2ilUoPIm4+oSBEm8BEey4dyyyPO7dPg2jNcJP1v7nY8n+Twsgd0y8uDGZXW3ad66bsnp9Iy7WA0ZNCt1SWPldZ6mbjTP+4Lo+8Jb4q4bUBAIMg5EYhcsouO6OyM4y/Fn2iwFlVLBERAEREAREQEW11QBiSMsiBhrz4LlNJ8p6NKLznYgHGs4YESOrGrFddaLG2pn+fzKoa/6O7FUIL6V6BABcYAGQwhTexVxucnav0lWSnm+mDqPOOc7DZLs1Fa0B7nDruILnZEluA4QF6BZORdjpRcs9MRiCReIIy60qZbdG0zSeLjYunJoGrdkt6NZQequc1eg5rR2OY5Oco3tqCnVJc1xDWkmS0nIEnEg79oXbLyam6IOvA+S9XYcFfFQUWmjPBVHJNPkQNOaU+T0i4CXHBo2mJ7gMV57arY+s69UcXHVOQnU0ZAZdy6rlxXuCjrBc4H7szxwXNGygiWmJ+6fwW2FjFRzMxxcpOVuRFWHVC0EtJGBnLEDGDPDxW19ncNU7xitFcdE8Dh2ZLrlqjjg7NB7ZeTJwjYAZB1cIxlfQquY6+0iQD1hI2lfLXS4mDkMxxOvivms6CJyEk6xOoePkqLSJpLWoSatue5150Go6692oC7EADZhAG5xWgNdeLnOknDKBnPElZpjMnMmT8B2ABfSmnBRQq1HJ2CIi0MQiIgN9ntpYCIkHfiMZVw7lHTNEsLagJBGTSPNUCLOUFIvGbjsfP2Dn1xGB2tn496uaukgLOKctJjUXT7seKpQcPa8oHkJX2s4wTv3N6lRq3Y1tYZBy1d/58VsRFuc17kgaQLaRpwIJZjkRdfPao76l7DDoudxMwP+IXy9uzUQcTAw/JWvnw2b7mjHbOoDZu8FnlWe5rnfDym5bbNpipZOnSdgMXMP0b9oj7JM5jHjkqmvptg6su8lV2m11K+GTVaVmrMmlTmmpbHuGhtKNtVCnWZIbUaHAGJbObTGEgyDwU1c3+juld0bRAEAX44c49dIvGkrNo9tO6uERFUkIiIAiIgCIiALVah8271T5LasOQhnlbbS7OROs3Wz3xK9Mo21jhLXB2o3eljvjJef6X0O+zvILSWSS10EiNQJ1EZY7FXV7VWpMJo0qlVziGhjAccc9QgCe9elXjGcMyZ5WHlKnPI1udnyrsRtIphha2468S83cwRgM57FzPyl1AuplrXwZvB5ukETI6J4dhVM6vpEOY6pZ20aZe0F1RxDs5IDLskxKm6K0dWe1zqtRjiXG6LpFxuoSCb3HcsaEntyOmtHdrcli3T/AKYHq1Du2thbG2lpzDvaZeH9BnwCi1NElmNweswB3eIk9oK+qBbvA9JhnvYZEerHBbOVtjBU4y3X3vqT6Vmpvxug7Syp5gjDvWXWGh6VVp9UO905KM6znrCHjU+nId2gY9gJ4I21uOJ6YykQHCNoyJ7slHEtuxKhp5Ubv8LpHKv96m8fivh2im6q9HtcWnxCmaOrBxwOMYjI9oOIVuMlfO90zKNJPdW/pzD9GEZPpHhUb+K0VLMW5lvY5p+K6e0UWxNwHdAxwmFRMq0yQXNDQcekAG7cXDDJSq3VkOg+RXl28d6+TWA1hbbS1pc6AI1R8FALQc1spXK8NG42xu1anaTYFHrDFfDBipuTw4m12k2TIbvzWf8AFCcm+Z8lIoNE5DuVjZB0lF7ESst0UxtVY9WmTwafitNR9o9GOMLrDkqq05FRciMk3sc7W5z7Tu5a20AcyfzxUq0rUxSzpizDaIGr4r7T88PzKKpc9Z5DNjR9D1Se9xV8qTkX/wDn2f1B5lXa8if5M747IIiKpYIiIAiIgCIiAIiIBCQiIDl+X1ImhTcMm1WzuvAtHiQO1Umiup2rvbXZm1GOY8S1wgjaDwyXH2nQdWyF11rqtLMFuNVmuHN+2N7ccMta66NRZcrOOtTebMgo9osTXmeq70hr9YZO7cdhC+rPa2VOo4GMxOIOwjMLctmjNMqntdTMno/vDqO2B05HccdhKxVrBzpeLjsr4yMaie3J23CVbKutFlunoRHombvYfs8MtyplfIs5Rtq7BlkcTHRdrE9EjhmJjXgpDaVYDAVR7c/8yFEs9Y0yI6OoNfizgMfI9itaWlxk9jh6pDhhxg+BWDyeqN48RLWzItSjVOYqn2483gKGx+TWjpYgNnK6SDeIybI7dSunaSpkZkY62PHjdVW2u0OkTiZJDHHtMBWVKL5lXVmtMpX2igGOdrM4wIB7FACs7WC5zrrXEHddn70KMzRr9d0b5J8hHiulVacVuc7pVJSbaK6s0l0AE4TABPktdMyYVvSp06bwTUl+QAIjHDECSM9ZX1pO0MENIa552ibgOs6+xU8Q3KyRr4ZKN5OxGoZqwsvWVdZxj/3jq1qxshxXUedMmlVFq6pVuVUWnIoilPcpLT8VqprZaVrplSzrifSL7pUHPcGsaXOOQaCSewZrtOTPIB14VLUIAILaQMkxiOcIwj90duxZzqKCuzaMXLRHVck6BZYbO1wgim2QcxImDvxVssALK8pu7udy0CIigkIiIAiIgCIiAIiIAiIgCxCyiArtIcn6FfGpTBd6Qlr/ALzSD4qrrckXN+iruH7tVoqD72DvNdKivGpKOzKOnF7o46poe1Mn5um8aiypB7WvAA4AqHVo1AenSqt4U3PHeyQF3iQtVXkjGWGjJWucHQtFNvXe1s4Q8FvfIUltjoPAuuYPUqho+7N3wXZFgOYUWroii7F1KmTtLGz5JKspboiFB0/xZyztCT1XuP8ALPuhQ3aOeDjeA23B5wuuPJyz/sWdgjyXweS9n9AjhUqDycoUqfNff6Wcar5/f4cLaqNQEiXkauiBP3WgquqUXfaDz614+8vSDyTs/ov/AJ9f+9fLuR9mObH/AM+v/etVVpLZexm6dV7v3PMK1I6gewHwWKdB5dN1xJMkwcdsr0//ACZZf2bv51b+9bGckrMP9IH1nPd7zir+JhvYr4edrXPP7NYXk9UxtJDR4lTaVJrDL6tFvrVqc90yu3byXsoM/J6U72A+alUdGUmdSlTb6rGjyCq8V0RHhG92cM2rScJbVa+cuabUq+61aToWpVHQo1zJzdTFEf8AscDHYvRw2FkBZ+JlyLRwcUecUf0eVnnp3KY3uL3doaAPFXVh/RvQb9I91TcOg3w6X9S61ZVJV5vS5vGjBEWxaLpUBFJjWD90Ynicz2qTCyixeu5qlYIiISEREAREQBERAEREAREQBERAEREAREQBERAEREAREQBERAEREAREQBERAEREAREQBERAEREAREQBERAEREAREQBERAEREAREQBERAEREAREQBERAEREAREQBERAEREAREQBERAEREAREQBERAf/Z"/>
          <p:cNvSpPr>
            <a:spLocks noChangeAspect="1" noChangeArrowheads="1"/>
          </p:cNvSpPr>
          <p:nvPr/>
        </p:nvSpPr>
        <p:spPr bwMode="auto">
          <a:xfrm>
            <a:off x="155575" y="-83026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6" descr="data:image/jpeg;base64,/9j/4AAQSkZJRgABAQAAAQABAAD/2wCEAAkGBhQQEBUUEhQVFRUVGBgUFRYWFBUVFBUXFBYYFxcYFxcXHSYeFxkjGhYXHy8gIycpLCwsFR4xNzAqNSYrLCkBCQoKDgwOGg8PGiwkHyUuLCwsMCwqLSwvKjQsKSksLCwsKS8sKSwsLC0sKSwpLCwsLCwsKSksLCwpLCkpLCwsKf/AABEIALcBEwMBIgACEQEDEQH/xAAbAAEAAgMBAQAAAAAAAAAAAAAABAUBAwYHAv/EAEgQAAEDAQQFCAUICAYDAQAAAAEAAhEDBBIhMQVBUWFxBhMiMoGRobFScoKywRQjMzRCktHwByRTYnOTotIVFkNjwuFEo7M1/8QAGQEBAAMBAQAAAAAAAAAAAAAAAAECAwQF/8QALREAAgECBAQGAwADAQAAAAAAAAECAxEEEiExE0FRcRQiYaHB8DKBkUNy4TP/2gAMAwEAAhEDEQA/APcUREAREQBERAEREAREQBERAEREAREQBERAEREAREQBERAEREAREQBERAEREAREQBERAEREAREQBERAEREAREQBERAEREARFglAZRRRpOkZiowxnDgfJZGkqRIHONl2AxGJ2DapsyMyJKLEpKgkyixKSgMoiIAiIgCIvlzwMzHFAfSLU20tOTmntC2ByAyiIgCIiAIiIAiIgCIiAIiIAotr0nSpGHva05gE9I8G5lSSqPSPJyk6oamLXPi85pzIECQZBwwyVopN+YpNyS8pKZygpvMMvOPqke9C2VtIlgJNKpA/h/3qpp6DFM3hUIiD0g0jDeIW60aRlpa+rRAOGoHxqLRxjfQyzys7n1T5VMdPzdXDbzf96k09PsP2Xj2Z8iVR0LJTxiqDwLPxKltsY2uI4tjvhXlCmupWM5l1ZdK06pLWPBcMS0y10bbroMb4UtUui7A2/wA4G9XogmS4k54nGBsGs7lchYSST0OiLbWplRLdUwujN3lr/BSnGAqi0WmA6oeDR5KYK7K1JWRXWmw03VRTYxg9MhoE6zPgs2azNq1i8MBZS6QAAkkdUCdc456htXw5xp0p+3V77urtJ81f6MsXNUw3Xm47XH8gdi3nLKjCEczOc/zZXdBFNtIa74c7udg09krfT024iTaqQOwMB+K2/IWufUdBBvuktJbk47FHtFnYG42m7udVHxKtaD2RRymt2fI0rXJhtVrvYYFv+X2oZvp9ob4wVzlWvRn6zT436fxVvZbMx1O822Pyya9gHgVedNR5exSNRvn7n3W5XVqXWpsq7qZLXeJcO0kBdVZa99jXQReAdBzEiYO9cRZ7CDVp3i501GdYl09LfhqXdtCwrxjG1kdNCUne7MoiLnOgKo0to1lSqxxHSAcA4ZjEZd5VuoNs+kZwPm1XhuUqbHPGwAurAuJugnG46YMY3mnwV9yfoBlnphogQfEklVX27Rwd5q40N9Azh8StqruvvQxpLzfepOREXMdIREQBERAEREAREQGqtTLhAcW72xPiCFrfZnEAc48RrFyTxlvlCkogI77O4kEPeIjo9CDG2WzjxWq02Jzw4Cq9t4OAi50CRAc2WzIzE7FNRA9Tx7Smh6gqObVdfe0wS8kncQTOBEHtVVVsV2cG4bPzvXqPK/Q/OM51vWYOlvZ+Lc+BK4hllv1BOLQA53f0R2kdwK9eGKfDzHjSwadXL9sUPyYHUDOvCFP0Fo6pUrsZRcabnHrMJbDRiXGMDA1HCY2qRpeyXH3h1Xkzufme/PsK7T9H+hebpc+4dKqBd3U8x97rcLqiWKbp5i0cGlUsdJZrEWZPeRsNyMeDQZ7V9Ns7gCOceZyJuSOENA75UhfFeqGNLjgAJPALydz172KLTZqQ2jTrVA95kn5skNyjqZE9vROK5KtZKlWqWfK6jm05LnScAMzAdtwCm2jSdSo9zjNMunA4Pu4jA5Aapb3gyFFDjjSptF6pcAAwnF8DhPSO4LrpVMryo4q1JzTm32RackrFVrVnVX1qj2U4aA6IL84xBwa0jI5u2hde2gQ6b7iMeibt0TwbPivjRmjm0KTabcQ0Yk5uJxc47yZKlLCrPPK50UocONjzTTmiH1a1X51zg1zoa84YHY0QO5RByRrXLwFMiMw78Qr+2fTVvWd7wVnzgbZnE5BpJXoqtKEFY8ngqpUle/M8zfYn3ogTExeExlKsqPJqq6lfhl3e7HfhHFTXWQlhw6c3+2Iu8Iw8VeWM/qR4Hapji3LYmeCULNvkc5yW0eW2uiL5AL5LWnA3WuImRBxA1L09tmcARzjzOs3JHCGx3yvPuTIm2UeLj/Q5elLkxbvNdjtwatB26kV1EhsGo8RiXdCeHViOxV1bTFMEAVqhjAloaQeJux3KPpm085UdTvXadMS8nAYC84uPotHiqarpYN6rGBuQNWS53shzQ3hJ3xksVGMVeRtnqTbUOXNnUWXSTKr+jVcD+zIa0HDVLZO3Aqt5Q0Khq0g2vUZevE3bmHSYAB0ZgSdarqFcVuiWhr4vMLCbrruOAOLXCJAk5ZrfpTShIoPOL232xqLw6nB4EQ7hK0gop547eplUc2nTlvpt3OfbRq37SBaavzYdOOLoORkxjmu40DSc6yUfnHgloJd0JM449GO4LjKj7ge7O8xzXnIm8b18xsdJPrO3LueTY/VKH8NviJSrV4kF3+C1Klwqm/L5JraJlvTdgII6MO3nDPhC3Ii5jqCIiAIiIAiIgCIiAIiIAiIgPlwkLzzT2ijZq/QJDHua4CcIcYuwdmPgvQ3uAEkwBiScgFzvK6mHXNwc4dj6SvB7r0M5p6NdUcnZNHG1W0UXE810XvE4XWAEjtdA7V6e0QAAuI5JD9df/Cz7Wf8Aa7hTN6JehMd3cwqTTlpvubRGuHPOwDEeRPYNqtbZaRTYXHICeOwcScFx1vrm6Z69cy7dTGY9ogN9UHYkNPMylTzNQXPfsQ7TaecdeEhsQz92m3I7nGZ4vaDkrTkfosuqOtDsQ35ulO0TfdOvO6Dng7aqVrHVHNY3B1Q4E5NaAXXjuAl/3BmvQNH0mNpNbSIuNF1sEEQMMxmVLWWOu7JTzSstlp+/+EpYWV8PrNaQCQCcACQCTsG1ZGpxVr+mres73grGpZw+zQ6YgHAkYtxGW8eCrbS6atf13jueArYfVzwXoPWMTyqbtOTXqce6qeam8ZvROuL34K8srIsRzxvEydbiSfNUD/oT6/8AyC6Cn9RPA+apSS17m9aUrJX5FbyWZNspbr57mH8V6OvOuSf1ynwf7q9FWeK/P9F8J+H7OLtr5ZX31Wg8OdP4BVzKb3OYym4tdULxIzNxoLWzmBMn2tyn2vq1v4zf/qVo0X9Zs3r1PdT/ACfr4IX/AI/v5IVmruhjxg4m8NnOMMuaY2wHRrD3RlhOtFSi437tQuxhglgBd6TwYLZAxEnDXkp2keT7i91SzXKjHmalInC8DMtIyM45giVXjRVoOHyV/tVm3e0th0dveoau24tWZoppWU07r0uQa7oYcSTAYIJF57rveQ28SNV9u1eg6IsfM0KVP0KbGHi1oCpdDcl3NeKtoLS5v0dNn0dPwxPxxxzXShZyskoo0i5Sbk9OiMoiLM0CIiAIiIAiwSkoDDnQov8AitOSC8NIwId0T45r40zRc+iQx1x0tuuiQDeESNYXFaBs9W21LS2pUbfpOZDrphweycROBEatqlFW3yO/p2hruq4O4EHyW1c7yU0DUspr86WHnHtLSwu6rWBvSBAgzOAniuiUErYIsFa69pbTaXPcGgZkkADvQkiaf0QLXZ30C8sbUhtQtzdTvDnGbr7LzJGIvSFS6WsRoWalTL3VObpPaHu6zrgbdvHWYaMcyt9r5a0m4MD6h2gBre92PcCqi16edamvlrWBrHEAEuJJiASQMyBqW8aU7Xtoc8q0G1FPW6Prksf14j/ZPvhduV5aLU6nWLqbi0lsEjAxsnsatnyurUIBqVDO2o+O6YWqw7mk7mM8VGDasdfpu1h7wyYZTF+odWAnwHi4bFzFevzjnOcM4JHosGDGdvV7XEKRbnc1SFIYXgKlQnMMBlg9ogk7hvVZbKpDQzIuJLtow17LrcOLioVPNJRWyLcTJFze7+ot9CCi+nWdWrU2PqtfSbL2y1jpBddnW7VsYFa6DtNmsjHt+UMeXv5xxG0U2UwAZc52FMYuc44xgAAONAjAZIuiWGUnds5I4uUVZI9D/wAzWb9q3ud+CqbfbbLVtNOuKwBpsfSLTRc9rm1KlGoSJGDgaLYOMScMlySFR4OPVlvGz6IuzUD3VXNMtLnkHaC9XTvq54Fc7YPo3cD7wXQ1fq7uBSatZFKTvmfc4xx+Z9s+8fgF0TPqPZ8Vzrz82fXkd+Pm5dF/4PYqQVr9zety/wBSv5JD9dp+q/3f+16IvI2OIc0gkHHEEg6tinUtKVmdWrUHtuPmSrVcO6jzJlKWJVNZWi3tnVrfxh41HD4rTos/rFl9etPaSR/SWrHOF1me5xkl1Ik7Sam7eo1C2ilUoPIm4+oSBEm8BEey4dyyyPO7dPg2jNcJP1v7nY8n+Twsgd0y8uDGZXW3ad66bsnp9Iy7WA0ZNCt1SWPldZ6mbjTP+4Lo+8Jb4q4bUBAIMg5EYhcsouO6OyM4y/Fn2iwFlVLBERAEREAREQEW11QBiSMsiBhrz4LlNJ8p6NKLznYgHGs4YESOrGrFddaLG2pn+fzKoa/6O7FUIL6V6BABcYAGQwhTexVxucnav0lWSnm+mDqPOOc7DZLs1Fa0B7nDruILnZEluA4QF6BZORdjpRcs9MRiCReIIy60qZbdG0zSeLjYunJoGrdkt6NZQequc1eg5rR2OY5Oco3tqCnVJc1xDWkmS0nIEnEg79oXbLyam6IOvA+S9XYcFfFQUWmjPBVHJNPkQNOaU+T0i4CXHBo2mJ7gMV57arY+s69UcXHVOQnU0ZAZdy6rlxXuCjrBc4H7szxwXNGygiWmJ+6fwW2FjFRzMxxcpOVuRFWHVC0EtJGBnLEDGDPDxW19ncNU7xitFcdE8Dh2ZLrlqjjg7NB7ZeTJwjYAZB1cIxlfQquY6+0iQD1hI2lfLXS4mDkMxxOvivms6CJyEk6xOoePkqLSJpLWoSatue5150Go6692oC7EADZhAG5xWgNdeLnOknDKBnPElZpjMnMmT8B2ABfSmnBRQq1HJ2CIi0MQiIgN9ntpYCIkHfiMZVw7lHTNEsLagJBGTSPNUCLOUFIvGbjsfP2Dn1xGB2tn496uaukgLOKctJjUXT7seKpQcPa8oHkJX2s4wTv3N6lRq3Y1tYZBy1d/58VsRFuc17kgaQLaRpwIJZjkRdfPao76l7DDoudxMwP+IXy9uzUQcTAw/JWvnw2b7mjHbOoDZu8FnlWe5rnfDym5bbNpipZOnSdgMXMP0b9oj7JM5jHjkqmvptg6su8lV2m11K+GTVaVmrMmlTmmpbHuGhtKNtVCnWZIbUaHAGJbObTGEgyDwU1c3+juld0bRAEAX44c49dIvGkrNo9tO6uERFUkIiIAiIgCIiALVah8271T5LasOQhnlbbS7OROs3Wz3xK9Mo21jhLXB2o3eljvjJef6X0O+zvILSWSS10EiNQJ1EZY7FXV7VWpMJo0qlVziGhjAccc9QgCe9elXjGcMyZ5WHlKnPI1udnyrsRtIphha2468S83cwRgM57FzPyl1AuplrXwZvB5ukETI6J4dhVM6vpEOY6pZ20aZe0F1RxDs5IDLskxKm6K0dWe1zqtRjiXG6LpFxuoSCb3HcsaEntyOmtHdrcli3T/AKYHq1Du2thbG2lpzDvaZeH9BnwCi1NElmNweswB3eIk9oK+qBbvA9JhnvYZEerHBbOVtjBU4y3X3vqT6Vmpvxug7Syp5gjDvWXWGh6VVp9UO905KM6znrCHjU+nId2gY9gJ4I21uOJ6YykQHCNoyJ7slHEtuxKhp5Ubv8LpHKv96m8fivh2im6q9HtcWnxCmaOrBxwOMYjI9oOIVuMlfO90zKNJPdW/pzD9GEZPpHhUb+K0VLMW5lvY5p+K6e0UWxNwHdAxwmFRMq0yQXNDQcekAG7cXDDJSq3VkOg+RXl28d6+TWA1hbbS1pc6AI1R8FALQc1spXK8NG42xu1anaTYFHrDFfDBipuTw4m12k2TIbvzWf8AFCcm+Z8lIoNE5DuVjZB0lF7ESst0UxtVY9WmTwafitNR9o9GOMLrDkqq05FRciMk3sc7W5z7Tu5a20AcyfzxUq0rUxSzpizDaIGr4r7T88PzKKpc9Z5DNjR9D1Se9xV8qTkX/wDn2f1B5lXa8if5M747IIiKpYIiIAiIgCIiAIiIBCQiIDl+X1ImhTcMm1WzuvAtHiQO1Umiup2rvbXZm1GOY8S1wgjaDwyXH2nQdWyF11rqtLMFuNVmuHN+2N7ccMta66NRZcrOOtTebMgo9osTXmeq70hr9YZO7cdhC+rPa2VOo4GMxOIOwjMLctmjNMqntdTMno/vDqO2B05HccdhKxVrBzpeLjsr4yMaie3J23CVbKutFlunoRHombvYfs8MtyplfIs5Rtq7BlkcTHRdrE9EjhmJjXgpDaVYDAVR7c/8yFEs9Y0yI6OoNfizgMfI9itaWlxk9jh6pDhhxg+BWDyeqN48RLWzItSjVOYqn2483gKGx+TWjpYgNnK6SDeIybI7dSunaSpkZkY62PHjdVW2u0OkTiZJDHHtMBWVKL5lXVmtMpX2igGOdrM4wIB7FACs7WC5zrrXEHddn70KMzRr9d0b5J8hHiulVacVuc7pVJSbaK6s0l0AE4TABPktdMyYVvSp06bwTUl+QAIjHDECSM9ZX1pO0MENIa552ibgOs6+xU8Q3KyRr4ZKN5OxGoZqwsvWVdZxj/3jq1qxshxXUedMmlVFq6pVuVUWnIoilPcpLT8VqprZaVrplSzrifSL7pUHPcGsaXOOQaCSewZrtOTPIB14VLUIAILaQMkxiOcIwj90duxZzqKCuzaMXLRHVck6BZYbO1wgim2QcxImDvxVssALK8pu7udy0CIigkIiIAiIgCIiAIiIAiIgCxCyiArtIcn6FfGpTBd6Qlr/ALzSD4qrrckXN+iruH7tVoqD72DvNdKivGpKOzKOnF7o46poe1Mn5um8aiypB7WvAA4AqHVo1AenSqt4U3PHeyQF3iQtVXkjGWGjJWucHQtFNvXe1s4Q8FvfIUltjoPAuuYPUqho+7N3wXZFgOYUWroii7F1KmTtLGz5JKspboiFB0/xZyztCT1XuP8ALPuhQ3aOeDjeA23B5wuuPJyz/sWdgjyXweS9n9AjhUqDycoUqfNff6Wcar5/f4cLaqNQEiXkauiBP3WgquqUXfaDz614+8vSDyTs/ov/AJ9f+9fLuR9mObH/AM+v/etVVpLZexm6dV7v3PMK1I6gewHwWKdB5dN1xJMkwcdsr0//ACZZf2bv51b+9bGckrMP9IH1nPd7zir+JhvYr4edrXPP7NYXk9UxtJDR4lTaVJrDL6tFvrVqc90yu3byXsoM/J6U72A+alUdGUmdSlTb6rGjyCq8V0RHhG92cM2rScJbVa+cuabUq+61aToWpVHQo1zJzdTFEf8AscDHYvRw2FkBZ+JlyLRwcUecUf0eVnnp3KY3uL3doaAPFXVh/RvQb9I91TcOg3w6X9S61ZVJV5vS5vGjBEWxaLpUBFJjWD90Ynicz2qTCyixeu5qlYIiISEREAREQBERAEREAREQBERAEREAREQBERAEREAREQBERAEREAREQBERAEREAREQBERAEREAREQBERAEREAREQBERAEREAREQBERAEREAREQBERAEREAREQBERAEREAREQBERAEREAREQBERAf/Z"/>
          <p:cNvSpPr>
            <a:spLocks noChangeAspect="1" noChangeArrowheads="1"/>
          </p:cNvSpPr>
          <p:nvPr/>
        </p:nvSpPr>
        <p:spPr bwMode="auto">
          <a:xfrm>
            <a:off x="307975" y="-67786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8" descr="data:image/jpeg;base64,/9j/4AAQSkZJRgABAQAAAQABAAD/2wCEAAkGBhQQEBUUEhQVFRUVGBgUFRYWFBUVFBUXFBYYFxcYFxcXHSYeFxkjGhYXHy8gIycpLCwsFR4xNzAqNSYrLCkBCQoKDgwOGg8PGiwkHyUuLCwsMCwqLSwvKjQsKSksLCwsKS8sKSwsLC0sKSwpLCwsLCwsKSksLCwpLCkpLCwsKf/AABEIALcBEwMBIgACEQEDEQH/xAAbAAEAAgMBAQAAAAAAAAAAAAAABAUBAwYHAv/EAEgQAAEDAQQFCAUICAYDAQAAAAEAAhEDBBIhMQVBUWFxBhMiMoGRobFScoKywRQjMzRCktHwByRTYnOTotIVFkNjwuFEo7M1/8QAGQEBAAMBAQAAAAAAAAAAAAAAAAECAwQF/8QALREAAgECBAQGAwADAQAAAAAAAAECAxEEEiExE0FRcRQiYaHB8DKBkUNy4TP/2gAMAwEAAhEDEQA/APcUREAREQBERAEREAREQBERAEREAREQBERAEREAREQBERAEREAREQBERAEREAREQBERAEREAREQBERAEREAREQBERAEREARFglAZRRRpOkZiowxnDgfJZGkqRIHONl2AxGJ2DapsyMyJKLEpKgkyixKSgMoiIAiIgCIvlzwMzHFAfSLU20tOTmntC2ByAyiIgCIiAIiIAiIgCIiAIiIAotr0nSpGHva05gE9I8G5lSSqPSPJyk6oamLXPi85pzIECQZBwwyVopN+YpNyS8pKZygpvMMvOPqke9C2VtIlgJNKpA/h/3qpp6DFM3hUIiD0g0jDeIW60aRlpa+rRAOGoHxqLRxjfQyzys7n1T5VMdPzdXDbzf96k09PsP2Xj2Z8iVR0LJTxiqDwLPxKltsY2uI4tjvhXlCmupWM5l1ZdK06pLWPBcMS0y10bbroMb4UtUui7A2/wA4G9XogmS4k54nGBsGs7lchYSST0OiLbWplRLdUwujN3lr/BSnGAqi0WmA6oeDR5KYK7K1JWRXWmw03VRTYxg9MhoE6zPgs2azNq1i8MBZS6QAAkkdUCdc456htXw5xp0p+3V77urtJ81f6MsXNUw3Xm47XH8gdi3nLKjCEczOc/zZXdBFNtIa74c7udg09krfT024iTaqQOwMB+K2/IWufUdBBvuktJbk47FHtFnYG42m7udVHxKtaD2RRymt2fI0rXJhtVrvYYFv+X2oZvp9ob4wVzlWvRn6zT436fxVvZbMx1O822Pyya9gHgVedNR5exSNRvn7n3W5XVqXWpsq7qZLXeJcO0kBdVZa99jXQReAdBzEiYO9cRZ7CDVp3i501GdYl09LfhqXdtCwrxjG1kdNCUne7MoiLnOgKo0to1lSqxxHSAcA4ZjEZd5VuoNs+kZwPm1XhuUqbHPGwAurAuJugnG46YMY3mnwV9yfoBlnphogQfEklVX27Rwd5q40N9Azh8StqruvvQxpLzfepOREXMdIREQBERAEREAREQGqtTLhAcW72xPiCFrfZnEAc48RrFyTxlvlCkogI77O4kEPeIjo9CDG2WzjxWq02Jzw4Cq9t4OAi50CRAc2WzIzE7FNRA9Tx7Smh6gqObVdfe0wS8kncQTOBEHtVVVsV2cG4bPzvXqPK/Q/OM51vWYOlvZ+Lc+BK4hllv1BOLQA53f0R2kdwK9eGKfDzHjSwadXL9sUPyYHUDOvCFP0Fo6pUrsZRcabnHrMJbDRiXGMDA1HCY2qRpeyXH3h1Xkzufme/PsK7T9H+hebpc+4dKqBd3U8x97rcLqiWKbp5i0cGlUsdJZrEWZPeRsNyMeDQZ7V9Ns7gCOceZyJuSOENA75UhfFeqGNLjgAJPALydz172KLTZqQ2jTrVA95kn5skNyjqZE9vROK5KtZKlWqWfK6jm05LnScAMzAdtwCm2jSdSo9zjNMunA4Pu4jA5Aapb3gyFFDjjSptF6pcAAwnF8DhPSO4LrpVMryo4q1JzTm32RackrFVrVnVX1qj2U4aA6IL84xBwa0jI5u2hde2gQ6b7iMeibt0TwbPivjRmjm0KTabcQ0Yk5uJxc47yZKlLCrPPK50UocONjzTTmiH1a1X51zg1zoa84YHY0QO5RByRrXLwFMiMw78Qr+2fTVvWd7wVnzgbZnE5BpJXoqtKEFY8ngqpUle/M8zfYn3ogTExeExlKsqPJqq6lfhl3e7HfhHFTXWQlhw6c3+2Iu8Iw8VeWM/qR4Hapji3LYmeCULNvkc5yW0eW2uiL5AL5LWnA3WuImRBxA1L09tmcARzjzOs3JHCGx3yvPuTIm2UeLj/Q5elLkxbvNdjtwatB26kV1EhsGo8RiXdCeHViOxV1bTFMEAVqhjAloaQeJux3KPpm085UdTvXadMS8nAYC84uPotHiqarpYN6rGBuQNWS53shzQ3hJ3xksVGMVeRtnqTbUOXNnUWXSTKr+jVcD+zIa0HDVLZO3Aqt5Q0Khq0g2vUZevE3bmHSYAB0ZgSdarqFcVuiWhr4vMLCbrruOAOLXCJAk5ZrfpTShIoPOL232xqLw6nB4EQ7hK0gop547eplUc2nTlvpt3OfbRq37SBaavzYdOOLoORkxjmu40DSc6yUfnHgloJd0JM449GO4LjKj7ge7O8xzXnIm8b18xsdJPrO3LueTY/VKH8NviJSrV4kF3+C1Klwqm/L5JraJlvTdgII6MO3nDPhC3Ii5jqCIiAIiIAiIgCIiAIiIAiIgPlwkLzzT2ijZq/QJDHua4CcIcYuwdmPgvQ3uAEkwBiScgFzvK6mHXNwc4dj6SvB7r0M5p6NdUcnZNHG1W0UXE810XvE4XWAEjtdA7V6e0QAAuI5JD9df/Cz7Wf8Aa7hTN6JehMd3cwqTTlpvubRGuHPOwDEeRPYNqtbZaRTYXHICeOwcScFx1vrm6Z69cy7dTGY9ogN9UHYkNPMylTzNQXPfsQ7TaecdeEhsQz92m3I7nGZ4vaDkrTkfosuqOtDsQ35ulO0TfdOvO6Dng7aqVrHVHNY3B1Q4E5NaAXXjuAl/3BmvQNH0mNpNbSIuNF1sEEQMMxmVLWWOu7JTzSstlp+/+EpYWV8PrNaQCQCcACQCTsG1ZGpxVr+mres73grGpZw+zQ6YgHAkYtxGW8eCrbS6atf13jueArYfVzwXoPWMTyqbtOTXqce6qeam8ZvROuL34K8srIsRzxvEydbiSfNUD/oT6/8AyC6Cn9RPA+apSS17m9aUrJX5FbyWZNspbr57mH8V6OvOuSf1ynwf7q9FWeK/P9F8J+H7OLtr5ZX31Wg8OdP4BVzKb3OYym4tdULxIzNxoLWzmBMn2tyn2vq1v4zf/qVo0X9Zs3r1PdT/ACfr4IX/AI/v5IVmruhjxg4m8NnOMMuaY2wHRrD3RlhOtFSi437tQuxhglgBd6TwYLZAxEnDXkp2keT7i91SzXKjHmalInC8DMtIyM45giVXjRVoOHyV/tVm3e0th0dveoau24tWZoppWU07r0uQa7oYcSTAYIJF57rveQ28SNV9u1eg6IsfM0KVP0KbGHi1oCpdDcl3NeKtoLS5v0dNn0dPwxPxxxzXShZyskoo0i5Sbk9OiMoiLM0CIiAIiIAiwSkoDDnQov8AitOSC8NIwId0T45r40zRc+iQx1x0tuuiQDeESNYXFaBs9W21LS2pUbfpOZDrphweycROBEatqlFW3yO/p2hruq4O4EHyW1c7yU0DUspr86WHnHtLSwu6rWBvSBAgzOAniuiUErYIsFa69pbTaXPcGgZkkADvQkiaf0QLXZ30C8sbUhtQtzdTvDnGbr7LzJGIvSFS6WsRoWalTL3VObpPaHu6zrgbdvHWYaMcyt9r5a0m4MD6h2gBre92PcCqi16edamvlrWBrHEAEuJJiASQMyBqW8aU7Xtoc8q0G1FPW6Prksf14j/ZPvhduV5aLU6nWLqbi0lsEjAxsnsatnyurUIBqVDO2o+O6YWqw7mk7mM8VGDasdfpu1h7wyYZTF+odWAnwHi4bFzFevzjnOcM4JHosGDGdvV7XEKRbnc1SFIYXgKlQnMMBlg9ogk7hvVZbKpDQzIuJLtow17LrcOLioVPNJRWyLcTJFze7+ot9CCi+nWdWrU2PqtfSbL2y1jpBddnW7VsYFa6DtNmsjHt+UMeXv5xxG0U2UwAZc52FMYuc44xgAAONAjAZIuiWGUnds5I4uUVZI9D/wAzWb9q3ud+CqbfbbLVtNOuKwBpsfSLTRc9rm1KlGoSJGDgaLYOMScMlySFR4OPVlvGz6IuzUD3VXNMtLnkHaC9XTvq54Fc7YPo3cD7wXQ1fq7uBSatZFKTvmfc4xx+Z9s+8fgF0TPqPZ8Vzrz82fXkd+Pm5dF/4PYqQVr9zety/wBSv5JD9dp+q/3f+16IvI2OIc0gkHHEEg6tinUtKVmdWrUHtuPmSrVcO6jzJlKWJVNZWi3tnVrfxh41HD4rTos/rFl9etPaSR/SWrHOF1me5xkl1Ik7Sam7eo1C2ilUoPIm4+oSBEm8BEey4dyyyPO7dPg2jNcJP1v7nY8n+Twsgd0y8uDGZXW3ad66bsnp9Iy7WA0ZNCt1SWPldZ6mbjTP+4Lo+8Jb4q4bUBAIMg5EYhcsouO6OyM4y/Fn2iwFlVLBERAEREAREQEW11QBiSMsiBhrz4LlNJ8p6NKLznYgHGs4YESOrGrFddaLG2pn+fzKoa/6O7FUIL6V6BABcYAGQwhTexVxucnav0lWSnm+mDqPOOc7DZLs1Fa0B7nDruILnZEluA4QF6BZORdjpRcs9MRiCReIIy60qZbdG0zSeLjYunJoGrdkt6NZQequc1eg5rR2OY5Oco3tqCnVJc1xDWkmS0nIEnEg79oXbLyam6IOvA+S9XYcFfFQUWmjPBVHJNPkQNOaU+T0i4CXHBo2mJ7gMV57arY+s69UcXHVOQnU0ZAZdy6rlxXuCjrBc4H7szxwXNGygiWmJ+6fwW2FjFRzMxxcpOVuRFWHVC0EtJGBnLEDGDPDxW19ncNU7xitFcdE8Dh2ZLrlqjjg7NB7ZeTJwjYAZB1cIxlfQquY6+0iQD1hI2lfLXS4mDkMxxOvivms6CJyEk6xOoePkqLSJpLWoSatue5150Go6692oC7EADZhAG5xWgNdeLnOknDKBnPElZpjMnMmT8B2ABfSmnBRQq1HJ2CIi0MQiIgN9ntpYCIkHfiMZVw7lHTNEsLagJBGTSPNUCLOUFIvGbjsfP2Dn1xGB2tn496uaukgLOKctJjUXT7seKpQcPa8oHkJX2s4wTv3N6lRq3Y1tYZBy1d/58VsRFuc17kgaQLaRpwIJZjkRdfPao76l7DDoudxMwP+IXy9uzUQcTAw/JWvnw2b7mjHbOoDZu8FnlWe5rnfDym5bbNpipZOnSdgMXMP0b9oj7JM5jHjkqmvptg6su8lV2m11K+GTVaVmrMmlTmmpbHuGhtKNtVCnWZIbUaHAGJbObTGEgyDwU1c3+juld0bRAEAX44c49dIvGkrNo9tO6uERFUkIiIAiIgCIiALVah8271T5LasOQhnlbbS7OROs3Wz3xK9Mo21jhLXB2o3eljvjJef6X0O+zvILSWSS10EiNQJ1EZY7FXV7VWpMJo0qlVziGhjAccc9QgCe9elXjGcMyZ5WHlKnPI1udnyrsRtIphha2468S83cwRgM57FzPyl1AuplrXwZvB5ukETI6J4dhVM6vpEOY6pZ20aZe0F1RxDs5IDLskxKm6K0dWe1zqtRjiXG6LpFxuoSCb3HcsaEntyOmtHdrcli3T/AKYHq1Du2thbG2lpzDvaZeH9BnwCi1NElmNweswB3eIk9oK+qBbvA9JhnvYZEerHBbOVtjBU4y3X3vqT6Vmpvxug7Syp5gjDvWXWGh6VVp9UO905KM6znrCHjU+nId2gY9gJ4I21uOJ6YykQHCNoyJ7slHEtuxKhp5Ubv8LpHKv96m8fivh2im6q9HtcWnxCmaOrBxwOMYjI9oOIVuMlfO90zKNJPdW/pzD9GEZPpHhUb+K0VLMW5lvY5p+K6e0UWxNwHdAxwmFRMq0yQXNDQcekAG7cXDDJSq3VkOg+RXl28d6+TWA1hbbS1pc6AI1R8FALQc1spXK8NG42xu1anaTYFHrDFfDBipuTw4m12k2TIbvzWf8AFCcm+Z8lIoNE5DuVjZB0lF7ESst0UxtVY9WmTwafitNR9o9GOMLrDkqq05FRciMk3sc7W5z7Tu5a20AcyfzxUq0rUxSzpizDaIGr4r7T88PzKKpc9Z5DNjR9D1Se9xV8qTkX/wDn2f1B5lXa8if5M747IIiKpYIiIAiIgCIiAIiIBCQiIDl+X1ImhTcMm1WzuvAtHiQO1Umiup2rvbXZm1GOY8S1wgjaDwyXH2nQdWyF11rqtLMFuNVmuHN+2N7ccMta66NRZcrOOtTebMgo9osTXmeq70hr9YZO7cdhC+rPa2VOo4GMxOIOwjMLctmjNMqntdTMno/vDqO2B05HccdhKxVrBzpeLjsr4yMaie3J23CVbKutFlunoRHombvYfs8MtyplfIs5Rtq7BlkcTHRdrE9EjhmJjXgpDaVYDAVR7c/8yFEs9Y0yI6OoNfizgMfI9itaWlxk9jh6pDhhxg+BWDyeqN48RLWzItSjVOYqn2483gKGx+TWjpYgNnK6SDeIybI7dSunaSpkZkY62PHjdVW2u0OkTiZJDHHtMBWVKL5lXVmtMpX2igGOdrM4wIB7FACs7WC5zrrXEHddn70KMzRr9d0b5J8hHiulVacVuc7pVJSbaK6s0l0AE4TABPktdMyYVvSp06bwTUl+QAIjHDECSM9ZX1pO0MENIa552ibgOs6+xU8Q3KyRr4ZKN5OxGoZqwsvWVdZxj/3jq1qxshxXUedMmlVFq6pVuVUWnIoilPcpLT8VqprZaVrplSzrifSL7pUHPcGsaXOOQaCSewZrtOTPIB14VLUIAILaQMkxiOcIwj90duxZzqKCuzaMXLRHVck6BZYbO1wgim2QcxImDvxVssALK8pu7udy0CIigkIiIAiIgCIiAIiIAiIgCxCyiArtIcn6FfGpTBd6Qlr/ALzSD4qrrckXN+iruH7tVoqD72DvNdKivGpKOzKOnF7o46poe1Mn5um8aiypB7WvAA4AqHVo1AenSqt4U3PHeyQF3iQtVXkjGWGjJWucHQtFNvXe1s4Q8FvfIUltjoPAuuYPUqho+7N3wXZFgOYUWroii7F1KmTtLGz5JKspboiFB0/xZyztCT1XuP8ALPuhQ3aOeDjeA23B5wuuPJyz/sWdgjyXweS9n9AjhUqDycoUqfNff6Wcar5/f4cLaqNQEiXkauiBP3WgquqUXfaDz614+8vSDyTs/ov/AJ9f+9fLuR9mObH/AM+v/etVVpLZexm6dV7v3PMK1I6gewHwWKdB5dN1xJMkwcdsr0//ACZZf2bv51b+9bGckrMP9IH1nPd7zir+JhvYr4edrXPP7NYXk9UxtJDR4lTaVJrDL6tFvrVqc90yu3byXsoM/J6U72A+alUdGUmdSlTb6rGjyCq8V0RHhG92cM2rScJbVa+cuabUq+61aToWpVHQo1zJzdTFEf8AscDHYvRw2FkBZ+JlyLRwcUecUf0eVnnp3KY3uL3doaAPFXVh/RvQb9I91TcOg3w6X9S61ZVJV5vS5vGjBEWxaLpUBFJjWD90Ynicz2qTCyixeu5qlYIiISEREAREQBERAEREAREQBERAEREAREQBERAEREAREQBERAEREAREQBERAEREAREQBERAEREAREQBERAEREAREQBERAEREAREQBERAEREAREQBERAEREAREQBERAEREAREQBERAEREAREQBERAf/Z"/>
          <p:cNvSpPr>
            <a:spLocks noChangeAspect="1" noChangeArrowheads="1"/>
          </p:cNvSpPr>
          <p:nvPr/>
        </p:nvSpPr>
        <p:spPr bwMode="auto">
          <a:xfrm>
            <a:off x="460375" y="-52546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220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2D050"/>
        </a:solidFill>
      </a:spPr>
      <a:bodyPr rtlCol="0" anchor="ctr"/>
      <a:lstStyle>
        <a:defPPr algn="ctr">
          <a:defRPr sz="48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1018</TotalTime>
  <Words>40</Words>
  <Application>Microsoft Office PowerPoint</Application>
  <PresentationFormat>Diavoorstelling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Kantoorthema</vt:lpstr>
      <vt:lpstr> </vt:lpstr>
      <vt:lpstr>PowerPoint-presentatie</vt:lpstr>
      <vt:lpstr>PowerPoint-presentatie</vt:lpstr>
      <vt:lpstr>PowerPoint-presentatie</vt:lpstr>
    </vt:vector>
  </TitlesOfParts>
  <Company>Over Betuwe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Wim Tomassen</dc:creator>
  <cp:lastModifiedBy>Wim tomassen</cp:lastModifiedBy>
  <cp:revision>40</cp:revision>
  <dcterms:created xsi:type="dcterms:W3CDTF">2012-11-17T11:22:06Z</dcterms:created>
  <dcterms:modified xsi:type="dcterms:W3CDTF">2012-11-29T21:44:39Z</dcterms:modified>
</cp:coreProperties>
</file>