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C0"/>
    <a:srgbClr val="00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28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6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0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64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52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5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71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5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8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5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53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D41F-3552-4E80-945D-76C8A88F509B}" type="datetimeFigureOut">
              <a:rPr lang="nl-NL" smtClean="0"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6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752600"/>
          </a:xfrm>
        </p:spPr>
        <p:txBody>
          <a:bodyPr/>
          <a:lstStyle/>
          <a:p>
            <a:r>
              <a:rPr lang="nl-NL" dirty="0" smtClean="0"/>
              <a:t>Druk op de </a:t>
            </a:r>
            <a:r>
              <a:rPr lang="nl-NL" dirty="0" smtClean="0"/>
              <a:t>waterleiding</a:t>
            </a:r>
          </a:p>
          <a:p>
            <a:endParaRPr lang="nl-NL" dirty="0"/>
          </a:p>
          <a:p>
            <a:r>
              <a:rPr lang="nl-NL" dirty="0" smtClean="0"/>
              <a:t>Stroom sterkte</a:t>
            </a:r>
            <a:endParaRPr lang="nl-NL" dirty="0"/>
          </a:p>
        </p:txBody>
      </p:sp>
      <p:pic>
        <p:nvPicPr>
          <p:cNvPr id="102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" name="Rechthoek 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Energie</a:t>
              </a:r>
              <a:endParaRPr lang="nl-NL" sz="4800" dirty="0"/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4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1403648" y="1200151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Druk is de kracht op een oppervlakte.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761" y="1200151"/>
            <a:ext cx="4318935" cy="48211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6496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Met een pomp wordt</a:t>
            </a:r>
            <a:b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een druk opgebouwd.</a:t>
            </a: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Het water stroomt uit </a:t>
            </a:r>
            <a:b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de kraan?</a:t>
            </a:r>
          </a:p>
        </p:txBody>
      </p:sp>
    </p:spTree>
    <p:extLst>
      <p:ext uri="{BB962C8B-B14F-4D97-AF65-F5344CB8AC3E}">
        <p14:creationId xmlns:p14="http://schemas.microsoft.com/office/powerpoint/2010/main" val="20255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Communicerende vaten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6496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3" name="AutoShape 4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6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307975" y="-6778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8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460375" y="-5254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" name="Tijdelijke aanduiding voor inhoud 8"/>
          <p:cNvSpPr txBox="1">
            <a:spLocks/>
          </p:cNvSpPr>
          <p:nvPr/>
        </p:nvSpPr>
        <p:spPr>
          <a:xfrm>
            <a:off x="914400" y="1352551"/>
            <a:ext cx="6496000" cy="636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Water zoek altijd dezelfde hoogte.</a:t>
            </a:r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15" name="AutoShape 10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612775" y="-3730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AutoShape 12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765175" y="-2206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86" name="Picture 14" descr="http://www.neoweb.nl/forum2/index.php?action=dlattach;topic=272.0;attach=195;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8840"/>
            <a:ext cx="4238625" cy="28289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s://encrypted-tbn1.gstatic.com/images?q=tbn:ANd9GcT5-cv3eqO0NmRbMgdKMdE08CJ88qXewAEauzXW7fSvxhX9oL2AT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69814"/>
            <a:ext cx="1847850" cy="24669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2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De druk neemt toe als de hoogte van de waterkolom toeneemt</a:t>
              </a:r>
              <a:r>
                <a:rPr lang="nl-NL" sz="4400" dirty="0" smtClean="0"/>
                <a:t>.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6496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24" y="1375600"/>
            <a:ext cx="3133725" cy="5000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Afbeelding 1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72" y="1375600"/>
            <a:ext cx="5024224" cy="3493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AutoShape 4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6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307975" y="-6778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8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460375" y="-5254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2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 sz="4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40</Words>
  <Application>Microsoft Office PowerPoint</Application>
  <PresentationFormat>Diavoorstelling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 </vt:lpstr>
      <vt:lpstr>PowerPoint-presentatie</vt:lpstr>
      <vt:lpstr>PowerPoint-presentatie</vt:lpstr>
      <vt:lpstr>PowerPoint-presentatie</vt:lpstr>
    </vt:vector>
  </TitlesOfParts>
  <Company>Over Betuwe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Tomassen</dc:creator>
  <cp:lastModifiedBy>Wim tomassen</cp:lastModifiedBy>
  <cp:revision>40</cp:revision>
  <dcterms:created xsi:type="dcterms:W3CDTF">2012-11-17T11:22:06Z</dcterms:created>
  <dcterms:modified xsi:type="dcterms:W3CDTF">2012-11-29T21:44:39Z</dcterms:modified>
</cp:coreProperties>
</file>