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05" r:id="rId12"/>
    <p:sldId id="264" r:id="rId13"/>
    <p:sldId id="265" r:id="rId14"/>
    <p:sldId id="267" r:id="rId15"/>
    <p:sldId id="268" r:id="rId16"/>
    <p:sldId id="303" r:id="rId17"/>
    <p:sldId id="278" r:id="rId18"/>
    <p:sldId id="279" r:id="rId19"/>
    <p:sldId id="302" r:id="rId20"/>
    <p:sldId id="280" r:id="rId21"/>
    <p:sldId id="281" r:id="rId22"/>
    <p:sldId id="308" r:id="rId23"/>
    <p:sldId id="282" r:id="rId24"/>
    <p:sldId id="283" r:id="rId25"/>
    <p:sldId id="284" r:id="rId26"/>
    <p:sldId id="285" r:id="rId27"/>
    <p:sldId id="296" r:id="rId28"/>
    <p:sldId id="297" r:id="rId29"/>
    <p:sldId id="298" r:id="rId30"/>
    <p:sldId id="299" r:id="rId31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3"/>
    <a:srgbClr val="FFF0D1"/>
    <a:srgbClr val="EAF5F6"/>
    <a:srgbClr val="FF0066"/>
    <a:srgbClr val="0066CC"/>
    <a:srgbClr val="FFFFE7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6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nl-N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nl-NL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C9E15CF-598D-4C55-A19D-B0A05B7000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14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A231-D161-49EE-9722-88B925F082B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4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15DCA-E54E-47E3-9ABD-1BB601736B2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85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E79C0-F22A-43D4-AFCB-C16FDB1B1CE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32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DE586B-6803-4644-BFBC-6A3DF3781D9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44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33C1-534D-473C-B5CC-498BF69F3A8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01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74444-37A5-4C22-B685-03F049D9526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14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72E10-EED7-475E-9D76-949B581F947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15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CB1AD-6E2E-46E7-873E-457A40C99A2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17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E434-BC82-4E75-9A03-C1E3F484094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4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E23B2-8135-4DDF-9E8A-148E8920D24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88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B8B1-6AE3-41D1-BFA4-EB4645B4FF2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2132-B504-4A98-9B96-360CF2BD5FA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385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55A58-6107-4D03-A421-6F30B955BC8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76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1B3D2-8CD3-4C8A-852F-FDD72A8764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74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7CD9-7390-4194-9688-C093671AC41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398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51AF7-3F1E-400E-BBFB-34E045C221B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923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594DDE-6133-4FC0-9677-445F514A2E0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324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5633A-6790-40C8-ACC5-DB5A539449B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7318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55C60-88BA-4786-8B7A-79BA62FEBA9B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30835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22F189-D47D-470F-BEAD-38716DD3D147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94165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F40E79-768F-4DF7-8AFB-D8E66F5EEB07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341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A4495-8782-4C4E-A58D-2C81F23F395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670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E0272-D028-4EA5-92B9-AAF99EACBB7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244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537733-C804-4E06-844B-A5EBFD092946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1994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2DF192-1CE9-4E1A-8D70-A20B5EC92E7E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6719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0FDA9-425B-4BB8-AE9C-B43F5F89CFA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75835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8FC005-3D0C-4753-862F-9ADEADF93BE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1526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F0467E-B626-4865-B4D5-55264A93FA2E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32822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48689-3E45-40FA-9D58-73ACA94BEA85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334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02B08-2A85-486F-86A3-D35943DDAEA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3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5EBD1-D928-4C8B-8EFC-E99E32D4014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3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21A3-A9D3-4B50-AE6C-09C8AF243E1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95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7F87-0153-4262-83F8-C236C917281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08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99D6A-CE79-4CBF-AF61-5E4BB547031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3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AFBD-2C4A-4390-8914-3A9F908B062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33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4B70AC-510A-40DB-A1F4-C1679566B175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A23ADC0-1450-45DB-BE91-3041449FB482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het opmaakprofiel te bewerken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opmaakprofielen van de modeltekst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42A171E9-F6C0-4CF9-961F-BCCD052A564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3041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/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5689600" cy="30956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nl-BE" sz="6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Elektriciteit en veiligheid</a:t>
            </a:r>
            <a:endParaRPr lang="nl-NL" sz="4800" dirty="0">
              <a:solidFill>
                <a:srgbClr val="FF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716338"/>
            <a:ext cx="5795962" cy="2160587"/>
          </a:xfrm>
        </p:spPr>
        <p:txBody>
          <a:bodyPr/>
          <a:lstStyle/>
          <a:p>
            <a:pPr>
              <a:lnSpc>
                <a:spcPct val="160000"/>
              </a:lnSpc>
            </a:pPr>
            <a:endParaRPr lang="nl-NL" sz="3600" b="1" dirty="0">
              <a:solidFill>
                <a:schemeClr val="accent2"/>
              </a:solidFill>
            </a:endParaRPr>
          </a:p>
        </p:txBody>
      </p:sp>
      <p:pic>
        <p:nvPicPr>
          <p:cNvPr id="2052" name="Picture 4" descr="elek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881312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E_EL_afblijven_een_karwei_voor_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23050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11863" y="5516563"/>
            <a:ext cx="29527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nl-BE" sz="1400" dirty="0">
                <a:solidFill>
                  <a:schemeClr val="tx2"/>
                </a:solidFill>
              </a:rPr>
              <a:t>Jacobs Ludo</a:t>
            </a:r>
            <a:br>
              <a:rPr lang="nl-BE" sz="1400" dirty="0">
                <a:solidFill>
                  <a:schemeClr val="tx2"/>
                </a:solidFill>
              </a:rPr>
            </a:br>
            <a:r>
              <a:rPr lang="nl-BE" sz="1400" dirty="0">
                <a:solidFill>
                  <a:schemeClr val="tx2"/>
                </a:solidFill>
              </a:rPr>
              <a:t>Technisch Instituut </a:t>
            </a:r>
            <a:r>
              <a:rPr lang="nl-BE" sz="1400" dirty="0" err="1">
                <a:solidFill>
                  <a:schemeClr val="tx2"/>
                </a:solidFill>
              </a:rPr>
              <a:t>H.Hart</a:t>
            </a:r>
            <a:r>
              <a:rPr lang="nl-BE" sz="1400" dirty="0">
                <a:solidFill>
                  <a:schemeClr val="tx2"/>
                </a:solidFill>
              </a:rPr>
              <a:t/>
            </a:r>
            <a:br>
              <a:rPr lang="nl-BE" sz="1400" dirty="0">
                <a:solidFill>
                  <a:schemeClr val="tx2"/>
                </a:solidFill>
              </a:rPr>
            </a:br>
            <a:r>
              <a:rPr lang="nl-BE" sz="1400" dirty="0">
                <a:solidFill>
                  <a:schemeClr val="tx2"/>
                </a:solidFill>
              </a:rPr>
              <a:t>Hasselt</a:t>
            </a:r>
            <a:endParaRPr lang="nl-NL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hlink"/>
                </a:solidFill>
              </a:rPr>
              <a:t>ELEKTRICITEIT -	 MENS</a:t>
            </a:r>
            <a:endParaRPr lang="nl-NL">
              <a:solidFill>
                <a:schemeClr val="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SOORTEN SPANNING		</a:t>
            </a:r>
          </a:p>
          <a:p>
            <a:pPr lvl="1"/>
            <a:r>
              <a:rPr lang="nl-BE"/>
              <a:t>Wisselspanning  ~  vb. 230V / 50Hz</a:t>
            </a:r>
          </a:p>
          <a:p>
            <a:pPr lvl="2"/>
            <a:r>
              <a:rPr lang="nl-BE"/>
              <a:t>50 wisselingen per seconde</a:t>
            </a:r>
          </a:p>
          <a:p>
            <a:pPr lvl="2"/>
            <a:endParaRPr lang="nl-BE"/>
          </a:p>
          <a:p>
            <a:pPr lvl="1"/>
            <a:r>
              <a:rPr lang="nl-BE"/>
              <a:t>Gelijkspanning    ~  </a:t>
            </a:r>
          </a:p>
          <a:p>
            <a:pPr lvl="2"/>
            <a:r>
              <a:rPr lang="nl-BE"/>
              <a:t>stroomt steeds in dezelfde richting</a:t>
            </a:r>
          </a:p>
          <a:p>
            <a:pPr lvl="2"/>
            <a:endParaRPr lang="nl-BE"/>
          </a:p>
          <a:p>
            <a:pPr lvl="1">
              <a:buFontTx/>
              <a:buNone/>
            </a:pPr>
            <a:r>
              <a:rPr lang="nl-BE"/>
              <a:t>* Wisselspanning is gevaarlijker (bij dezelfde spanning) dan gelijkspanning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995738" y="39338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5651500" y="1268413"/>
            <a:ext cx="3313113" cy="1800225"/>
            <a:chOff x="3290" y="1778"/>
            <a:chExt cx="3624" cy="2220"/>
          </a:xfrm>
        </p:grpSpPr>
        <p:sp>
          <p:nvSpPr>
            <p:cNvPr id="15366" name="AutoShape 6"/>
            <p:cNvSpPr>
              <a:spLocks noChangeAspect="1" noChangeArrowheads="1"/>
            </p:cNvSpPr>
            <p:nvPr/>
          </p:nvSpPr>
          <p:spPr bwMode="auto">
            <a:xfrm>
              <a:off x="3290" y="1778"/>
              <a:ext cx="3624" cy="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3306" y="2304"/>
              <a:ext cx="3068" cy="1177"/>
            </a:xfrm>
            <a:custGeom>
              <a:avLst/>
              <a:gdLst>
                <a:gd name="T0" fmla="*/ 573 w 3068"/>
                <a:gd name="T1" fmla="*/ 64 h 1177"/>
                <a:gd name="T2" fmla="*/ 541 w 3068"/>
                <a:gd name="T3" fmla="*/ 54 h 1177"/>
                <a:gd name="T4" fmla="*/ 483 w 3068"/>
                <a:gd name="T5" fmla="*/ 38 h 1177"/>
                <a:gd name="T6" fmla="*/ 405 w 3068"/>
                <a:gd name="T7" fmla="*/ 20 h 1177"/>
                <a:gd name="T8" fmla="*/ 318 w 3068"/>
                <a:gd name="T9" fmla="*/ 6 h 1177"/>
                <a:gd name="T10" fmla="*/ 227 w 3068"/>
                <a:gd name="T11" fmla="*/ 0 h 1177"/>
                <a:gd name="T12" fmla="*/ 143 w 3068"/>
                <a:gd name="T13" fmla="*/ 7 h 1177"/>
                <a:gd name="T14" fmla="*/ 70 w 3068"/>
                <a:gd name="T15" fmla="*/ 37 h 1177"/>
                <a:gd name="T16" fmla="*/ 20 w 3068"/>
                <a:gd name="T17" fmla="*/ 93 h 1177"/>
                <a:gd name="T18" fmla="*/ 0 w 3068"/>
                <a:gd name="T19" fmla="*/ 180 h 1177"/>
                <a:gd name="T20" fmla="*/ 18 w 3068"/>
                <a:gd name="T21" fmla="*/ 304 h 1177"/>
                <a:gd name="T22" fmla="*/ 107 w 3068"/>
                <a:gd name="T23" fmla="*/ 415 h 1177"/>
                <a:gd name="T24" fmla="*/ 277 w 3068"/>
                <a:gd name="T25" fmla="*/ 467 h 1177"/>
                <a:gd name="T26" fmla="*/ 515 w 3068"/>
                <a:gd name="T27" fmla="*/ 474 h 1177"/>
                <a:gd name="T28" fmla="*/ 801 w 3068"/>
                <a:gd name="T29" fmla="*/ 449 h 1177"/>
                <a:gd name="T30" fmla="*/ 1121 w 3068"/>
                <a:gd name="T31" fmla="*/ 408 h 1177"/>
                <a:gd name="T32" fmla="*/ 1457 w 3068"/>
                <a:gd name="T33" fmla="*/ 362 h 1177"/>
                <a:gd name="T34" fmla="*/ 1790 w 3068"/>
                <a:gd name="T35" fmla="*/ 326 h 1177"/>
                <a:gd name="T36" fmla="*/ 2106 w 3068"/>
                <a:gd name="T37" fmla="*/ 313 h 1177"/>
                <a:gd name="T38" fmla="*/ 2386 w 3068"/>
                <a:gd name="T39" fmla="*/ 336 h 1177"/>
                <a:gd name="T40" fmla="*/ 2613 w 3068"/>
                <a:gd name="T41" fmla="*/ 411 h 1177"/>
                <a:gd name="T42" fmla="*/ 2791 w 3068"/>
                <a:gd name="T43" fmla="*/ 537 h 1177"/>
                <a:gd name="T44" fmla="*/ 2919 w 3068"/>
                <a:gd name="T45" fmla="*/ 687 h 1177"/>
                <a:gd name="T46" fmla="*/ 2970 w 3068"/>
                <a:gd name="T47" fmla="*/ 854 h 1177"/>
                <a:gd name="T48" fmla="*/ 2976 w 3068"/>
                <a:gd name="T49" fmla="*/ 1009 h 1177"/>
                <a:gd name="T50" fmla="*/ 2960 w 3068"/>
                <a:gd name="T51" fmla="*/ 1123 h 1177"/>
                <a:gd name="T52" fmla="*/ 2949 w 3068"/>
                <a:gd name="T53" fmla="*/ 1167 h 1177"/>
                <a:gd name="T54" fmla="*/ 3036 w 3068"/>
                <a:gd name="T55" fmla="*/ 1160 h 1177"/>
                <a:gd name="T56" fmla="*/ 3057 w 3068"/>
                <a:gd name="T57" fmla="*/ 1078 h 1177"/>
                <a:gd name="T58" fmla="*/ 3068 w 3068"/>
                <a:gd name="T59" fmla="*/ 946 h 1177"/>
                <a:gd name="T60" fmla="*/ 3039 w 3068"/>
                <a:gd name="T61" fmla="*/ 785 h 1177"/>
                <a:gd name="T62" fmla="*/ 2946 w 3068"/>
                <a:gd name="T63" fmla="*/ 613 h 1177"/>
                <a:gd name="T64" fmla="*/ 2764 w 3068"/>
                <a:gd name="T65" fmla="*/ 456 h 1177"/>
                <a:gd name="T66" fmla="*/ 2579 w 3068"/>
                <a:gd name="T67" fmla="*/ 348 h 1177"/>
                <a:gd name="T68" fmla="*/ 2402 w 3068"/>
                <a:gd name="T69" fmla="*/ 289 h 1177"/>
                <a:gd name="T70" fmla="*/ 2217 w 3068"/>
                <a:gd name="T71" fmla="*/ 266 h 1177"/>
                <a:gd name="T72" fmla="*/ 2010 w 3068"/>
                <a:gd name="T73" fmla="*/ 268 h 1177"/>
                <a:gd name="T74" fmla="*/ 1760 w 3068"/>
                <a:gd name="T75" fmla="*/ 282 h 1177"/>
                <a:gd name="T76" fmla="*/ 1610 w 3068"/>
                <a:gd name="T77" fmla="*/ 297 h 1177"/>
                <a:gd name="T78" fmla="*/ 1440 w 3068"/>
                <a:gd name="T79" fmla="*/ 319 h 1177"/>
                <a:gd name="T80" fmla="*/ 1258 w 3068"/>
                <a:gd name="T81" fmla="*/ 348 h 1177"/>
                <a:gd name="T82" fmla="*/ 1067 w 3068"/>
                <a:gd name="T83" fmla="*/ 376 h 1177"/>
                <a:gd name="T84" fmla="*/ 877 w 3068"/>
                <a:gd name="T85" fmla="*/ 403 h 1177"/>
                <a:gd name="T86" fmla="*/ 691 w 3068"/>
                <a:gd name="T87" fmla="*/ 423 h 1177"/>
                <a:gd name="T88" fmla="*/ 520 w 3068"/>
                <a:gd name="T89" fmla="*/ 435 h 1177"/>
                <a:gd name="T90" fmla="*/ 367 w 3068"/>
                <a:gd name="T91" fmla="*/ 431 h 1177"/>
                <a:gd name="T92" fmla="*/ 240 w 3068"/>
                <a:gd name="T93" fmla="*/ 409 h 1177"/>
                <a:gd name="T94" fmla="*/ 146 w 3068"/>
                <a:gd name="T95" fmla="*/ 366 h 1177"/>
                <a:gd name="T96" fmla="*/ 74 w 3068"/>
                <a:gd name="T97" fmla="*/ 275 h 1177"/>
                <a:gd name="T98" fmla="*/ 53 w 3068"/>
                <a:gd name="T99" fmla="*/ 158 h 1177"/>
                <a:gd name="T100" fmla="*/ 114 w 3068"/>
                <a:gd name="T101" fmla="*/ 81 h 1177"/>
                <a:gd name="T102" fmla="*/ 189 w 3068"/>
                <a:gd name="T103" fmla="*/ 58 h 1177"/>
                <a:gd name="T104" fmla="*/ 261 w 3068"/>
                <a:gd name="T105" fmla="*/ 57 h 1177"/>
                <a:gd name="T106" fmla="*/ 344 w 3068"/>
                <a:gd name="T107" fmla="*/ 66 h 1177"/>
                <a:gd name="T108" fmla="*/ 436 w 3068"/>
                <a:gd name="T109" fmla="*/ 91 h 1177"/>
                <a:gd name="T110" fmla="*/ 533 w 3068"/>
                <a:gd name="T111" fmla="*/ 131 h 1177"/>
                <a:gd name="T112" fmla="*/ 663 w 3068"/>
                <a:gd name="T113" fmla="*/ 198 h 1177"/>
                <a:gd name="T114" fmla="*/ 753 w 3068"/>
                <a:gd name="T115" fmla="*/ 235 h 1177"/>
                <a:gd name="T116" fmla="*/ 743 w 3068"/>
                <a:gd name="T117" fmla="*/ 208 h 1177"/>
                <a:gd name="T118" fmla="*/ 680 w 3068"/>
                <a:gd name="T119" fmla="*/ 148 h 1177"/>
                <a:gd name="T120" fmla="*/ 608 w 3068"/>
                <a:gd name="T121" fmla="*/ 89 h 1177"/>
                <a:gd name="T122" fmla="*/ 574 w 3068"/>
                <a:gd name="T123" fmla="*/ 62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8" h="1177">
                  <a:moveTo>
                    <a:pt x="574" y="62"/>
                  </a:moveTo>
                  <a:lnTo>
                    <a:pt x="576" y="64"/>
                  </a:lnTo>
                  <a:lnTo>
                    <a:pt x="573" y="64"/>
                  </a:lnTo>
                  <a:lnTo>
                    <a:pt x="565" y="62"/>
                  </a:lnTo>
                  <a:lnTo>
                    <a:pt x="554" y="58"/>
                  </a:lnTo>
                  <a:lnTo>
                    <a:pt x="541" y="54"/>
                  </a:lnTo>
                  <a:lnTo>
                    <a:pt x="524" y="49"/>
                  </a:lnTo>
                  <a:lnTo>
                    <a:pt x="504" y="44"/>
                  </a:lnTo>
                  <a:lnTo>
                    <a:pt x="483" y="38"/>
                  </a:lnTo>
                  <a:lnTo>
                    <a:pt x="459" y="33"/>
                  </a:lnTo>
                  <a:lnTo>
                    <a:pt x="432" y="26"/>
                  </a:lnTo>
                  <a:lnTo>
                    <a:pt x="405" y="20"/>
                  </a:lnTo>
                  <a:lnTo>
                    <a:pt x="376" y="15"/>
                  </a:lnTo>
                  <a:lnTo>
                    <a:pt x="347" y="10"/>
                  </a:lnTo>
                  <a:lnTo>
                    <a:pt x="318" y="6"/>
                  </a:lnTo>
                  <a:lnTo>
                    <a:pt x="288" y="2"/>
                  </a:lnTo>
                  <a:lnTo>
                    <a:pt x="257" y="0"/>
                  </a:lnTo>
                  <a:lnTo>
                    <a:pt x="227" y="0"/>
                  </a:lnTo>
                  <a:lnTo>
                    <a:pt x="198" y="0"/>
                  </a:lnTo>
                  <a:lnTo>
                    <a:pt x="170" y="4"/>
                  </a:lnTo>
                  <a:lnTo>
                    <a:pt x="143" y="7"/>
                  </a:lnTo>
                  <a:lnTo>
                    <a:pt x="115" y="15"/>
                  </a:lnTo>
                  <a:lnTo>
                    <a:pt x="92" y="26"/>
                  </a:lnTo>
                  <a:lnTo>
                    <a:pt x="70" y="37"/>
                  </a:lnTo>
                  <a:lnTo>
                    <a:pt x="51" y="53"/>
                  </a:lnTo>
                  <a:lnTo>
                    <a:pt x="34" y="71"/>
                  </a:lnTo>
                  <a:lnTo>
                    <a:pt x="20" y="93"/>
                  </a:lnTo>
                  <a:lnTo>
                    <a:pt x="10" y="118"/>
                  </a:lnTo>
                  <a:lnTo>
                    <a:pt x="4" y="147"/>
                  </a:lnTo>
                  <a:lnTo>
                    <a:pt x="0" y="180"/>
                  </a:lnTo>
                  <a:lnTo>
                    <a:pt x="2" y="217"/>
                  </a:lnTo>
                  <a:lnTo>
                    <a:pt x="7" y="259"/>
                  </a:lnTo>
                  <a:lnTo>
                    <a:pt x="18" y="304"/>
                  </a:lnTo>
                  <a:lnTo>
                    <a:pt x="36" y="348"/>
                  </a:lnTo>
                  <a:lnTo>
                    <a:pt x="67" y="386"/>
                  </a:lnTo>
                  <a:lnTo>
                    <a:pt x="107" y="415"/>
                  </a:lnTo>
                  <a:lnTo>
                    <a:pt x="155" y="438"/>
                  </a:lnTo>
                  <a:lnTo>
                    <a:pt x="211" y="455"/>
                  </a:lnTo>
                  <a:lnTo>
                    <a:pt x="277" y="467"/>
                  </a:lnTo>
                  <a:lnTo>
                    <a:pt x="350" y="472"/>
                  </a:lnTo>
                  <a:lnTo>
                    <a:pt x="428" y="476"/>
                  </a:lnTo>
                  <a:lnTo>
                    <a:pt x="515" y="474"/>
                  </a:lnTo>
                  <a:lnTo>
                    <a:pt x="605" y="469"/>
                  </a:lnTo>
                  <a:lnTo>
                    <a:pt x="702" y="460"/>
                  </a:lnTo>
                  <a:lnTo>
                    <a:pt x="801" y="449"/>
                  </a:lnTo>
                  <a:lnTo>
                    <a:pt x="905" y="436"/>
                  </a:lnTo>
                  <a:lnTo>
                    <a:pt x="1013" y="423"/>
                  </a:lnTo>
                  <a:lnTo>
                    <a:pt x="1121" y="408"/>
                  </a:lnTo>
                  <a:lnTo>
                    <a:pt x="1233" y="393"/>
                  </a:lnTo>
                  <a:lnTo>
                    <a:pt x="1344" y="376"/>
                  </a:lnTo>
                  <a:lnTo>
                    <a:pt x="1457" y="362"/>
                  </a:lnTo>
                  <a:lnTo>
                    <a:pt x="1569" y="349"/>
                  </a:lnTo>
                  <a:lnTo>
                    <a:pt x="1681" y="336"/>
                  </a:lnTo>
                  <a:lnTo>
                    <a:pt x="1790" y="326"/>
                  </a:lnTo>
                  <a:lnTo>
                    <a:pt x="1899" y="319"/>
                  </a:lnTo>
                  <a:lnTo>
                    <a:pt x="2004" y="315"/>
                  </a:lnTo>
                  <a:lnTo>
                    <a:pt x="2106" y="313"/>
                  </a:lnTo>
                  <a:lnTo>
                    <a:pt x="2204" y="317"/>
                  </a:lnTo>
                  <a:lnTo>
                    <a:pt x="2298" y="324"/>
                  </a:lnTo>
                  <a:lnTo>
                    <a:pt x="2386" y="336"/>
                  </a:lnTo>
                  <a:lnTo>
                    <a:pt x="2467" y="356"/>
                  </a:lnTo>
                  <a:lnTo>
                    <a:pt x="2544" y="380"/>
                  </a:lnTo>
                  <a:lnTo>
                    <a:pt x="2613" y="411"/>
                  </a:lnTo>
                  <a:lnTo>
                    <a:pt x="2674" y="450"/>
                  </a:lnTo>
                  <a:lnTo>
                    <a:pt x="2726" y="496"/>
                  </a:lnTo>
                  <a:lnTo>
                    <a:pt x="2791" y="537"/>
                  </a:lnTo>
                  <a:lnTo>
                    <a:pt x="2843" y="584"/>
                  </a:lnTo>
                  <a:lnTo>
                    <a:pt x="2885" y="635"/>
                  </a:lnTo>
                  <a:lnTo>
                    <a:pt x="2919" y="687"/>
                  </a:lnTo>
                  <a:lnTo>
                    <a:pt x="2942" y="744"/>
                  </a:lnTo>
                  <a:lnTo>
                    <a:pt x="2960" y="798"/>
                  </a:lnTo>
                  <a:lnTo>
                    <a:pt x="2970" y="854"/>
                  </a:lnTo>
                  <a:lnTo>
                    <a:pt x="2978" y="908"/>
                  </a:lnTo>
                  <a:lnTo>
                    <a:pt x="2978" y="961"/>
                  </a:lnTo>
                  <a:lnTo>
                    <a:pt x="2976" y="1009"/>
                  </a:lnTo>
                  <a:lnTo>
                    <a:pt x="2973" y="1053"/>
                  </a:lnTo>
                  <a:lnTo>
                    <a:pt x="2967" y="1091"/>
                  </a:lnTo>
                  <a:lnTo>
                    <a:pt x="2960" y="1123"/>
                  </a:lnTo>
                  <a:lnTo>
                    <a:pt x="2955" y="1147"/>
                  </a:lnTo>
                  <a:lnTo>
                    <a:pt x="2951" y="1162"/>
                  </a:lnTo>
                  <a:lnTo>
                    <a:pt x="2949" y="1167"/>
                  </a:lnTo>
                  <a:lnTo>
                    <a:pt x="3029" y="1177"/>
                  </a:lnTo>
                  <a:lnTo>
                    <a:pt x="3030" y="1174"/>
                  </a:lnTo>
                  <a:lnTo>
                    <a:pt x="3036" y="1160"/>
                  </a:lnTo>
                  <a:lnTo>
                    <a:pt x="3041" y="1140"/>
                  </a:lnTo>
                  <a:lnTo>
                    <a:pt x="3050" y="1113"/>
                  </a:lnTo>
                  <a:lnTo>
                    <a:pt x="3057" y="1078"/>
                  </a:lnTo>
                  <a:lnTo>
                    <a:pt x="3063" y="1039"/>
                  </a:lnTo>
                  <a:lnTo>
                    <a:pt x="3066" y="993"/>
                  </a:lnTo>
                  <a:lnTo>
                    <a:pt x="3068" y="946"/>
                  </a:lnTo>
                  <a:lnTo>
                    <a:pt x="3065" y="894"/>
                  </a:lnTo>
                  <a:lnTo>
                    <a:pt x="3055" y="840"/>
                  </a:lnTo>
                  <a:lnTo>
                    <a:pt x="3039" y="785"/>
                  </a:lnTo>
                  <a:lnTo>
                    <a:pt x="3017" y="727"/>
                  </a:lnTo>
                  <a:lnTo>
                    <a:pt x="2985" y="671"/>
                  </a:lnTo>
                  <a:lnTo>
                    <a:pt x="2946" y="613"/>
                  </a:lnTo>
                  <a:lnTo>
                    <a:pt x="2893" y="559"/>
                  </a:lnTo>
                  <a:lnTo>
                    <a:pt x="2830" y="505"/>
                  </a:lnTo>
                  <a:lnTo>
                    <a:pt x="2764" y="456"/>
                  </a:lnTo>
                  <a:lnTo>
                    <a:pt x="2699" y="415"/>
                  </a:lnTo>
                  <a:lnTo>
                    <a:pt x="2638" y="378"/>
                  </a:lnTo>
                  <a:lnTo>
                    <a:pt x="2579" y="348"/>
                  </a:lnTo>
                  <a:lnTo>
                    <a:pt x="2519" y="324"/>
                  </a:lnTo>
                  <a:lnTo>
                    <a:pt x="2460" y="304"/>
                  </a:lnTo>
                  <a:lnTo>
                    <a:pt x="2402" y="289"/>
                  </a:lnTo>
                  <a:lnTo>
                    <a:pt x="2341" y="279"/>
                  </a:lnTo>
                  <a:lnTo>
                    <a:pt x="2280" y="272"/>
                  </a:lnTo>
                  <a:lnTo>
                    <a:pt x="2217" y="266"/>
                  </a:lnTo>
                  <a:lnTo>
                    <a:pt x="2152" y="266"/>
                  </a:lnTo>
                  <a:lnTo>
                    <a:pt x="2082" y="266"/>
                  </a:lnTo>
                  <a:lnTo>
                    <a:pt x="2010" y="268"/>
                  </a:lnTo>
                  <a:lnTo>
                    <a:pt x="1931" y="274"/>
                  </a:lnTo>
                  <a:lnTo>
                    <a:pt x="1848" y="277"/>
                  </a:lnTo>
                  <a:lnTo>
                    <a:pt x="1760" y="282"/>
                  </a:lnTo>
                  <a:lnTo>
                    <a:pt x="1713" y="286"/>
                  </a:lnTo>
                  <a:lnTo>
                    <a:pt x="1663" y="289"/>
                  </a:lnTo>
                  <a:lnTo>
                    <a:pt x="1610" y="297"/>
                  </a:lnTo>
                  <a:lnTo>
                    <a:pt x="1554" y="302"/>
                  </a:lnTo>
                  <a:lnTo>
                    <a:pt x="1499" y="311"/>
                  </a:lnTo>
                  <a:lnTo>
                    <a:pt x="1440" y="319"/>
                  </a:lnTo>
                  <a:lnTo>
                    <a:pt x="1380" y="328"/>
                  </a:lnTo>
                  <a:lnTo>
                    <a:pt x="1319" y="339"/>
                  </a:lnTo>
                  <a:lnTo>
                    <a:pt x="1258" y="348"/>
                  </a:lnTo>
                  <a:lnTo>
                    <a:pt x="1195" y="356"/>
                  </a:lnTo>
                  <a:lnTo>
                    <a:pt x="1130" y="368"/>
                  </a:lnTo>
                  <a:lnTo>
                    <a:pt x="1067" y="376"/>
                  </a:lnTo>
                  <a:lnTo>
                    <a:pt x="1003" y="386"/>
                  </a:lnTo>
                  <a:lnTo>
                    <a:pt x="940" y="395"/>
                  </a:lnTo>
                  <a:lnTo>
                    <a:pt x="877" y="403"/>
                  </a:lnTo>
                  <a:lnTo>
                    <a:pt x="813" y="411"/>
                  </a:lnTo>
                  <a:lnTo>
                    <a:pt x="753" y="418"/>
                  </a:lnTo>
                  <a:lnTo>
                    <a:pt x="691" y="423"/>
                  </a:lnTo>
                  <a:lnTo>
                    <a:pt x="634" y="429"/>
                  </a:lnTo>
                  <a:lnTo>
                    <a:pt x="576" y="433"/>
                  </a:lnTo>
                  <a:lnTo>
                    <a:pt x="520" y="435"/>
                  </a:lnTo>
                  <a:lnTo>
                    <a:pt x="466" y="435"/>
                  </a:lnTo>
                  <a:lnTo>
                    <a:pt x="416" y="435"/>
                  </a:lnTo>
                  <a:lnTo>
                    <a:pt x="367" y="431"/>
                  </a:lnTo>
                  <a:lnTo>
                    <a:pt x="323" y="425"/>
                  </a:lnTo>
                  <a:lnTo>
                    <a:pt x="279" y="418"/>
                  </a:lnTo>
                  <a:lnTo>
                    <a:pt x="240" y="409"/>
                  </a:lnTo>
                  <a:lnTo>
                    <a:pt x="205" y="396"/>
                  </a:lnTo>
                  <a:lnTo>
                    <a:pt x="173" y="382"/>
                  </a:lnTo>
                  <a:lnTo>
                    <a:pt x="146" y="366"/>
                  </a:lnTo>
                  <a:lnTo>
                    <a:pt x="121" y="346"/>
                  </a:lnTo>
                  <a:lnTo>
                    <a:pt x="103" y="322"/>
                  </a:lnTo>
                  <a:lnTo>
                    <a:pt x="74" y="275"/>
                  </a:lnTo>
                  <a:lnTo>
                    <a:pt x="58" y="232"/>
                  </a:lnTo>
                  <a:lnTo>
                    <a:pt x="51" y="192"/>
                  </a:lnTo>
                  <a:lnTo>
                    <a:pt x="53" y="158"/>
                  </a:lnTo>
                  <a:lnTo>
                    <a:pt x="65" y="127"/>
                  </a:lnTo>
                  <a:lnTo>
                    <a:pt x="85" y="101"/>
                  </a:lnTo>
                  <a:lnTo>
                    <a:pt x="114" y="81"/>
                  </a:lnTo>
                  <a:lnTo>
                    <a:pt x="148" y="67"/>
                  </a:lnTo>
                  <a:lnTo>
                    <a:pt x="167" y="62"/>
                  </a:lnTo>
                  <a:lnTo>
                    <a:pt x="189" y="58"/>
                  </a:lnTo>
                  <a:lnTo>
                    <a:pt x="211" y="57"/>
                  </a:lnTo>
                  <a:lnTo>
                    <a:pt x="236" y="54"/>
                  </a:lnTo>
                  <a:lnTo>
                    <a:pt x="261" y="57"/>
                  </a:lnTo>
                  <a:lnTo>
                    <a:pt x="288" y="58"/>
                  </a:lnTo>
                  <a:lnTo>
                    <a:pt x="315" y="60"/>
                  </a:lnTo>
                  <a:lnTo>
                    <a:pt x="344" y="66"/>
                  </a:lnTo>
                  <a:lnTo>
                    <a:pt x="374" y="73"/>
                  </a:lnTo>
                  <a:lnTo>
                    <a:pt x="405" y="80"/>
                  </a:lnTo>
                  <a:lnTo>
                    <a:pt x="436" y="91"/>
                  </a:lnTo>
                  <a:lnTo>
                    <a:pt x="468" y="101"/>
                  </a:lnTo>
                  <a:lnTo>
                    <a:pt x="500" y="114"/>
                  </a:lnTo>
                  <a:lnTo>
                    <a:pt x="533" y="131"/>
                  </a:lnTo>
                  <a:lnTo>
                    <a:pt x="567" y="147"/>
                  </a:lnTo>
                  <a:lnTo>
                    <a:pt x="601" y="165"/>
                  </a:lnTo>
                  <a:lnTo>
                    <a:pt x="663" y="198"/>
                  </a:lnTo>
                  <a:lnTo>
                    <a:pt x="706" y="219"/>
                  </a:lnTo>
                  <a:lnTo>
                    <a:pt x="736" y="232"/>
                  </a:lnTo>
                  <a:lnTo>
                    <a:pt x="753" y="235"/>
                  </a:lnTo>
                  <a:lnTo>
                    <a:pt x="758" y="232"/>
                  </a:lnTo>
                  <a:lnTo>
                    <a:pt x="754" y="222"/>
                  </a:lnTo>
                  <a:lnTo>
                    <a:pt x="743" y="208"/>
                  </a:lnTo>
                  <a:lnTo>
                    <a:pt x="725" y="190"/>
                  </a:lnTo>
                  <a:lnTo>
                    <a:pt x="704" y="170"/>
                  </a:lnTo>
                  <a:lnTo>
                    <a:pt x="680" y="148"/>
                  </a:lnTo>
                  <a:lnTo>
                    <a:pt x="655" y="127"/>
                  </a:lnTo>
                  <a:lnTo>
                    <a:pt x="630" y="107"/>
                  </a:lnTo>
                  <a:lnTo>
                    <a:pt x="608" y="89"/>
                  </a:lnTo>
                  <a:lnTo>
                    <a:pt x="590" y="74"/>
                  </a:lnTo>
                  <a:lnTo>
                    <a:pt x="578" y="66"/>
                  </a:lnTo>
                  <a:lnTo>
                    <a:pt x="574" y="62"/>
                  </a:lnTo>
                  <a:close/>
                </a:path>
              </a:pathLst>
            </a:custGeom>
            <a:solidFill>
              <a:srgbClr val="912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5312" y="2876"/>
              <a:ext cx="130" cy="56"/>
            </a:xfrm>
            <a:custGeom>
              <a:avLst/>
              <a:gdLst>
                <a:gd name="T0" fmla="*/ 130 w 130"/>
                <a:gd name="T1" fmla="*/ 56 h 56"/>
                <a:gd name="T2" fmla="*/ 0 w 130"/>
                <a:gd name="T3" fmla="*/ 0 h 56"/>
                <a:gd name="T4" fmla="*/ 18 w 130"/>
                <a:gd name="T5" fmla="*/ 5 h 56"/>
                <a:gd name="T6" fmla="*/ 37 w 130"/>
                <a:gd name="T7" fmla="*/ 11 h 56"/>
                <a:gd name="T8" fmla="*/ 54 w 130"/>
                <a:gd name="T9" fmla="*/ 18 h 56"/>
                <a:gd name="T10" fmla="*/ 71 w 130"/>
                <a:gd name="T11" fmla="*/ 25 h 56"/>
                <a:gd name="T12" fmla="*/ 87 w 130"/>
                <a:gd name="T13" fmla="*/ 32 h 56"/>
                <a:gd name="T14" fmla="*/ 101 w 130"/>
                <a:gd name="T15" fmla="*/ 40 h 56"/>
                <a:gd name="T16" fmla="*/ 116 w 130"/>
                <a:gd name="T17" fmla="*/ 47 h 56"/>
                <a:gd name="T18" fmla="*/ 130 w 130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56">
                  <a:moveTo>
                    <a:pt x="130" y="56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37" y="11"/>
                  </a:lnTo>
                  <a:lnTo>
                    <a:pt x="54" y="18"/>
                  </a:lnTo>
                  <a:lnTo>
                    <a:pt x="71" y="25"/>
                  </a:lnTo>
                  <a:lnTo>
                    <a:pt x="87" y="32"/>
                  </a:lnTo>
                  <a:lnTo>
                    <a:pt x="101" y="40"/>
                  </a:lnTo>
                  <a:lnTo>
                    <a:pt x="116" y="47"/>
                  </a:lnTo>
                  <a:lnTo>
                    <a:pt x="130" y="56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4430" y="3066"/>
              <a:ext cx="3" cy="50"/>
            </a:xfrm>
            <a:custGeom>
              <a:avLst/>
              <a:gdLst>
                <a:gd name="T0" fmla="*/ 0 w 3"/>
                <a:gd name="T1" fmla="*/ 50 h 50"/>
                <a:gd name="T2" fmla="*/ 3 w 3"/>
                <a:gd name="T3" fmla="*/ 0 h 50"/>
                <a:gd name="T4" fmla="*/ 3 w 3"/>
                <a:gd name="T5" fmla="*/ 18 h 50"/>
                <a:gd name="T6" fmla="*/ 3 w 3"/>
                <a:gd name="T7" fmla="*/ 25 h 50"/>
                <a:gd name="T8" fmla="*/ 3 w 3"/>
                <a:gd name="T9" fmla="*/ 32 h 50"/>
                <a:gd name="T10" fmla="*/ 0 w 3"/>
                <a:gd name="T11" fmla="*/ 42 h 50"/>
                <a:gd name="T12" fmla="*/ 0 w 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0">
                  <a:moveTo>
                    <a:pt x="0" y="50"/>
                  </a:moveTo>
                  <a:lnTo>
                    <a:pt x="3" y="0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4102" y="2029"/>
              <a:ext cx="3" cy="268"/>
            </a:xfrm>
            <a:custGeom>
              <a:avLst/>
              <a:gdLst>
                <a:gd name="T0" fmla="*/ 3 w 3"/>
                <a:gd name="T1" fmla="*/ 0 h 268"/>
                <a:gd name="T2" fmla="*/ 0 w 3"/>
                <a:gd name="T3" fmla="*/ 268 h 268"/>
                <a:gd name="T4" fmla="*/ 0 w 3"/>
                <a:gd name="T5" fmla="*/ 26 h 268"/>
                <a:gd name="T6" fmla="*/ 0 w 3"/>
                <a:gd name="T7" fmla="*/ 20 h 268"/>
                <a:gd name="T8" fmla="*/ 1 w 3"/>
                <a:gd name="T9" fmla="*/ 13 h 268"/>
                <a:gd name="T10" fmla="*/ 3 w 3"/>
                <a:gd name="T11" fmla="*/ 8 h 268"/>
                <a:gd name="T12" fmla="*/ 3 w 3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68">
                  <a:moveTo>
                    <a:pt x="3" y="0"/>
                  </a:moveTo>
                  <a:lnTo>
                    <a:pt x="0" y="26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5955" y="3303"/>
              <a:ext cx="477" cy="418"/>
            </a:xfrm>
            <a:custGeom>
              <a:avLst/>
              <a:gdLst>
                <a:gd name="T0" fmla="*/ 207 w 477"/>
                <a:gd name="T1" fmla="*/ 9 h 418"/>
                <a:gd name="T2" fmla="*/ 228 w 477"/>
                <a:gd name="T3" fmla="*/ 3 h 418"/>
                <a:gd name="T4" fmla="*/ 263 w 477"/>
                <a:gd name="T5" fmla="*/ 0 h 418"/>
                <a:gd name="T6" fmla="*/ 302 w 477"/>
                <a:gd name="T7" fmla="*/ 0 h 418"/>
                <a:gd name="T8" fmla="*/ 345 w 477"/>
                <a:gd name="T9" fmla="*/ 0 h 418"/>
                <a:gd name="T10" fmla="*/ 388 w 477"/>
                <a:gd name="T11" fmla="*/ 7 h 418"/>
                <a:gd name="T12" fmla="*/ 426 w 477"/>
                <a:gd name="T13" fmla="*/ 16 h 418"/>
                <a:gd name="T14" fmla="*/ 455 w 477"/>
                <a:gd name="T15" fmla="*/ 34 h 418"/>
                <a:gd name="T16" fmla="*/ 471 w 477"/>
                <a:gd name="T17" fmla="*/ 57 h 418"/>
                <a:gd name="T18" fmla="*/ 477 w 477"/>
                <a:gd name="T19" fmla="*/ 88 h 418"/>
                <a:gd name="T20" fmla="*/ 473 w 477"/>
                <a:gd name="T21" fmla="*/ 123 h 418"/>
                <a:gd name="T22" fmla="*/ 466 w 477"/>
                <a:gd name="T23" fmla="*/ 161 h 418"/>
                <a:gd name="T24" fmla="*/ 453 w 477"/>
                <a:gd name="T25" fmla="*/ 195 h 418"/>
                <a:gd name="T26" fmla="*/ 440 w 477"/>
                <a:gd name="T27" fmla="*/ 228 h 418"/>
                <a:gd name="T28" fmla="*/ 430 w 477"/>
                <a:gd name="T29" fmla="*/ 255 h 418"/>
                <a:gd name="T30" fmla="*/ 421 w 477"/>
                <a:gd name="T31" fmla="*/ 271 h 418"/>
                <a:gd name="T32" fmla="*/ 417 w 477"/>
                <a:gd name="T33" fmla="*/ 278 h 418"/>
                <a:gd name="T34" fmla="*/ 423 w 477"/>
                <a:gd name="T35" fmla="*/ 292 h 418"/>
                <a:gd name="T36" fmla="*/ 435 w 477"/>
                <a:gd name="T37" fmla="*/ 327 h 418"/>
                <a:gd name="T38" fmla="*/ 443 w 477"/>
                <a:gd name="T39" fmla="*/ 367 h 418"/>
                <a:gd name="T40" fmla="*/ 435 w 477"/>
                <a:gd name="T41" fmla="*/ 398 h 418"/>
                <a:gd name="T42" fmla="*/ 428 w 477"/>
                <a:gd name="T43" fmla="*/ 403 h 418"/>
                <a:gd name="T44" fmla="*/ 417 w 477"/>
                <a:gd name="T45" fmla="*/ 406 h 418"/>
                <a:gd name="T46" fmla="*/ 401 w 477"/>
                <a:gd name="T47" fmla="*/ 411 h 418"/>
                <a:gd name="T48" fmla="*/ 381 w 477"/>
                <a:gd name="T49" fmla="*/ 414 h 418"/>
                <a:gd name="T50" fmla="*/ 358 w 477"/>
                <a:gd name="T51" fmla="*/ 416 h 418"/>
                <a:gd name="T52" fmla="*/ 331 w 477"/>
                <a:gd name="T53" fmla="*/ 418 h 418"/>
                <a:gd name="T54" fmla="*/ 302 w 477"/>
                <a:gd name="T55" fmla="*/ 418 h 418"/>
                <a:gd name="T56" fmla="*/ 273 w 477"/>
                <a:gd name="T57" fmla="*/ 416 h 418"/>
                <a:gd name="T58" fmla="*/ 243 w 477"/>
                <a:gd name="T59" fmla="*/ 416 h 418"/>
                <a:gd name="T60" fmla="*/ 210 w 477"/>
                <a:gd name="T61" fmla="*/ 412 h 418"/>
                <a:gd name="T62" fmla="*/ 180 w 477"/>
                <a:gd name="T63" fmla="*/ 408 h 418"/>
                <a:gd name="T64" fmla="*/ 151 w 477"/>
                <a:gd name="T65" fmla="*/ 405 h 418"/>
                <a:gd name="T66" fmla="*/ 122 w 477"/>
                <a:gd name="T67" fmla="*/ 399 h 418"/>
                <a:gd name="T68" fmla="*/ 97 w 477"/>
                <a:gd name="T69" fmla="*/ 394 h 418"/>
                <a:gd name="T70" fmla="*/ 74 w 477"/>
                <a:gd name="T71" fmla="*/ 387 h 418"/>
                <a:gd name="T72" fmla="*/ 54 w 477"/>
                <a:gd name="T73" fmla="*/ 379 h 418"/>
                <a:gd name="T74" fmla="*/ 25 w 477"/>
                <a:gd name="T75" fmla="*/ 361 h 418"/>
                <a:gd name="T76" fmla="*/ 7 w 477"/>
                <a:gd name="T77" fmla="*/ 341 h 418"/>
                <a:gd name="T78" fmla="*/ 0 w 477"/>
                <a:gd name="T79" fmla="*/ 320 h 418"/>
                <a:gd name="T80" fmla="*/ 0 w 477"/>
                <a:gd name="T81" fmla="*/ 300 h 418"/>
                <a:gd name="T82" fmla="*/ 5 w 477"/>
                <a:gd name="T83" fmla="*/ 282 h 418"/>
                <a:gd name="T84" fmla="*/ 18 w 477"/>
                <a:gd name="T85" fmla="*/ 267 h 418"/>
                <a:gd name="T86" fmla="*/ 30 w 477"/>
                <a:gd name="T87" fmla="*/ 257 h 418"/>
                <a:gd name="T88" fmla="*/ 47 w 477"/>
                <a:gd name="T89" fmla="*/ 253 h 418"/>
                <a:gd name="T90" fmla="*/ 63 w 477"/>
                <a:gd name="T91" fmla="*/ 242 h 418"/>
                <a:gd name="T92" fmla="*/ 81 w 477"/>
                <a:gd name="T93" fmla="*/ 215 h 418"/>
                <a:gd name="T94" fmla="*/ 103 w 477"/>
                <a:gd name="T95" fmla="*/ 177 h 418"/>
                <a:gd name="T96" fmla="*/ 124 w 477"/>
                <a:gd name="T97" fmla="*/ 134 h 418"/>
                <a:gd name="T98" fmla="*/ 147 w 477"/>
                <a:gd name="T99" fmla="*/ 90 h 418"/>
                <a:gd name="T100" fmla="*/ 169 w 477"/>
                <a:gd name="T101" fmla="*/ 52 h 418"/>
                <a:gd name="T102" fmla="*/ 188 w 477"/>
                <a:gd name="T103" fmla="*/ 23 h 418"/>
                <a:gd name="T104" fmla="*/ 207 w 477"/>
                <a:gd name="T105" fmla="*/ 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7" h="418">
                  <a:moveTo>
                    <a:pt x="207" y="9"/>
                  </a:moveTo>
                  <a:lnTo>
                    <a:pt x="228" y="3"/>
                  </a:lnTo>
                  <a:lnTo>
                    <a:pt x="263" y="0"/>
                  </a:lnTo>
                  <a:lnTo>
                    <a:pt x="302" y="0"/>
                  </a:lnTo>
                  <a:lnTo>
                    <a:pt x="345" y="0"/>
                  </a:lnTo>
                  <a:lnTo>
                    <a:pt x="388" y="7"/>
                  </a:lnTo>
                  <a:lnTo>
                    <a:pt x="426" y="16"/>
                  </a:lnTo>
                  <a:lnTo>
                    <a:pt x="455" y="34"/>
                  </a:lnTo>
                  <a:lnTo>
                    <a:pt x="471" y="57"/>
                  </a:lnTo>
                  <a:lnTo>
                    <a:pt x="477" y="88"/>
                  </a:lnTo>
                  <a:lnTo>
                    <a:pt x="473" y="123"/>
                  </a:lnTo>
                  <a:lnTo>
                    <a:pt x="466" y="161"/>
                  </a:lnTo>
                  <a:lnTo>
                    <a:pt x="453" y="195"/>
                  </a:lnTo>
                  <a:lnTo>
                    <a:pt x="440" y="228"/>
                  </a:lnTo>
                  <a:lnTo>
                    <a:pt x="430" y="255"/>
                  </a:lnTo>
                  <a:lnTo>
                    <a:pt x="421" y="271"/>
                  </a:lnTo>
                  <a:lnTo>
                    <a:pt x="417" y="278"/>
                  </a:lnTo>
                  <a:lnTo>
                    <a:pt x="423" y="292"/>
                  </a:lnTo>
                  <a:lnTo>
                    <a:pt x="435" y="327"/>
                  </a:lnTo>
                  <a:lnTo>
                    <a:pt x="443" y="367"/>
                  </a:lnTo>
                  <a:lnTo>
                    <a:pt x="435" y="398"/>
                  </a:lnTo>
                  <a:lnTo>
                    <a:pt x="428" y="403"/>
                  </a:lnTo>
                  <a:lnTo>
                    <a:pt x="417" y="406"/>
                  </a:lnTo>
                  <a:lnTo>
                    <a:pt x="401" y="411"/>
                  </a:lnTo>
                  <a:lnTo>
                    <a:pt x="381" y="414"/>
                  </a:lnTo>
                  <a:lnTo>
                    <a:pt x="358" y="416"/>
                  </a:lnTo>
                  <a:lnTo>
                    <a:pt x="331" y="418"/>
                  </a:lnTo>
                  <a:lnTo>
                    <a:pt x="302" y="418"/>
                  </a:lnTo>
                  <a:lnTo>
                    <a:pt x="273" y="416"/>
                  </a:lnTo>
                  <a:lnTo>
                    <a:pt x="243" y="416"/>
                  </a:lnTo>
                  <a:lnTo>
                    <a:pt x="210" y="412"/>
                  </a:lnTo>
                  <a:lnTo>
                    <a:pt x="180" y="408"/>
                  </a:lnTo>
                  <a:lnTo>
                    <a:pt x="151" y="405"/>
                  </a:lnTo>
                  <a:lnTo>
                    <a:pt x="122" y="399"/>
                  </a:lnTo>
                  <a:lnTo>
                    <a:pt x="97" y="394"/>
                  </a:lnTo>
                  <a:lnTo>
                    <a:pt x="74" y="387"/>
                  </a:lnTo>
                  <a:lnTo>
                    <a:pt x="54" y="379"/>
                  </a:lnTo>
                  <a:lnTo>
                    <a:pt x="25" y="361"/>
                  </a:lnTo>
                  <a:lnTo>
                    <a:pt x="7" y="341"/>
                  </a:lnTo>
                  <a:lnTo>
                    <a:pt x="0" y="320"/>
                  </a:lnTo>
                  <a:lnTo>
                    <a:pt x="0" y="300"/>
                  </a:lnTo>
                  <a:lnTo>
                    <a:pt x="5" y="282"/>
                  </a:lnTo>
                  <a:lnTo>
                    <a:pt x="18" y="267"/>
                  </a:lnTo>
                  <a:lnTo>
                    <a:pt x="30" y="257"/>
                  </a:lnTo>
                  <a:lnTo>
                    <a:pt x="47" y="253"/>
                  </a:lnTo>
                  <a:lnTo>
                    <a:pt x="63" y="242"/>
                  </a:lnTo>
                  <a:lnTo>
                    <a:pt x="81" y="215"/>
                  </a:lnTo>
                  <a:lnTo>
                    <a:pt x="103" y="177"/>
                  </a:lnTo>
                  <a:lnTo>
                    <a:pt x="124" y="134"/>
                  </a:lnTo>
                  <a:lnTo>
                    <a:pt x="147" y="90"/>
                  </a:lnTo>
                  <a:lnTo>
                    <a:pt x="169" y="52"/>
                  </a:lnTo>
                  <a:lnTo>
                    <a:pt x="188" y="23"/>
                  </a:lnTo>
                  <a:lnTo>
                    <a:pt x="207" y="9"/>
                  </a:lnTo>
                  <a:close/>
                </a:path>
              </a:pathLst>
            </a:custGeom>
            <a:solidFill>
              <a:srgbClr val="912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6019" y="3303"/>
              <a:ext cx="413" cy="264"/>
            </a:xfrm>
            <a:custGeom>
              <a:avLst/>
              <a:gdLst>
                <a:gd name="T0" fmla="*/ 164 w 413"/>
                <a:gd name="T1" fmla="*/ 3 h 264"/>
                <a:gd name="T2" fmla="*/ 238 w 413"/>
                <a:gd name="T3" fmla="*/ 0 h 264"/>
                <a:gd name="T4" fmla="*/ 324 w 413"/>
                <a:gd name="T5" fmla="*/ 7 h 264"/>
                <a:gd name="T6" fmla="*/ 391 w 413"/>
                <a:gd name="T7" fmla="*/ 34 h 264"/>
                <a:gd name="T8" fmla="*/ 413 w 413"/>
                <a:gd name="T9" fmla="*/ 99 h 264"/>
                <a:gd name="T10" fmla="*/ 391 w 413"/>
                <a:gd name="T11" fmla="*/ 193 h 264"/>
                <a:gd name="T12" fmla="*/ 369 w 413"/>
                <a:gd name="T13" fmla="*/ 235 h 264"/>
                <a:gd name="T14" fmla="*/ 367 w 413"/>
                <a:gd name="T15" fmla="*/ 226 h 264"/>
                <a:gd name="T16" fmla="*/ 384 w 413"/>
                <a:gd name="T17" fmla="*/ 188 h 264"/>
                <a:gd name="T18" fmla="*/ 376 w 413"/>
                <a:gd name="T19" fmla="*/ 141 h 264"/>
                <a:gd name="T20" fmla="*/ 347 w 413"/>
                <a:gd name="T21" fmla="*/ 99 h 264"/>
                <a:gd name="T22" fmla="*/ 323 w 413"/>
                <a:gd name="T23" fmla="*/ 59 h 264"/>
                <a:gd name="T24" fmla="*/ 312 w 413"/>
                <a:gd name="T25" fmla="*/ 32 h 264"/>
                <a:gd name="T26" fmla="*/ 283 w 413"/>
                <a:gd name="T27" fmla="*/ 30 h 264"/>
                <a:gd name="T28" fmla="*/ 233 w 413"/>
                <a:gd name="T29" fmla="*/ 45 h 264"/>
                <a:gd name="T30" fmla="*/ 175 w 413"/>
                <a:gd name="T31" fmla="*/ 69 h 264"/>
                <a:gd name="T32" fmla="*/ 119 w 413"/>
                <a:gd name="T33" fmla="*/ 96 h 264"/>
                <a:gd name="T34" fmla="*/ 78 w 413"/>
                <a:gd name="T35" fmla="*/ 124 h 264"/>
                <a:gd name="T36" fmla="*/ 62 w 413"/>
                <a:gd name="T37" fmla="*/ 148 h 264"/>
                <a:gd name="T38" fmla="*/ 80 w 413"/>
                <a:gd name="T39" fmla="*/ 161 h 264"/>
                <a:gd name="T40" fmla="*/ 164 w 413"/>
                <a:gd name="T41" fmla="*/ 164 h 264"/>
                <a:gd name="T42" fmla="*/ 256 w 413"/>
                <a:gd name="T43" fmla="*/ 197 h 264"/>
                <a:gd name="T44" fmla="*/ 313 w 413"/>
                <a:gd name="T45" fmla="*/ 242 h 264"/>
                <a:gd name="T46" fmla="*/ 333 w 413"/>
                <a:gd name="T47" fmla="*/ 264 h 264"/>
                <a:gd name="T48" fmla="*/ 323 w 413"/>
                <a:gd name="T49" fmla="*/ 247 h 264"/>
                <a:gd name="T50" fmla="*/ 292 w 413"/>
                <a:gd name="T51" fmla="*/ 237 h 264"/>
                <a:gd name="T52" fmla="*/ 243 w 413"/>
                <a:gd name="T53" fmla="*/ 233 h 264"/>
                <a:gd name="T54" fmla="*/ 187 w 413"/>
                <a:gd name="T55" fmla="*/ 231 h 264"/>
                <a:gd name="T56" fmla="*/ 130 w 413"/>
                <a:gd name="T57" fmla="*/ 233 h 264"/>
                <a:gd name="T58" fmla="*/ 76 w 413"/>
                <a:gd name="T59" fmla="*/ 237 h 264"/>
                <a:gd name="T60" fmla="*/ 33 w 413"/>
                <a:gd name="T61" fmla="*/ 240 h 264"/>
                <a:gd name="T62" fmla="*/ 10 w 413"/>
                <a:gd name="T63" fmla="*/ 242 h 264"/>
                <a:gd name="T64" fmla="*/ 4 w 413"/>
                <a:gd name="T65" fmla="*/ 240 h 264"/>
                <a:gd name="T66" fmla="*/ 0 w 413"/>
                <a:gd name="T67" fmla="*/ 235 h 264"/>
                <a:gd name="T68" fmla="*/ 36 w 413"/>
                <a:gd name="T69" fmla="*/ 181 h 264"/>
                <a:gd name="T70" fmla="*/ 74 w 413"/>
                <a:gd name="T71" fmla="*/ 108 h 264"/>
                <a:gd name="T72" fmla="*/ 112 w 413"/>
                <a:gd name="T73" fmla="*/ 43 h 264"/>
                <a:gd name="T74" fmla="*/ 143 w 413"/>
                <a:gd name="T75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264">
                  <a:moveTo>
                    <a:pt x="143" y="9"/>
                  </a:moveTo>
                  <a:lnTo>
                    <a:pt x="164" y="3"/>
                  </a:lnTo>
                  <a:lnTo>
                    <a:pt x="199" y="0"/>
                  </a:lnTo>
                  <a:lnTo>
                    <a:pt x="238" y="0"/>
                  </a:lnTo>
                  <a:lnTo>
                    <a:pt x="281" y="0"/>
                  </a:lnTo>
                  <a:lnTo>
                    <a:pt x="324" y="7"/>
                  </a:lnTo>
                  <a:lnTo>
                    <a:pt x="362" y="16"/>
                  </a:lnTo>
                  <a:lnTo>
                    <a:pt x="391" y="34"/>
                  </a:lnTo>
                  <a:lnTo>
                    <a:pt x="407" y="57"/>
                  </a:lnTo>
                  <a:lnTo>
                    <a:pt x="413" y="99"/>
                  </a:lnTo>
                  <a:lnTo>
                    <a:pt x="406" y="146"/>
                  </a:lnTo>
                  <a:lnTo>
                    <a:pt x="391" y="193"/>
                  </a:lnTo>
                  <a:lnTo>
                    <a:pt x="373" y="235"/>
                  </a:lnTo>
                  <a:lnTo>
                    <a:pt x="369" y="235"/>
                  </a:lnTo>
                  <a:lnTo>
                    <a:pt x="367" y="233"/>
                  </a:lnTo>
                  <a:lnTo>
                    <a:pt x="367" y="226"/>
                  </a:lnTo>
                  <a:lnTo>
                    <a:pt x="371" y="217"/>
                  </a:lnTo>
                  <a:lnTo>
                    <a:pt x="384" y="188"/>
                  </a:lnTo>
                  <a:lnTo>
                    <a:pt x="384" y="163"/>
                  </a:lnTo>
                  <a:lnTo>
                    <a:pt x="376" y="141"/>
                  </a:lnTo>
                  <a:lnTo>
                    <a:pt x="364" y="119"/>
                  </a:lnTo>
                  <a:lnTo>
                    <a:pt x="347" y="99"/>
                  </a:lnTo>
                  <a:lnTo>
                    <a:pt x="333" y="79"/>
                  </a:lnTo>
                  <a:lnTo>
                    <a:pt x="323" y="59"/>
                  </a:lnTo>
                  <a:lnTo>
                    <a:pt x="317" y="40"/>
                  </a:lnTo>
                  <a:lnTo>
                    <a:pt x="312" y="32"/>
                  </a:lnTo>
                  <a:lnTo>
                    <a:pt x="301" y="29"/>
                  </a:lnTo>
                  <a:lnTo>
                    <a:pt x="283" y="30"/>
                  </a:lnTo>
                  <a:lnTo>
                    <a:pt x="260" y="36"/>
                  </a:lnTo>
                  <a:lnTo>
                    <a:pt x="233" y="45"/>
                  </a:lnTo>
                  <a:lnTo>
                    <a:pt x="204" y="56"/>
                  </a:lnTo>
                  <a:lnTo>
                    <a:pt x="175" y="69"/>
                  </a:lnTo>
                  <a:lnTo>
                    <a:pt x="146" y="81"/>
                  </a:lnTo>
                  <a:lnTo>
                    <a:pt x="119" y="96"/>
                  </a:lnTo>
                  <a:lnTo>
                    <a:pt x="96" y="110"/>
                  </a:lnTo>
                  <a:lnTo>
                    <a:pt x="78" y="124"/>
                  </a:lnTo>
                  <a:lnTo>
                    <a:pt x="65" y="137"/>
                  </a:lnTo>
                  <a:lnTo>
                    <a:pt x="62" y="148"/>
                  </a:lnTo>
                  <a:lnTo>
                    <a:pt x="65" y="155"/>
                  </a:lnTo>
                  <a:lnTo>
                    <a:pt x="80" y="161"/>
                  </a:lnTo>
                  <a:lnTo>
                    <a:pt x="105" y="161"/>
                  </a:lnTo>
                  <a:lnTo>
                    <a:pt x="164" y="164"/>
                  </a:lnTo>
                  <a:lnTo>
                    <a:pt x="214" y="177"/>
                  </a:lnTo>
                  <a:lnTo>
                    <a:pt x="256" y="197"/>
                  </a:lnTo>
                  <a:lnTo>
                    <a:pt x="290" y="220"/>
                  </a:lnTo>
                  <a:lnTo>
                    <a:pt x="313" y="242"/>
                  </a:lnTo>
                  <a:lnTo>
                    <a:pt x="328" y="258"/>
                  </a:lnTo>
                  <a:lnTo>
                    <a:pt x="333" y="264"/>
                  </a:lnTo>
                  <a:lnTo>
                    <a:pt x="330" y="255"/>
                  </a:lnTo>
                  <a:lnTo>
                    <a:pt x="323" y="247"/>
                  </a:lnTo>
                  <a:lnTo>
                    <a:pt x="310" y="242"/>
                  </a:lnTo>
                  <a:lnTo>
                    <a:pt x="292" y="237"/>
                  </a:lnTo>
                  <a:lnTo>
                    <a:pt x="269" y="235"/>
                  </a:lnTo>
                  <a:lnTo>
                    <a:pt x="243" y="233"/>
                  </a:lnTo>
                  <a:lnTo>
                    <a:pt x="216" y="231"/>
                  </a:lnTo>
                  <a:lnTo>
                    <a:pt x="187" y="231"/>
                  </a:lnTo>
                  <a:lnTo>
                    <a:pt x="159" y="231"/>
                  </a:lnTo>
                  <a:lnTo>
                    <a:pt x="130" y="233"/>
                  </a:lnTo>
                  <a:lnTo>
                    <a:pt x="103" y="235"/>
                  </a:lnTo>
                  <a:lnTo>
                    <a:pt x="76" y="237"/>
                  </a:lnTo>
                  <a:lnTo>
                    <a:pt x="53" y="238"/>
                  </a:lnTo>
                  <a:lnTo>
                    <a:pt x="33" y="240"/>
                  </a:lnTo>
                  <a:lnTo>
                    <a:pt x="19" y="240"/>
                  </a:lnTo>
                  <a:lnTo>
                    <a:pt x="10" y="242"/>
                  </a:lnTo>
                  <a:lnTo>
                    <a:pt x="6" y="242"/>
                  </a:lnTo>
                  <a:lnTo>
                    <a:pt x="4" y="240"/>
                  </a:lnTo>
                  <a:lnTo>
                    <a:pt x="2" y="238"/>
                  </a:lnTo>
                  <a:lnTo>
                    <a:pt x="0" y="235"/>
                  </a:lnTo>
                  <a:lnTo>
                    <a:pt x="19" y="211"/>
                  </a:lnTo>
                  <a:lnTo>
                    <a:pt x="36" y="181"/>
                  </a:lnTo>
                  <a:lnTo>
                    <a:pt x="56" y="144"/>
                  </a:lnTo>
                  <a:lnTo>
                    <a:pt x="74" y="108"/>
                  </a:lnTo>
                  <a:lnTo>
                    <a:pt x="94" y="72"/>
                  </a:lnTo>
                  <a:lnTo>
                    <a:pt x="112" y="43"/>
                  </a:lnTo>
                  <a:lnTo>
                    <a:pt x="129" y="20"/>
                  </a:lnTo>
                  <a:lnTo>
                    <a:pt x="143" y="9"/>
                  </a:lnTo>
                  <a:close/>
                </a:path>
              </a:pathLst>
            </a:custGeom>
            <a:solidFill>
              <a:srgbClr val="EA8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5978" y="3581"/>
              <a:ext cx="360" cy="110"/>
            </a:xfrm>
            <a:custGeom>
              <a:avLst/>
              <a:gdLst>
                <a:gd name="T0" fmla="*/ 5 w 360"/>
                <a:gd name="T1" fmla="*/ 0 h 110"/>
                <a:gd name="T2" fmla="*/ 9 w 360"/>
                <a:gd name="T3" fmla="*/ 0 h 110"/>
                <a:gd name="T4" fmla="*/ 20 w 360"/>
                <a:gd name="T5" fmla="*/ 0 h 110"/>
                <a:gd name="T6" fmla="*/ 36 w 360"/>
                <a:gd name="T7" fmla="*/ 0 h 110"/>
                <a:gd name="T8" fmla="*/ 60 w 360"/>
                <a:gd name="T9" fmla="*/ 0 h 110"/>
                <a:gd name="T10" fmla="*/ 85 w 360"/>
                <a:gd name="T11" fmla="*/ 0 h 110"/>
                <a:gd name="T12" fmla="*/ 114 w 360"/>
                <a:gd name="T13" fmla="*/ 0 h 110"/>
                <a:gd name="T14" fmla="*/ 144 w 360"/>
                <a:gd name="T15" fmla="*/ 2 h 110"/>
                <a:gd name="T16" fmla="*/ 177 w 360"/>
                <a:gd name="T17" fmla="*/ 4 h 110"/>
                <a:gd name="T18" fmla="*/ 207 w 360"/>
                <a:gd name="T19" fmla="*/ 6 h 110"/>
                <a:gd name="T20" fmla="*/ 238 w 360"/>
                <a:gd name="T21" fmla="*/ 7 h 110"/>
                <a:gd name="T22" fmla="*/ 267 w 360"/>
                <a:gd name="T23" fmla="*/ 9 h 110"/>
                <a:gd name="T24" fmla="*/ 294 w 360"/>
                <a:gd name="T25" fmla="*/ 13 h 110"/>
                <a:gd name="T26" fmla="*/ 315 w 360"/>
                <a:gd name="T27" fmla="*/ 16 h 110"/>
                <a:gd name="T28" fmla="*/ 333 w 360"/>
                <a:gd name="T29" fmla="*/ 20 h 110"/>
                <a:gd name="T30" fmla="*/ 344 w 360"/>
                <a:gd name="T31" fmla="*/ 26 h 110"/>
                <a:gd name="T32" fmla="*/ 347 w 360"/>
                <a:gd name="T33" fmla="*/ 31 h 110"/>
                <a:gd name="T34" fmla="*/ 353 w 360"/>
                <a:gd name="T35" fmla="*/ 51 h 110"/>
                <a:gd name="T36" fmla="*/ 360 w 360"/>
                <a:gd name="T37" fmla="*/ 63 h 110"/>
                <a:gd name="T38" fmla="*/ 360 w 360"/>
                <a:gd name="T39" fmla="*/ 74 h 110"/>
                <a:gd name="T40" fmla="*/ 351 w 360"/>
                <a:gd name="T41" fmla="*/ 93 h 110"/>
                <a:gd name="T42" fmla="*/ 344 w 360"/>
                <a:gd name="T43" fmla="*/ 98 h 110"/>
                <a:gd name="T44" fmla="*/ 331 w 360"/>
                <a:gd name="T45" fmla="*/ 103 h 110"/>
                <a:gd name="T46" fmla="*/ 313 w 360"/>
                <a:gd name="T47" fmla="*/ 107 h 110"/>
                <a:gd name="T48" fmla="*/ 291 w 360"/>
                <a:gd name="T49" fmla="*/ 109 h 110"/>
                <a:gd name="T50" fmla="*/ 268 w 360"/>
                <a:gd name="T51" fmla="*/ 110 h 110"/>
                <a:gd name="T52" fmla="*/ 241 w 360"/>
                <a:gd name="T53" fmla="*/ 110 h 110"/>
                <a:gd name="T54" fmla="*/ 213 w 360"/>
                <a:gd name="T55" fmla="*/ 110 h 110"/>
                <a:gd name="T56" fmla="*/ 182 w 360"/>
                <a:gd name="T57" fmla="*/ 109 h 110"/>
                <a:gd name="T58" fmla="*/ 153 w 360"/>
                <a:gd name="T59" fmla="*/ 107 h 110"/>
                <a:gd name="T60" fmla="*/ 124 w 360"/>
                <a:gd name="T61" fmla="*/ 103 h 110"/>
                <a:gd name="T62" fmla="*/ 97 w 360"/>
                <a:gd name="T63" fmla="*/ 100 h 110"/>
                <a:gd name="T64" fmla="*/ 72 w 360"/>
                <a:gd name="T65" fmla="*/ 94 h 110"/>
                <a:gd name="T66" fmla="*/ 51 w 360"/>
                <a:gd name="T67" fmla="*/ 91 h 110"/>
                <a:gd name="T68" fmla="*/ 33 w 360"/>
                <a:gd name="T69" fmla="*/ 83 h 110"/>
                <a:gd name="T70" fmla="*/ 20 w 360"/>
                <a:gd name="T71" fmla="*/ 78 h 110"/>
                <a:gd name="T72" fmla="*/ 13 w 360"/>
                <a:gd name="T73" fmla="*/ 71 h 110"/>
                <a:gd name="T74" fmla="*/ 0 w 360"/>
                <a:gd name="T75" fmla="*/ 47 h 110"/>
                <a:gd name="T76" fmla="*/ 0 w 360"/>
                <a:gd name="T77" fmla="*/ 24 h 110"/>
                <a:gd name="T78" fmla="*/ 4 w 360"/>
                <a:gd name="T79" fmla="*/ 7 h 110"/>
                <a:gd name="T80" fmla="*/ 5 w 360"/>
                <a:gd name="T8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0" h="110">
                  <a:moveTo>
                    <a:pt x="5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44" y="2"/>
                  </a:lnTo>
                  <a:lnTo>
                    <a:pt x="177" y="4"/>
                  </a:lnTo>
                  <a:lnTo>
                    <a:pt x="207" y="6"/>
                  </a:lnTo>
                  <a:lnTo>
                    <a:pt x="238" y="7"/>
                  </a:lnTo>
                  <a:lnTo>
                    <a:pt x="267" y="9"/>
                  </a:lnTo>
                  <a:lnTo>
                    <a:pt x="294" y="13"/>
                  </a:lnTo>
                  <a:lnTo>
                    <a:pt x="315" y="16"/>
                  </a:lnTo>
                  <a:lnTo>
                    <a:pt x="333" y="20"/>
                  </a:lnTo>
                  <a:lnTo>
                    <a:pt x="344" y="26"/>
                  </a:lnTo>
                  <a:lnTo>
                    <a:pt x="347" y="31"/>
                  </a:lnTo>
                  <a:lnTo>
                    <a:pt x="353" y="51"/>
                  </a:lnTo>
                  <a:lnTo>
                    <a:pt x="360" y="63"/>
                  </a:lnTo>
                  <a:lnTo>
                    <a:pt x="360" y="74"/>
                  </a:lnTo>
                  <a:lnTo>
                    <a:pt x="351" y="93"/>
                  </a:lnTo>
                  <a:lnTo>
                    <a:pt x="344" y="98"/>
                  </a:lnTo>
                  <a:lnTo>
                    <a:pt x="331" y="103"/>
                  </a:lnTo>
                  <a:lnTo>
                    <a:pt x="313" y="107"/>
                  </a:lnTo>
                  <a:lnTo>
                    <a:pt x="291" y="109"/>
                  </a:lnTo>
                  <a:lnTo>
                    <a:pt x="268" y="110"/>
                  </a:lnTo>
                  <a:lnTo>
                    <a:pt x="241" y="110"/>
                  </a:lnTo>
                  <a:lnTo>
                    <a:pt x="213" y="110"/>
                  </a:lnTo>
                  <a:lnTo>
                    <a:pt x="182" y="109"/>
                  </a:lnTo>
                  <a:lnTo>
                    <a:pt x="153" y="107"/>
                  </a:lnTo>
                  <a:lnTo>
                    <a:pt x="124" y="103"/>
                  </a:lnTo>
                  <a:lnTo>
                    <a:pt x="97" y="100"/>
                  </a:lnTo>
                  <a:lnTo>
                    <a:pt x="72" y="94"/>
                  </a:lnTo>
                  <a:lnTo>
                    <a:pt x="51" y="91"/>
                  </a:lnTo>
                  <a:lnTo>
                    <a:pt x="33" y="83"/>
                  </a:lnTo>
                  <a:lnTo>
                    <a:pt x="20" y="78"/>
                  </a:lnTo>
                  <a:lnTo>
                    <a:pt x="13" y="71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4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D2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5955" y="3621"/>
              <a:ext cx="153" cy="224"/>
            </a:xfrm>
            <a:custGeom>
              <a:avLst/>
              <a:gdLst>
                <a:gd name="T0" fmla="*/ 142 w 153"/>
                <a:gd name="T1" fmla="*/ 2 h 224"/>
                <a:gd name="T2" fmla="*/ 147 w 153"/>
                <a:gd name="T3" fmla="*/ 7 h 224"/>
                <a:gd name="T4" fmla="*/ 151 w 153"/>
                <a:gd name="T5" fmla="*/ 16 h 224"/>
                <a:gd name="T6" fmla="*/ 153 w 153"/>
                <a:gd name="T7" fmla="*/ 23 h 224"/>
                <a:gd name="T8" fmla="*/ 149 w 153"/>
                <a:gd name="T9" fmla="*/ 33 h 224"/>
                <a:gd name="T10" fmla="*/ 41 w 153"/>
                <a:gd name="T11" fmla="*/ 215 h 224"/>
                <a:gd name="T12" fmla="*/ 36 w 153"/>
                <a:gd name="T13" fmla="*/ 222 h 224"/>
                <a:gd name="T14" fmla="*/ 27 w 153"/>
                <a:gd name="T15" fmla="*/ 224 h 224"/>
                <a:gd name="T16" fmla="*/ 20 w 153"/>
                <a:gd name="T17" fmla="*/ 224 h 224"/>
                <a:gd name="T18" fmla="*/ 10 w 153"/>
                <a:gd name="T19" fmla="*/ 222 h 224"/>
                <a:gd name="T20" fmla="*/ 3 w 153"/>
                <a:gd name="T21" fmla="*/ 215 h 224"/>
                <a:gd name="T22" fmla="*/ 0 w 153"/>
                <a:gd name="T23" fmla="*/ 208 h 224"/>
                <a:gd name="T24" fmla="*/ 0 w 153"/>
                <a:gd name="T25" fmla="*/ 201 h 224"/>
                <a:gd name="T26" fmla="*/ 3 w 153"/>
                <a:gd name="T27" fmla="*/ 192 h 224"/>
                <a:gd name="T28" fmla="*/ 108 w 153"/>
                <a:gd name="T29" fmla="*/ 9 h 224"/>
                <a:gd name="T30" fmla="*/ 115 w 153"/>
                <a:gd name="T31" fmla="*/ 4 h 224"/>
                <a:gd name="T32" fmla="*/ 124 w 153"/>
                <a:gd name="T33" fmla="*/ 0 h 224"/>
                <a:gd name="T34" fmla="*/ 133 w 153"/>
                <a:gd name="T35" fmla="*/ 0 h 224"/>
                <a:gd name="T36" fmla="*/ 142 w 153"/>
                <a:gd name="T37" fmla="*/ 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224">
                  <a:moveTo>
                    <a:pt x="142" y="2"/>
                  </a:moveTo>
                  <a:lnTo>
                    <a:pt x="147" y="7"/>
                  </a:lnTo>
                  <a:lnTo>
                    <a:pt x="151" y="16"/>
                  </a:lnTo>
                  <a:lnTo>
                    <a:pt x="153" y="23"/>
                  </a:lnTo>
                  <a:lnTo>
                    <a:pt x="149" y="33"/>
                  </a:lnTo>
                  <a:lnTo>
                    <a:pt x="41" y="215"/>
                  </a:lnTo>
                  <a:lnTo>
                    <a:pt x="36" y="222"/>
                  </a:lnTo>
                  <a:lnTo>
                    <a:pt x="27" y="224"/>
                  </a:lnTo>
                  <a:lnTo>
                    <a:pt x="20" y="224"/>
                  </a:lnTo>
                  <a:lnTo>
                    <a:pt x="10" y="222"/>
                  </a:lnTo>
                  <a:lnTo>
                    <a:pt x="3" y="215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3" y="192"/>
                  </a:lnTo>
                  <a:lnTo>
                    <a:pt x="108" y="9"/>
                  </a:lnTo>
                  <a:lnTo>
                    <a:pt x="115" y="4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6115" y="3627"/>
              <a:ext cx="157" cy="236"/>
            </a:xfrm>
            <a:custGeom>
              <a:avLst/>
              <a:gdLst>
                <a:gd name="T0" fmla="*/ 144 w 157"/>
                <a:gd name="T1" fmla="*/ 3 h 236"/>
                <a:gd name="T2" fmla="*/ 151 w 157"/>
                <a:gd name="T3" fmla="*/ 8 h 236"/>
                <a:gd name="T4" fmla="*/ 154 w 157"/>
                <a:gd name="T5" fmla="*/ 17 h 236"/>
                <a:gd name="T6" fmla="*/ 157 w 157"/>
                <a:gd name="T7" fmla="*/ 27 h 236"/>
                <a:gd name="T8" fmla="*/ 154 w 157"/>
                <a:gd name="T9" fmla="*/ 37 h 236"/>
                <a:gd name="T10" fmla="*/ 43 w 157"/>
                <a:gd name="T11" fmla="*/ 224 h 236"/>
                <a:gd name="T12" fmla="*/ 36 w 157"/>
                <a:gd name="T13" fmla="*/ 231 h 236"/>
                <a:gd name="T14" fmla="*/ 27 w 157"/>
                <a:gd name="T15" fmla="*/ 235 h 236"/>
                <a:gd name="T16" fmla="*/ 18 w 157"/>
                <a:gd name="T17" fmla="*/ 236 h 236"/>
                <a:gd name="T18" fmla="*/ 9 w 157"/>
                <a:gd name="T19" fmla="*/ 233 h 236"/>
                <a:gd name="T20" fmla="*/ 3 w 157"/>
                <a:gd name="T21" fmla="*/ 225 h 236"/>
                <a:gd name="T22" fmla="*/ 0 w 157"/>
                <a:gd name="T23" fmla="*/ 216 h 236"/>
                <a:gd name="T24" fmla="*/ 0 w 157"/>
                <a:gd name="T25" fmla="*/ 208 h 236"/>
                <a:gd name="T26" fmla="*/ 1 w 157"/>
                <a:gd name="T27" fmla="*/ 198 h 236"/>
                <a:gd name="T28" fmla="*/ 111 w 157"/>
                <a:gd name="T29" fmla="*/ 10 h 236"/>
                <a:gd name="T30" fmla="*/ 118 w 157"/>
                <a:gd name="T31" fmla="*/ 5 h 236"/>
                <a:gd name="T32" fmla="*/ 127 w 157"/>
                <a:gd name="T33" fmla="*/ 1 h 236"/>
                <a:gd name="T34" fmla="*/ 137 w 157"/>
                <a:gd name="T35" fmla="*/ 0 h 236"/>
                <a:gd name="T36" fmla="*/ 144 w 157"/>
                <a:gd name="T37" fmla="*/ 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236">
                  <a:moveTo>
                    <a:pt x="144" y="3"/>
                  </a:moveTo>
                  <a:lnTo>
                    <a:pt x="151" y="8"/>
                  </a:lnTo>
                  <a:lnTo>
                    <a:pt x="154" y="17"/>
                  </a:lnTo>
                  <a:lnTo>
                    <a:pt x="157" y="27"/>
                  </a:lnTo>
                  <a:lnTo>
                    <a:pt x="154" y="37"/>
                  </a:lnTo>
                  <a:lnTo>
                    <a:pt x="43" y="224"/>
                  </a:lnTo>
                  <a:lnTo>
                    <a:pt x="36" y="231"/>
                  </a:lnTo>
                  <a:lnTo>
                    <a:pt x="27" y="235"/>
                  </a:lnTo>
                  <a:lnTo>
                    <a:pt x="18" y="236"/>
                  </a:lnTo>
                  <a:lnTo>
                    <a:pt x="9" y="233"/>
                  </a:lnTo>
                  <a:lnTo>
                    <a:pt x="3" y="225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111" y="10"/>
                  </a:lnTo>
                  <a:lnTo>
                    <a:pt x="118" y="5"/>
                  </a:lnTo>
                  <a:lnTo>
                    <a:pt x="127" y="1"/>
                  </a:lnTo>
                  <a:lnTo>
                    <a:pt x="137" y="0"/>
                  </a:lnTo>
                  <a:lnTo>
                    <a:pt x="144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 rot="-509081">
            <a:off x="6877050" y="3068638"/>
            <a:ext cx="2484438" cy="2481262"/>
            <a:chOff x="7850" y="698"/>
            <a:chExt cx="3588" cy="3564"/>
          </a:xfrm>
        </p:grpSpPr>
        <p:sp>
          <p:nvSpPr>
            <p:cNvPr id="15377" name="AutoShape 17"/>
            <p:cNvSpPr>
              <a:spLocks noChangeAspect="1" noChangeArrowheads="1"/>
            </p:cNvSpPr>
            <p:nvPr/>
          </p:nvSpPr>
          <p:spPr bwMode="auto">
            <a:xfrm>
              <a:off x="7850" y="698"/>
              <a:ext cx="3588" cy="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7963" y="1822"/>
              <a:ext cx="1484" cy="1254"/>
            </a:xfrm>
            <a:custGeom>
              <a:avLst/>
              <a:gdLst>
                <a:gd name="T0" fmla="*/ 0 w 1484"/>
                <a:gd name="T1" fmla="*/ 0 h 1254"/>
                <a:gd name="T2" fmla="*/ 75 w 1484"/>
                <a:gd name="T3" fmla="*/ 1217 h 1254"/>
                <a:gd name="T4" fmla="*/ 244 w 1484"/>
                <a:gd name="T5" fmla="*/ 1198 h 1254"/>
                <a:gd name="T6" fmla="*/ 789 w 1484"/>
                <a:gd name="T7" fmla="*/ 1236 h 1254"/>
                <a:gd name="T8" fmla="*/ 1371 w 1484"/>
                <a:gd name="T9" fmla="*/ 1254 h 1254"/>
                <a:gd name="T10" fmla="*/ 1484 w 1484"/>
                <a:gd name="T11" fmla="*/ 37 h 1254"/>
                <a:gd name="T12" fmla="*/ 0 w 1484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4" h="1254">
                  <a:moveTo>
                    <a:pt x="0" y="0"/>
                  </a:moveTo>
                  <a:lnTo>
                    <a:pt x="75" y="1217"/>
                  </a:lnTo>
                  <a:lnTo>
                    <a:pt x="244" y="1198"/>
                  </a:lnTo>
                  <a:lnTo>
                    <a:pt x="789" y="1236"/>
                  </a:lnTo>
                  <a:lnTo>
                    <a:pt x="1371" y="1254"/>
                  </a:lnTo>
                  <a:lnTo>
                    <a:pt x="148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7906" y="1597"/>
              <a:ext cx="1635" cy="281"/>
            </a:xfrm>
            <a:custGeom>
              <a:avLst/>
              <a:gdLst>
                <a:gd name="T0" fmla="*/ 0 w 1635"/>
                <a:gd name="T1" fmla="*/ 0 h 281"/>
                <a:gd name="T2" fmla="*/ 1635 w 1635"/>
                <a:gd name="T3" fmla="*/ 131 h 281"/>
                <a:gd name="T4" fmla="*/ 1616 w 1635"/>
                <a:gd name="T5" fmla="*/ 281 h 281"/>
                <a:gd name="T6" fmla="*/ 0 w 1635"/>
                <a:gd name="T7" fmla="*/ 187 h 281"/>
                <a:gd name="T8" fmla="*/ 0 w 1635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5" h="281">
                  <a:moveTo>
                    <a:pt x="0" y="0"/>
                  </a:moveTo>
                  <a:lnTo>
                    <a:pt x="1635" y="131"/>
                  </a:lnTo>
                  <a:lnTo>
                    <a:pt x="1616" y="281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7888" y="1634"/>
              <a:ext cx="544" cy="188"/>
            </a:xfrm>
            <a:custGeom>
              <a:avLst/>
              <a:gdLst>
                <a:gd name="T0" fmla="*/ 18 w 544"/>
                <a:gd name="T1" fmla="*/ 0 h 188"/>
                <a:gd name="T2" fmla="*/ 394 w 544"/>
                <a:gd name="T3" fmla="*/ 38 h 188"/>
                <a:gd name="T4" fmla="*/ 394 w 544"/>
                <a:gd name="T5" fmla="*/ 38 h 188"/>
                <a:gd name="T6" fmla="*/ 375 w 544"/>
                <a:gd name="T7" fmla="*/ 38 h 188"/>
                <a:gd name="T8" fmla="*/ 338 w 544"/>
                <a:gd name="T9" fmla="*/ 57 h 188"/>
                <a:gd name="T10" fmla="*/ 319 w 544"/>
                <a:gd name="T11" fmla="*/ 57 h 188"/>
                <a:gd name="T12" fmla="*/ 319 w 544"/>
                <a:gd name="T13" fmla="*/ 75 h 188"/>
                <a:gd name="T14" fmla="*/ 319 w 544"/>
                <a:gd name="T15" fmla="*/ 75 h 188"/>
                <a:gd name="T16" fmla="*/ 338 w 544"/>
                <a:gd name="T17" fmla="*/ 94 h 188"/>
                <a:gd name="T18" fmla="*/ 375 w 544"/>
                <a:gd name="T19" fmla="*/ 113 h 188"/>
                <a:gd name="T20" fmla="*/ 432 w 544"/>
                <a:gd name="T21" fmla="*/ 131 h 188"/>
                <a:gd name="T22" fmla="*/ 469 w 544"/>
                <a:gd name="T23" fmla="*/ 131 h 188"/>
                <a:gd name="T24" fmla="*/ 507 w 544"/>
                <a:gd name="T25" fmla="*/ 150 h 188"/>
                <a:gd name="T26" fmla="*/ 526 w 544"/>
                <a:gd name="T27" fmla="*/ 169 h 188"/>
                <a:gd name="T28" fmla="*/ 544 w 544"/>
                <a:gd name="T29" fmla="*/ 169 h 188"/>
                <a:gd name="T30" fmla="*/ 544 w 544"/>
                <a:gd name="T31" fmla="*/ 188 h 188"/>
                <a:gd name="T32" fmla="*/ 544 w 544"/>
                <a:gd name="T33" fmla="*/ 188 h 188"/>
                <a:gd name="T34" fmla="*/ 544 w 544"/>
                <a:gd name="T35" fmla="*/ 188 h 188"/>
                <a:gd name="T36" fmla="*/ 0 w 544"/>
                <a:gd name="T37" fmla="*/ 188 h 188"/>
                <a:gd name="T38" fmla="*/ 18 w 544"/>
                <a:gd name="T3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4" h="188">
                  <a:moveTo>
                    <a:pt x="18" y="0"/>
                  </a:moveTo>
                  <a:lnTo>
                    <a:pt x="394" y="38"/>
                  </a:lnTo>
                  <a:lnTo>
                    <a:pt x="394" y="38"/>
                  </a:lnTo>
                  <a:lnTo>
                    <a:pt x="375" y="38"/>
                  </a:lnTo>
                  <a:lnTo>
                    <a:pt x="338" y="57"/>
                  </a:lnTo>
                  <a:lnTo>
                    <a:pt x="319" y="57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38" y="94"/>
                  </a:lnTo>
                  <a:lnTo>
                    <a:pt x="375" y="113"/>
                  </a:lnTo>
                  <a:lnTo>
                    <a:pt x="432" y="131"/>
                  </a:lnTo>
                  <a:lnTo>
                    <a:pt x="469" y="131"/>
                  </a:lnTo>
                  <a:lnTo>
                    <a:pt x="507" y="150"/>
                  </a:lnTo>
                  <a:lnTo>
                    <a:pt x="526" y="169"/>
                  </a:lnTo>
                  <a:lnTo>
                    <a:pt x="544" y="169"/>
                  </a:lnTo>
                  <a:lnTo>
                    <a:pt x="544" y="188"/>
                  </a:lnTo>
                  <a:lnTo>
                    <a:pt x="544" y="188"/>
                  </a:lnTo>
                  <a:lnTo>
                    <a:pt x="544" y="188"/>
                  </a:lnTo>
                  <a:lnTo>
                    <a:pt x="0" y="18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95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7944" y="1822"/>
              <a:ext cx="808" cy="1236"/>
            </a:xfrm>
            <a:custGeom>
              <a:avLst/>
              <a:gdLst>
                <a:gd name="T0" fmla="*/ 413 w 808"/>
                <a:gd name="T1" fmla="*/ 18 h 1236"/>
                <a:gd name="T2" fmla="*/ 395 w 808"/>
                <a:gd name="T3" fmla="*/ 18 h 1236"/>
                <a:gd name="T4" fmla="*/ 376 w 808"/>
                <a:gd name="T5" fmla="*/ 18 h 1236"/>
                <a:gd name="T6" fmla="*/ 357 w 808"/>
                <a:gd name="T7" fmla="*/ 18 h 1236"/>
                <a:gd name="T8" fmla="*/ 319 w 808"/>
                <a:gd name="T9" fmla="*/ 18 h 1236"/>
                <a:gd name="T10" fmla="*/ 301 w 808"/>
                <a:gd name="T11" fmla="*/ 37 h 1236"/>
                <a:gd name="T12" fmla="*/ 263 w 808"/>
                <a:gd name="T13" fmla="*/ 56 h 1236"/>
                <a:gd name="T14" fmla="*/ 244 w 808"/>
                <a:gd name="T15" fmla="*/ 93 h 1236"/>
                <a:gd name="T16" fmla="*/ 244 w 808"/>
                <a:gd name="T17" fmla="*/ 131 h 1236"/>
                <a:gd name="T18" fmla="*/ 225 w 808"/>
                <a:gd name="T19" fmla="*/ 168 h 1236"/>
                <a:gd name="T20" fmla="*/ 225 w 808"/>
                <a:gd name="T21" fmla="*/ 206 h 1236"/>
                <a:gd name="T22" fmla="*/ 225 w 808"/>
                <a:gd name="T23" fmla="*/ 243 h 1236"/>
                <a:gd name="T24" fmla="*/ 225 w 808"/>
                <a:gd name="T25" fmla="*/ 299 h 1236"/>
                <a:gd name="T26" fmla="*/ 225 w 808"/>
                <a:gd name="T27" fmla="*/ 337 h 1236"/>
                <a:gd name="T28" fmla="*/ 244 w 808"/>
                <a:gd name="T29" fmla="*/ 374 h 1236"/>
                <a:gd name="T30" fmla="*/ 263 w 808"/>
                <a:gd name="T31" fmla="*/ 430 h 1236"/>
                <a:gd name="T32" fmla="*/ 319 w 808"/>
                <a:gd name="T33" fmla="*/ 486 h 1236"/>
                <a:gd name="T34" fmla="*/ 357 w 808"/>
                <a:gd name="T35" fmla="*/ 543 h 1236"/>
                <a:gd name="T36" fmla="*/ 413 w 808"/>
                <a:gd name="T37" fmla="*/ 561 h 1236"/>
                <a:gd name="T38" fmla="*/ 432 w 808"/>
                <a:gd name="T39" fmla="*/ 599 h 1236"/>
                <a:gd name="T40" fmla="*/ 470 w 808"/>
                <a:gd name="T41" fmla="*/ 618 h 1236"/>
                <a:gd name="T42" fmla="*/ 470 w 808"/>
                <a:gd name="T43" fmla="*/ 636 h 1236"/>
                <a:gd name="T44" fmla="*/ 470 w 808"/>
                <a:gd name="T45" fmla="*/ 674 h 1236"/>
                <a:gd name="T46" fmla="*/ 451 w 808"/>
                <a:gd name="T47" fmla="*/ 711 h 1236"/>
                <a:gd name="T48" fmla="*/ 413 w 808"/>
                <a:gd name="T49" fmla="*/ 767 h 1236"/>
                <a:gd name="T50" fmla="*/ 395 w 808"/>
                <a:gd name="T51" fmla="*/ 786 h 1236"/>
                <a:gd name="T52" fmla="*/ 376 w 808"/>
                <a:gd name="T53" fmla="*/ 824 h 1236"/>
                <a:gd name="T54" fmla="*/ 395 w 808"/>
                <a:gd name="T55" fmla="*/ 861 h 1236"/>
                <a:gd name="T56" fmla="*/ 413 w 808"/>
                <a:gd name="T57" fmla="*/ 917 h 1236"/>
                <a:gd name="T58" fmla="*/ 432 w 808"/>
                <a:gd name="T59" fmla="*/ 955 h 1236"/>
                <a:gd name="T60" fmla="*/ 470 w 808"/>
                <a:gd name="T61" fmla="*/ 992 h 1236"/>
                <a:gd name="T62" fmla="*/ 507 w 808"/>
                <a:gd name="T63" fmla="*/ 1030 h 1236"/>
                <a:gd name="T64" fmla="*/ 545 w 808"/>
                <a:gd name="T65" fmla="*/ 1067 h 1236"/>
                <a:gd name="T66" fmla="*/ 601 w 808"/>
                <a:gd name="T67" fmla="*/ 1104 h 1236"/>
                <a:gd name="T68" fmla="*/ 639 w 808"/>
                <a:gd name="T69" fmla="*/ 1142 h 1236"/>
                <a:gd name="T70" fmla="*/ 676 w 808"/>
                <a:gd name="T71" fmla="*/ 1161 h 1236"/>
                <a:gd name="T72" fmla="*/ 714 w 808"/>
                <a:gd name="T73" fmla="*/ 1198 h 1236"/>
                <a:gd name="T74" fmla="*/ 752 w 808"/>
                <a:gd name="T75" fmla="*/ 1217 h 1236"/>
                <a:gd name="T76" fmla="*/ 770 w 808"/>
                <a:gd name="T77" fmla="*/ 1236 h 1236"/>
                <a:gd name="T78" fmla="*/ 789 w 808"/>
                <a:gd name="T79" fmla="*/ 1236 h 1236"/>
                <a:gd name="T80" fmla="*/ 808 w 808"/>
                <a:gd name="T81" fmla="*/ 1236 h 1236"/>
                <a:gd name="T82" fmla="*/ 263 w 808"/>
                <a:gd name="T83" fmla="*/ 1179 h 1236"/>
                <a:gd name="T84" fmla="*/ 94 w 808"/>
                <a:gd name="T85" fmla="*/ 1217 h 1236"/>
                <a:gd name="T86" fmla="*/ 56 w 808"/>
                <a:gd name="T87" fmla="*/ 355 h 1236"/>
                <a:gd name="T88" fmla="*/ 0 w 808"/>
                <a:gd name="T89" fmla="*/ 0 h 1236"/>
                <a:gd name="T90" fmla="*/ 413 w 808"/>
                <a:gd name="T91" fmla="*/ 18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8" h="1236">
                  <a:moveTo>
                    <a:pt x="413" y="18"/>
                  </a:moveTo>
                  <a:lnTo>
                    <a:pt x="395" y="18"/>
                  </a:lnTo>
                  <a:lnTo>
                    <a:pt x="376" y="18"/>
                  </a:lnTo>
                  <a:lnTo>
                    <a:pt x="357" y="18"/>
                  </a:lnTo>
                  <a:lnTo>
                    <a:pt x="319" y="18"/>
                  </a:lnTo>
                  <a:lnTo>
                    <a:pt x="301" y="37"/>
                  </a:lnTo>
                  <a:lnTo>
                    <a:pt x="263" y="56"/>
                  </a:lnTo>
                  <a:lnTo>
                    <a:pt x="244" y="93"/>
                  </a:lnTo>
                  <a:lnTo>
                    <a:pt x="244" y="131"/>
                  </a:lnTo>
                  <a:lnTo>
                    <a:pt x="225" y="168"/>
                  </a:lnTo>
                  <a:lnTo>
                    <a:pt x="225" y="206"/>
                  </a:lnTo>
                  <a:lnTo>
                    <a:pt x="225" y="243"/>
                  </a:lnTo>
                  <a:lnTo>
                    <a:pt x="225" y="299"/>
                  </a:lnTo>
                  <a:lnTo>
                    <a:pt x="225" y="337"/>
                  </a:lnTo>
                  <a:lnTo>
                    <a:pt x="244" y="374"/>
                  </a:lnTo>
                  <a:lnTo>
                    <a:pt x="263" y="430"/>
                  </a:lnTo>
                  <a:lnTo>
                    <a:pt x="319" y="486"/>
                  </a:lnTo>
                  <a:lnTo>
                    <a:pt x="357" y="543"/>
                  </a:lnTo>
                  <a:lnTo>
                    <a:pt x="413" y="561"/>
                  </a:lnTo>
                  <a:lnTo>
                    <a:pt x="432" y="599"/>
                  </a:lnTo>
                  <a:lnTo>
                    <a:pt x="470" y="618"/>
                  </a:lnTo>
                  <a:lnTo>
                    <a:pt x="470" y="636"/>
                  </a:lnTo>
                  <a:lnTo>
                    <a:pt x="470" y="674"/>
                  </a:lnTo>
                  <a:lnTo>
                    <a:pt x="451" y="711"/>
                  </a:lnTo>
                  <a:lnTo>
                    <a:pt x="413" y="767"/>
                  </a:lnTo>
                  <a:lnTo>
                    <a:pt x="395" y="786"/>
                  </a:lnTo>
                  <a:lnTo>
                    <a:pt x="376" y="824"/>
                  </a:lnTo>
                  <a:lnTo>
                    <a:pt x="395" y="861"/>
                  </a:lnTo>
                  <a:lnTo>
                    <a:pt x="413" y="917"/>
                  </a:lnTo>
                  <a:lnTo>
                    <a:pt x="432" y="955"/>
                  </a:lnTo>
                  <a:lnTo>
                    <a:pt x="470" y="992"/>
                  </a:lnTo>
                  <a:lnTo>
                    <a:pt x="507" y="1030"/>
                  </a:lnTo>
                  <a:lnTo>
                    <a:pt x="545" y="1067"/>
                  </a:lnTo>
                  <a:lnTo>
                    <a:pt x="601" y="1104"/>
                  </a:lnTo>
                  <a:lnTo>
                    <a:pt x="639" y="1142"/>
                  </a:lnTo>
                  <a:lnTo>
                    <a:pt x="676" y="1161"/>
                  </a:lnTo>
                  <a:lnTo>
                    <a:pt x="714" y="1198"/>
                  </a:lnTo>
                  <a:lnTo>
                    <a:pt x="752" y="1217"/>
                  </a:lnTo>
                  <a:lnTo>
                    <a:pt x="770" y="1236"/>
                  </a:lnTo>
                  <a:lnTo>
                    <a:pt x="789" y="1236"/>
                  </a:lnTo>
                  <a:lnTo>
                    <a:pt x="808" y="1236"/>
                  </a:lnTo>
                  <a:lnTo>
                    <a:pt x="263" y="1179"/>
                  </a:lnTo>
                  <a:lnTo>
                    <a:pt x="94" y="1217"/>
                  </a:lnTo>
                  <a:lnTo>
                    <a:pt x="56" y="355"/>
                  </a:lnTo>
                  <a:lnTo>
                    <a:pt x="0" y="0"/>
                  </a:lnTo>
                  <a:lnTo>
                    <a:pt x="413" y="18"/>
                  </a:lnTo>
                  <a:close/>
                </a:path>
              </a:pathLst>
            </a:custGeom>
            <a:solidFill>
              <a:srgbClr val="777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9522" y="1653"/>
              <a:ext cx="526" cy="225"/>
            </a:xfrm>
            <a:custGeom>
              <a:avLst/>
              <a:gdLst>
                <a:gd name="T0" fmla="*/ 19 w 526"/>
                <a:gd name="T1" fmla="*/ 75 h 225"/>
                <a:gd name="T2" fmla="*/ 526 w 526"/>
                <a:gd name="T3" fmla="*/ 0 h 225"/>
                <a:gd name="T4" fmla="*/ 489 w 526"/>
                <a:gd name="T5" fmla="*/ 206 h 225"/>
                <a:gd name="T6" fmla="*/ 0 w 526"/>
                <a:gd name="T7" fmla="*/ 225 h 225"/>
                <a:gd name="T8" fmla="*/ 19 w 526"/>
                <a:gd name="T9" fmla="*/ 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225">
                  <a:moveTo>
                    <a:pt x="19" y="75"/>
                  </a:moveTo>
                  <a:lnTo>
                    <a:pt x="526" y="0"/>
                  </a:lnTo>
                  <a:lnTo>
                    <a:pt x="489" y="206"/>
                  </a:lnTo>
                  <a:lnTo>
                    <a:pt x="0" y="225"/>
                  </a:lnTo>
                  <a:lnTo>
                    <a:pt x="19" y="75"/>
                  </a:lnTo>
                  <a:close/>
                </a:path>
              </a:pathLst>
            </a:custGeom>
            <a:solidFill>
              <a:srgbClr val="2B2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7906" y="1428"/>
              <a:ext cx="2142" cy="319"/>
            </a:xfrm>
            <a:custGeom>
              <a:avLst/>
              <a:gdLst>
                <a:gd name="T0" fmla="*/ 414 w 2142"/>
                <a:gd name="T1" fmla="*/ 0 h 319"/>
                <a:gd name="T2" fmla="*/ 1410 w 2142"/>
                <a:gd name="T3" fmla="*/ 94 h 319"/>
                <a:gd name="T4" fmla="*/ 2142 w 2142"/>
                <a:gd name="T5" fmla="*/ 188 h 319"/>
                <a:gd name="T6" fmla="*/ 2142 w 2142"/>
                <a:gd name="T7" fmla="*/ 225 h 319"/>
                <a:gd name="T8" fmla="*/ 1635 w 2142"/>
                <a:gd name="T9" fmla="*/ 319 h 319"/>
                <a:gd name="T10" fmla="*/ 0 w 2142"/>
                <a:gd name="T11" fmla="*/ 206 h 319"/>
                <a:gd name="T12" fmla="*/ 0 w 2142"/>
                <a:gd name="T13" fmla="*/ 206 h 319"/>
                <a:gd name="T14" fmla="*/ 0 w 2142"/>
                <a:gd name="T15" fmla="*/ 206 h 319"/>
                <a:gd name="T16" fmla="*/ 0 w 2142"/>
                <a:gd name="T17" fmla="*/ 188 h 319"/>
                <a:gd name="T18" fmla="*/ 0 w 2142"/>
                <a:gd name="T19" fmla="*/ 188 h 319"/>
                <a:gd name="T20" fmla="*/ 19 w 2142"/>
                <a:gd name="T21" fmla="*/ 169 h 319"/>
                <a:gd name="T22" fmla="*/ 19 w 2142"/>
                <a:gd name="T23" fmla="*/ 150 h 319"/>
                <a:gd name="T24" fmla="*/ 38 w 2142"/>
                <a:gd name="T25" fmla="*/ 150 h 319"/>
                <a:gd name="T26" fmla="*/ 57 w 2142"/>
                <a:gd name="T27" fmla="*/ 131 h 319"/>
                <a:gd name="T28" fmla="*/ 76 w 2142"/>
                <a:gd name="T29" fmla="*/ 131 h 319"/>
                <a:gd name="T30" fmla="*/ 94 w 2142"/>
                <a:gd name="T31" fmla="*/ 113 h 319"/>
                <a:gd name="T32" fmla="*/ 132 w 2142"/>
                <a:gd name="T33" fmla="*/ 113 h 319"/>
                <a:gd name="T34" fmla="*/ 151 w 2142"/>
                <a:gd name="T35" fmla="*/ 94 h 319"/>
                <a:gd name="T36" fmla="*/ 169 w 2142"/>
                <a:gd name="T37" fmla="*/ 94 h 319"/>
                <a:gd name="T38" fmla="*/ 207 w 2142"/>
                <a:gd name="T39" fmla="*/ 75 h 319"/>
                <a:gd name="T40" fmla="*/ 245 w 2142"/>
                <a:gd name="T41" fmla="*/ 75 h 319"/>
                <a:gd name="T42" fmla="*/ 263 w 2142"/>
                <a:gd name="T43" fmla="*/ 57 h 319"/>
                <a:gd name="T44" fmla="*/ 301 w 2142"/>
                <a:gd name="T45" fmla="*/ 57 h 319"/>
                <a:gd name="T46" fmla="*/ 320 w 2142"/>
                <a:gd name="T47" fmla="*/ 38 h 319"/>
                <a:gd name="T48" fmla="*/ 339 w 2142"/>
                <a:gd name="T49" fmla="*/ 38 h 319"/>
                <a:gd name="T50" fmla="*/ 376 w 2142"/>
                <a:gd name="T51" fmla="*/ 19 h 319"/>
                <a:gd name="T52" fmla="*/ 395 w 2142"/>
                <a:gd name="T53" fmla="*/ 19 h 319"/>
                <a:gd name="T54" fmla="*/ 395 w 2142"/>
                <a:gd name="T55" fmla="*/ 19 h 319"/>
                <a:gd name="T56" fmla="*/ 414 w 2142"/>
                <a:gd name="T57" fmla="*/ 0 h 319"/>
                <a:gd name="T58" fmla="*/ 414 w 2142"/>
                <a:gd name="T5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42" h="319">
                  <a:moveTo>
                    <a:pt x="414" y="0"/>
                  </a:moveTo>
                  <a:lnTo>
                    <a:pt x="1410" y="94"/>
                  </a:lnTo>
                  <a:lnTo>
                    <a:pt x="2142" y="188"/>
                  </a:lnTo>
                  <a:lnTo>
                    <a:pt x="2142" y="225"/>
                  </a:lnTo>
                  <a:lnTo>
                    <a:pt x="1635" y="31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9" y="169"/>
                  </a:lnTo>
                  <a:lnTo>
                    <a:pt x="19" y="150"/>
                  </a:lnTo>
                  <a:lnTo>
                    <a:pt x="38" y="150"/>
                  </a:lnTo>
                  <a:lnTo>
                    <a:pt x="57" y="131"/>
                  </a:lnTo>
                  <a:lnTo>
                    <a:pt x="76" y="131"/>
                  </a:lnTo>
                  <a:lnTo>
                    <a:pt x="94" y="113"/>
                  </a:lnTo>
                  <a:lnTo>
                    <a:pt x="132" y="113"/>
                  </a:lnTo>
                  <a:lnTo>
                    <a:pt x="151" y="94"/>
                  </a:lnTo>
                  <a:lnTo>
                    <a:pt x="169" y="94"/>
                  </a:lnTo>
                  <a:lnTo>
                    <a:pt x="207" y="75"/>
                  </a:lnTo>
                  <a:lnTo>
                    <a:pt x="245" y="75"/>
                  </a:lnTo>
                  <a:lnTo>
                    <a:pt x="263" y="57"/>
                  </a:lnTo>
                  <a:lnTo>
                    <a:pt x="301" y="57"/>
                  </a:lnTo>
                  <a:lnTo>
                    <a:pt x="320" y="38"/>
                  </a:lnTo>
                  <a:lnTo>
                    <a:pt x="339" y="38"/>
                  </a:lnTo>
                  <a:lnTo>
                    <a:pt x="376" y="19"/>
                  </a:lnTo>
                  <a:lnTo>
                    <a:pt x="395" y="19"/>
                  </a:lnTo>
                  <a:lnTo>
                    <a:pt x="395" y="19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6D9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9259" y="1522"/>
              <a:ext cx="301" cy="169"/>
            </a:xfrm>
            <a:custGeom>
              <a:avLst/>
              <a:gdLst>
                <a:gd name="T0" fmla="*/ 19 w 301"/>
                <a:gd name="T1" fmla="*/ 0 h 169"/>
                <a:gd name="T2" fmla="*/ 0 w 301"/>
                <a:gd name="T3" fmla="*/ 112 h 169"/>
                <a:gd name="T4" fmla="*/ 0 w 301"/>
                <a:gd name="T5" fmla="*/ 112 h 169"/>
                <a:gd name="T6" fmla="*/ 19 w 301"/>
                <a:gd name="T7" fmla="*/ 112 h 169"/>
                <a:gd name="T8" fmla="*/ 38 w 301"/>
                <a:gd name="T9" fmla="*/ 112 h 169"/>
                <a:gd name="T10" fmla="*/ 57 w 301"/>
                <a:gd name="T11" fmla="*/ 131 h 169"/>
                <a:gd name="T12" fmla="*/ 75 w 301"/>
                <a:gd name="T13" fmla="*/ 131 h 169"/>
                <a:gd name="T14" fmla="*/ 94 w 301"/>
                <a:gd name="T15" fmla="*/ 131 h 169"/>
                <a:gd name="T16" fmla="*/ 113 w 301"/>
                <a:gd name="T17" fmla="*/ 150 h 169"/>
                <a:gd name="T18" fmla="*/ 150 w 301"/>
                <a:gd name="T19" fmla="*/ 150 h 169"/>
                <a:gd name="T20" fmla="*/ 169 w 301"/>
                <a:gd name="T21" fmla="*/ 150 h 169"/>
                <a:gd name="T22" fmla="*/ 207 w 301"/>
                <a:gd name="T23" fmla="*/ 169 h 169"/>
                <a:gd name="T24" fmla="*/ 226 w 301"/>
                <a:gd name="T25" fmla="*/ 169 h 169"/>
                <a:gd name="T26" fmla="*/ 244 w 301"/>
                <a:gd name="T27" fmla="*/ 169 h 169"/>
                <a:gd name="T28" fmla="*/ 263 w 301"/>
                <a:gd name="T29" fmla="*/ 169 h 169"/>
                <a:gd name="T30" fmla="*/ 282 w 301"/>
                <a:gd name="T31" fmla="*/ 169 h 169"/>
                <a:gd name="T32" fmla="*/ 282 w 301"/>
                <a:gd name="T33" fmla="*/ 150 h 169"/>
                <a:gd name="T34" fmla="*/ 301 w 301"/>
                <a:gd name="T35" fmla="*/ 150 h 169"/>
                <a:gd name="T36" fmla="*/ 301 w 301"/>
                <a:gd name="T37" fmla="*/ 94 h 169"/>
                <a:gd name="T38" fmla="*/ 301 w 301"/>
                <a:gd name="T39" fmla="*/ 56 h 169"/>
                <a:gd name="T40" fmla="*/ 301 w 301"/>
                <a:gd name="T41" fmla="*/ 37 h 169"/>
                <a:gd name="T42" fmla="*/ 301 w 301"/>
                <a:gd name="T43" fmla="*/ 19 h 169"/>
                <a:gd name="T44" fmla="*/ 19 w 301"/>
                <a:gd name="T4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169">
                  <a:moveTo>
                    <a:pt x="19" y="0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19" y="112"/>
                  </a:lnTo>
                  <a:lnTo>
                    <a:pt x="38" y="112"/>
                  </a:lnTo>
                  <a:lnTo>
                    <a:pt x="57" y="131"/>
                  </a:lnTo>
                  <a:lnTo>
                    <a:pt x="75" y="131"/>
                  </a:lnTo>
                  <a:lnTo>
                    <a:pt x="94" y="131"/>
                  </a:lnTo>
                  <a:lnTo>
                    <a:pt x="113" y="150"/>
                  </a:lnTo>
                  <a:lnTo>
                    <a:pt x="150" y="150"/>
                  </a:lnTo>
                  <a:lnTo>
                    <a:pt x="169" y="150"/>
                  </a:lnTo>
                  <a:lnTo>
                    <a:pt x="207" y="169"/>
                  </a:lnTo>
                  <a:lnTo>
                    <a:pt x="226" y="169"/>
                  </a:lnTo>
                  <a:lnTo>
                    <a:pt x="244" y="169"/>
                  </a:lnTo>
                  <a:lnTo>
                    <a:pt x="263" y="169"/>
                  </a:lnTo>
                  <a:lnTo>
                    <a:pt x="282" y="169"/>
                  </a:lnTo>
                  <a:lnTo>
                    <a:pt x="282" y="150"/>
                  </a:lnTo>
                  <a:lnTo>
                    <a:pt x="301" y="150"/>
                  </a:lnTo>
                  <a:lnTo>
                    <a:pt x="301" y="94"/>
                  </a:lnTo>
                  <a:lnTo>
                    <a:pt x="301" y="56"/>
                  </a:lnTo>
                  <a:lnTo>
                    <a:pt x="301" y="37"/>
                  </a:lnTo>
                  <a:lnTo>
                    <a:pt x="301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8000" y="1410"/>
              <a:ext cx="282" cy="168"/>
            </a:xfrm>
            <a:custGeom>
              <a:avLst/>
              <a:gdLst>
                <a:gd name="T0" fmla="*/ 19 w 282"/>
                <a:gd name="T1" fmla="*/ 18 h 168"/>
                <a:gd name="T2" fmla="*/ 19 w 282"/>
                <a:gd name="T3" fmla="*/ 18 h 168"/>
                <a:gd name="T4" fmla="*/ 38 w 282"/>
                <a:gd name="T5" fmla="*/ 0 h 168"/>
                <a:gd name="T6" fmla="*/ 75 w 282"/>
                <a:gd name="T7" fmla="*/ 0 h 168"/>
                <a:gd name="T8" fmla="*/ 113 w 282"/>
                <a:gd name="T9" fmla="*/ 0 h 168"/>
                <a:gd name="T10" fmla="*/ 151 w 282"/>
                <a:gd name="T11" fmla="*/ 0 h 168"/>
                <a:gd name="T12" fmla="*/ 188 w 282"/>
                <a:gd name="T13" fmla="*/ 0 h 168"/>
                <a:gd name="T14" fmla="*/ 226 w 282"/>
                <a:gd name="T15" fmla="*/ 18 h 168"/>
                <a:gd name="T16" fmla="*/ 245 w 282"/>
                <a:gd name="T17" fmla="*/ 18 h 168"/>
                <a:gd name="T18" fmla="*/ 263 w 282"/>
                <a:gd name="T19" fmla="*/ 37 h 168"/>
                <a:gd name="T20" fmla="*/ 282 w 282"/>
                <a:gd name="T21" fmla="*/ 56 h 168"/>
                <a:gd name="T22" fmla="*/ 282 w 282"/>
                <a:gd name="T23" fmla="*/ 75 h 168"/>
                <a:gd name="T24" fmla="*/ 282 w 282"/>
                <a:gd name="T25" fmla="*/ 112 h 168"/>
                <a:gd name="T26" fmla="*/ 263 w 282"/>
                <a:gd name="T27" fmla="*/ 131 h 168"/>
                <a:gd name="T28" fmla="*/ 263 w 282"/>
                <a:gd name="T29" fmla="*/ 149 h 168"/>
                <a:gd name="T30" fmla="*/ 263 w 282"/>
                <a:gd name="T31" fmla="*/ 149 h 168"/>
                <a:gd name="T32" fmla="*/ 245 w 282"/>
                <a:gd name="T33" fmla="*/ 168 h 168"/>
                <a:gd name="T34" fmla="*/ 245 w 282"/>
                <a:gd name="T35" fmla="*/ 168 h 168"/>
                <a:gd name="T36" fmla="*/ 207 w 282"/>
                <a:gd name="T37" fmla="*/ 168 h 168"/>
                <a:gd name="T38" fmla="*/ 169 w 282"/>
                <a:gd name="T39" fmla="*/ 149 h 168"/>
                <a:gd name="T40" fmla="*/ 132 w 282"/>
                <a:gd name="T41" fmla="*/ 149 h 168"/>
                <a:gd name="T42" fmla="*/ 75 w 282"/>
                <a:gd name="T43" fmla="*/ 149 h 168"/>
                <a:gd name="T44" fmla="*/ 38 w 282"/>
                <a:gd name="T45" fmla="*/ 131 h 168"/>
                <a:gd name="T46" fmla="*/ 19 w 282"/>
                <a:gd name="T47" fmla="*/ 131 h 168"/>
                <a:gd name="T48" fmla="*/ 0 w 282"/>
                <a:gd name="T49" fmla="*/ 112 h 168"/>
                <a:gd name="T50" fmla="*/ 0 w 282"/>
                <a:gd name="T51" fmla="*/ 93 h 168"/>
                <a:gd name="T52" fmla="*/ 0 w 282"/>
                <a:gd name="T53" fmla="*/ 56 h 168"/>
                <a:gd name="T54" fmla="*/ 19 w 282"/>
                <a:gd name="T55" fmla="*/ 18 h 168"/>
                <a:gd name="T56" fmla="*/ 19 w 282"/>
                <a:gd name="T57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2" h="168">
                  <a:moveTo>
                    <a:pt x="19" y="18"/>
                  </a:moveTo>
                  <a:lnTo>
                    <a:pt x="19" y="18"/>
                  </a:lnTo>
                  <a:lnTo>
                    <a:pt x="38" y="0"/>
                  </a:lnTo>
                  <a:lnTo>
                    <a:pt x="75" y="0"/>
                  </a:lnTo>
                  <a:lnTo>
                    <a:pt x="113" y="0"/>
                  </a:lnTo>
                  <a:lnTo>
                    <a:pt x="151" y="0"/>
                  </a:lnTo>
                  <a:lnTo>
                    <a:pt x="188" y="0"/>
                  </a:lnTo>
                  <a:lnTo>
                    <a:pt x="226" y="18"/>
                  </a:lnTo>
                  <a:lnTo>
                    <a:pt x="245" y="18"/>
                  </a:lnTo>
                  <a:lnTo>
                    <a:pt x="263" y="37"/>
                  </a:lnTo>
                  <a:lnTo>
                    <a:pt x="282" y="56"/>
                  </a:lnTo>
                  <a:lnTo>
                    <a:pt x="282" y="75"/>
                  </a:lnTo>
                  <a:lnTo>
                    <a:pt x="282" y="112"/>
                  </a:lnTo>
                  <a:lnTo>
                    <a:pt x="263" y="131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07" y="168"/>
                  </a:lnTo>
                  <a:lnTo>
                    <a:pt x="169" y="149"/>
                  </a:lnTo>
                  <a:lnTo>
                    <a:pt x="132" y="149"/>
                  </a:lnTo>
                  <a:lnTo>
                    <a:pt x="75" y="149"/>
                  </a:lnTo>
                  <a:lnTo>
                    <a:pt x="38" y="131"/>
                  </a:lnTo>
                  <a:lnTo>
                    <a:pt x="19" y="131"/>
                  </a:lnTo>
                  <a:lnTo>
                    <a:pt x="0" y="112"/>
                  </a:lnTo>
                  <a:lnTo>
                    <a:pt x="0" y="93"/>
                  </a:lnTo>
                  <a:lnTo>
                    <a:pt x="0" y="56"/>
                  </a:lnTo>
                  <a:lnTo>
                    <a:pt x="19" y="1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9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7869" y="1634"/>
              <a:ext cx="2236" cy="1442"/>
            </a:xfrm>
            <a:custGeom>
              <a:avLst/>
              <a:gdLst>
                <a:gd name="T0" fmla="*/ 2123 w 2236"/>
                <a:gd name="T1" fmla="*/ 244 h 1442"/>
                <a:gd name="T2" fmla="*/ 2085 w 2236"/>
                <a:gd name="T3" fmla="*/ 263 h 1442"/>
                <a:gd name="T4" fmla="*/ 2010 w 2236"/>
                <a:gd name="T5" fmla="*/ 899 h 1442"/>
                <a:gd name="T6" fmla="*/ 1916 w 2236"/>
                <a:gd name="T7" fmla="*/ 1349 h 1442"/>
                <a:gd name="T8" fmla="*/ 1747 w 2236"/>
                <a:gd name="T9" fmla="*/ 1386 h 1442"/>
                <a:gd name="T10" fmla="*/ 1559 w 2236"/>
                <a:gd name="T11" fmla="*/ 1424 h 1442"/>
                <a:gd name="T12" fmla="*/ 1503 w 2236"/>
                <a:gd name="T13" fmla="*/ 1424 h 1442"/>
                <a:gd name="T14" fmla="*/ 1465 w 2236"/>
                <a:gd name="T15" fmla="*/ 1442 h 1442"/>
                <a:gd name="T16" fmla="*/ 1465 w 2236"/>
                <a:gd name="T17" fmla="*/ 244 h 1442"/>
                <a:gd name="T18" fmla="*/ 1371 w 2236"/>
                <a:gd name="T19" fmla="*/ 263 h 1442"/>
                <a:gd name="T20" fmla="*/ 1259 w 2236"/>
                <a:gd name="T21" fmla="*/ 1311 h 1442"/>
                <a:gd name="T22" fmla="*/ 1259 w 2236"/>
                <a:gd name="T23" fmla="*/ 1068 h 1442"/>
                <a:gd name="T24" fmla="*/ 1315 w 2236"/>
                <a:gd name="T25" fmla="*/ 618 h 1442"/>
                <a:gd name="T26" fmla="*/ 1296 w 2236"/>
                <a:gd name="T27" fmla="*/ 244 h 1442"/>
                <a:gd name="T28" fmla="*/ 1184 w 2236"/>
                <a:gd name="T29" fmla="*/ 244 h 1442"/>
                <a:gd name="T30" fmla="*/ 1108 w 2236"/>
                <a:gd name="T31" fmla="*/ 1030 h 1442"/>
                <a:gd name="T32" fmla="*/ 1052 w 2236"/>
                <a:gd name="T33" fmla="*/ 1330 h 1442"/>
                <a:gd name="T34" fmla="*/ 1071 w 2236"/>
                <a:gd name="T35" fmla="*/ 899 h 1442"/>
                <a:gd name="T36" fmla="*/ 1127 w 2236"/>
                <a:gd name="T37" fmla="*/ 244 h 1442"/>
                <a:gd name="T38" fmla="*/ 1090 w 2236"/>
                <a:gd name="T39" fmla="*/ 225 h 1442"/>
                <a:gd name="T40" fmla="*/ 1014 w 2236"/>
                <a:gd name="T41" fmla="*/ 712 h 1442"/>
                <a:gd name="T42" fmla="*/ 977 w 2236"/>
                <a:gd name="T43" fmla="*/ 1218 h 1442"/>
                <a:gd name="T44" fmla="*/ 977 w 2236"/>
                <a:gd name="T45" fmla="*/ 787 h 1442"/>
                <a:gd name="T46" fmla="*/ 1014 w 2236"/>
                <a:gd name="T47" fmla="*/ 300 h 1442"/>
                <a:gd name="T48" fmla="*/ 958 w 2236"/>
                <a:gd name="T49" fmla="*/ 225 h 1442"/>
                <a:gd name="T50" fmla="*/ 920 w 2236"/>
                <a:gd name="T51" fmla="*/ 674 h 1442"/>
                <a:gd name="T52" fmla="*/ 902 w 2236"/>
                <a:gd name="T53" fmla="*/ 899 h 1442"/>
                <a:gd name="T54" fmla="*/ 864 w 2236"/>
                <a:gd name="T55" fmla="*/ 768 h 1442"/>
                <a:gd name="T56" fmla="*/ 902 w 2236"/>
                <a:gd name="T57" fmla="*/ 244 h 1442"/>
                <a:gd name="T58" fmla="*/ 563 w 2236"/>
                <a:gd name="T59" fmla="*/ 225 h 1442"/>
                <a:gd name="T60" fmla="*/ 244 w 2236"/>
                <a:gd name="T61" fmla="*/ 206 h 1442"/>
                <a:gd name="T62" fmla="*/ 19 w 2236"/>
                <a:gd name="T63" fmla="*/ 169 h 1442"/>
                <a:gd name="T64" fmla="*/ 19 w 2236"/>
                <a:gd name="T65" fmla="*/ 0 h 1442"/>
                <a:gd name="T66" fmla="*/ 188 w 2236"/>
                <a:gd name="T67" fmla="*/ 150 h 1442"/>
                <a:gd name="T68" fmla="*/ 601 w 2236"/>
                <a:gd name="T69" fmla="*/ 169 h 1442"/>
                <a:gd name="T70" fmla="*/ 1033 w 2236"/>
                <a:gd name="T71" fmla="*/ 206 h 1442"/>
                <a:gd name="T72" fmla="*/ 1277 w 2236"/>
                <a:gd name="T73" fmla="*/ 206 h 1442"/>
                <a:gd name="T74" fmla="*/ 1428 w 2236"/>
                <a:gd name="T75" fmla="*/ 206 h 1442"/>
                <a:gd name="T76" fmla="*/ 1578 w 2236"/>
                <a:gd name="T77" fmla="*/ 206 h 1442"/>
                <a:gd name="T78" fmla="*/ 1522 w 2236"/>
                <a:gd name="T79" fmla="*/ 1086 h 1442"/>
                <a:gd name="T80" fmla="*/ 1616 w 2236"/>
                <a:gd name="T81" fmla="*/ 1367 h 1442"/>
                <a:gd name="T82" fmla="*/ 1766 w 2236"/>
                <a:gd name="T83" fmla="*/ 1349 h 1442"/>
                <a:gd name="T84" fmla="*/ 1916 w 2236"/>
                <a:gd name="T85" fmla="*/ 1330 h 1442"/>
                <a:gd name="T86" fmla="*/ 1991 w 2236"/>
                <a:gd name="T87" fmla="*/ 787 h 1442"/>
                <a:gd name="T88" fmla="*/ 2029 w 2236"/>
                <a:gd name="T89" fmla="*/ 244 h 1442"/>
                <a:gd name="T90" fmla="*/ 1916 w 2236"/>
                <a:gd name="T91" fmla="*/ 244 h 1442"/>
                <a:gd name="T92" fmla="*/ 1785 w 2236"/>
                <a:gd name="T93" fmla="*/ 263 h 1442"/>
                <a:gd name="T94" fmla="*/ 1710 w 2236"/>
                <a:gd name="T95" fmla="*/ 244 h 1442"/>
                <a:gd name="T96" fmla="*/ 1766 w 2236"/>
                <a:gd name="T97" fmla="*/ 206 h 1442"/>
                <a:gd name="T98" fmla="*/ 1916 w 2236"/>
                <a:gd name="T99" fmla="*/ 206 h 1442"/>
                <a:gd name="T100" fmla="*/ 2048 w 2236"/>
                <a:gd name="T101" fmla="*/ 188 h 1442"/>
                <a:gd name="T102" fmla="*/ 2161 w 2236"/>
                <a:gd name="T103" fmla="*/ 131 h 1442"/>
                <a:gd name="T104" fmla="*/ 2067 w 2236"/>
                <a:gd name="T105" fmla="*/ 75 h 1442"/>
                <a:gd name="T106" fmla="*/ 1897 w 2236"/>
                <a:gd name="T107" fmla="*/ 94 h 1442"/>
                <a:gd name="T108" fmla="*/ 1747 w 2236"/>
                <a:gd name="T109" fmla="*/ 94 h 1442"/>
                <a:gd name="T110" fmla="*/ 2217 w 2236"/>
                <a:gd name="T111" fmla="*/ 19 h 1442"/>
                <a:gd name="T112" fmla="*/ 2198 w 2236"/>
                <a:gd name="T113" fmla="*/ 131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6" h="1442">
                  <a:moveTo>
                    <a:pt x="2161" y="188"/>
                  </a:moveTo>
                  <a:lnTo>
                    <a:pt x="2161" y="206"/>
                  </a:lnTo>
                  <a:lnTo>
                    <a:pt x="2161" y="225"/>
                  </a:lnTo>
                  <a:lnTo>
                    <a:pt x="2161" y="244"/>
                  </a:lnTo>
                  <a:lnTo>
                    <a:pt x="2142" y="244"/>
                  </a:lnTo>
                  <a:lnTo>
                    <a:pt x="2123" y="244"/>
                  </a:lnTo>
                  <a:lnTo>
                    <a:pt x="2123" y="244"/>
                  </a:lnTo>
                  <a:lnTo>
                    <a:pt x="2104" y="244"/>
                  </a:lnTo>
                  <a:lnTo>
                    <a:pt x="2104" y="244"/>
                  </a:lnTo>
                  <a:lnTo>
                    <a:pt x="2085" y="244"/>
                  </a:lnTo>
                  <a:lnTo>
                    <a:pt x="2085" y="263"/>
                  </a:lnTo>
                  <a:lnTo>
                    <a:pt x="2085" y="263"/>
                  </a:lnTo>
                  <a:lnTo>
                    <a:pt x="2085" y="281"/>
                  </a:lnTo>
                  <a:lnTo>
                    <a:pt x="2067" y="394"/>
                  </a:lnTo>
                  <a:lnTo>
                    <a:pt x="2067" y="525"/>
                  </a:lnTo>
                  <a:lnTo>
                    <a:pt x="2048" y="656"/>
                  </a:lnTo>
                  <a:lnTo>
                    <a:pt x="2029" y="787"/>
                  </a:lnTo>
                  <a:lnTo>
                    <a:pt x="2010" y="899"/>
                  </a:lnTo>
                  <a:lnTo>
                    <a:pt x="1991" y="1030"/>
                  </a:lnTo>
                  <a:lnTo>
                    <a:pt x="1973" y="1161"/>
                  </a:lnTo>
                  <a:lnTo>
                    <a:pt x="1991" y="1292"/>
                  </a:lnTo>
                  <a:lnTo>
                    <a:pt x="1973" y="1311"/>
                  </a:lnTo>
                  <a:lnTo>
                    <a:pt x="1954" y="1330"/>
                  </a:lnTo>
                  <a:lnTo>
                    <a:pt x="1916" y="1349"/>
                  </a:lnTo>
                  <a:lnTo>
                    <a:pt x="1897" y="1349"/>
                  </a:lnTo>
                  <a:lnTo>
                    <a:pt x="1860" y="1367"/>
                  </a:lnTo>
                  <a:lnTo>
                    <a:pt x="1841" y="1367"/>
                  </a:lnTo>
                  <a:lnTo>
                    <a:pt x="1804" y="1386"/>
                  </a:lnTo>
                  <a:lnTo>
                    <a:pt x="1785" y="1386"/>
                  </a:lnTo>
                  <a:lnTo>
                    <a:pt x="1747" y="1386"/>
                  </a:lnTo>
                  <a:lnTo>
                    <a:pt x="1710" y="1386"/>
                  </a:lnTo>
                  <a:lnTo>
                    <a:pt x="1691" y="1405"/>
                  </a:lnTo>
                  <a:lnTo>
                    <a:pt x="1653" y="1405"/>
                  </a:lnTo>
                  <a:lnTo>
                    <a:pt x="1616" y="1405"/>
                  </a:lnTo>
                  <a:lnTo>
                    <a:pt x="1597" y="1424"/>
                  </a:lnTo>
                  <a:lnTo>
                    <a:pt x="1559" y="1424"/>
                  </a:lnTo>
                  <a:lnTo>
                    <a:pt x="1522" y="1424"/>
                  </a:lnTo>
                  <a:lnTo>
                    <a:pt x="1522" y="1424"/>
                  </a:lnTo>
                  <a:lnTo>
                    <a:pt x="1522" y="1424"/>
                  </a:lnTo>
                  <a:lnTo>
                    <a:pt x="1522" y="1424"/>
                  </a:lnTo>
                  <a:lnTo>
                    <a:pt x="1522" y="1424"/>
                  </a:lnTo>
                  <a:lnTo>
                    <a:pt x="1503" y="1424"/>
                  </a:lnTo>
                  <a:lnTo>
                    <a:pt x="1503" y="1424"/>
                  </a:lnTo>
                  <a:lnTo>
                    <a:pt x="1503" y="1424"/>
                  </a:lnTo>
                  <a:lnTo>
                    <a:pt x="1503" y="1442"/>
                  </a:lnTo>
                  <a:lnTo>
                    <a:pt x="1484" y="1442"/>
                  </a:lnTo>
                  <a:lnTo>
                    <a:pt x="1484" y="1442"/>
                  </a:lnTo>
                  <a:lnTo>
                    <a:pt x="1465" y="1442"/>
                  </a:lnTo>
                  <a:lnTo>
                    <a:pt x="1465" y="1442"/>
                  </a:lnTo>
                  <a:lnTo>
                    <a:pt x="1465" y="1068"/>
                  </a:lnTo>
                  <a:lnTo>
                    <a:pt x="1503" y="1012"/>
                  </a:lnTo>
                  <a:lnTo>
                    <a:pt x="1503" y="263"/>
                  </a:lnTo>
                  <a:lnTo>
                    <a:pt x="1484" y="263"/>
                  </a:lnTo>
                  <a:lnTo>
                    <a:pt x="1465" y="244"/>
                  </a:lnTo>
                  <a:lnTo>
                    <a:pt x="1447" y="244"/>
                  </a:lnTo>
                  <a:lnTo>
                    <a:pt x="1447" y="244"/>
                  </a:lnTo>
                  <a:lnTo>
                    <a:pt x="1428" y="244"/>
                  </a:lnTo>
                  <a:lnTo>
                    <a:pt x="1409" y="244"/>
                  </a:lnTo>
                  <a:lnTo>
                    <a:pt x="1390" y="263"/>
                  </a:lnTo>
                  <a:lnTo>
                    <a:pt x="1371" y="263"/>
                  </a:lnTo>
                  <a:lnTo>
                    <a:pt x="1296" y="1274"/>
                  </a:lnTo>
                  <a:lnTo>
                    <a:pt x="1277" y="1292"/>
                  </a:lnTo>
                  <a:lnTo>
                    <a:pt x="1277" y="1292"/>
                  </a:lnTo>
                  <a:lnTo>
                    <a:pt x="1277" y="1292"/>
                  </a:lnTo>
                  <a:lnTo>
                    <a:pt x="1259" y="1292"/>
                  </a:lnTo>
                  <a:lnTo>
                    <a:pt x="1259" y="1311"/>
                  </a:lnTo>
                  <a:lnTo>
                    <a:pt x="1240" y="1311"/>
                  </a:lnTo>
                  <a:lnTo>
                    <a:pt x="1240" y="1292"/>
                  </a:lnTo>
                  <a:lnTo>
                    <a:pt x="1240" y="1292"/>
                  </a:lnTo>
                  <a:lnTo>
                    <a:pt x="1240" y="1218"/>
                  </a:lnTo>
                  <a:lnTo>
                    <a:pt x="1259" y="1143"/>
                  </a:lnTo>
                  <a:lnTo>
                    <a:pt x="1259" y="1068"/>
                  </a:lnTo>
                  <a:lnTo>
                    <a:pt x="1277" y="993"/>
                  </a:lnTo>
                  <a:lnTo>
                    <a:pt x="1277" y="918"/>
                  </a:lnTo>
                  <a:lnTo>
                    <a:pt x="1296" y="843"/>
                  </a:lnTo>
                  <a:lnTo>
                    <a:pt x="1296" y="768"/>
                  </a:lnTo>
                  <a:lnTo>
                    <a:pt x="1315" y="712"/>
                  </a:lnTo>
                  <a:lnTo>
                    <a:pt x="1315" y="618"/>
                  </a:lnTo>
                  <a:lnTo>
                    <a:pt x="1315" y="506"/>
                  </a:lnTo>
                  <a:lnTo>
                    <a:pt x="1315" y="412"/>
                  </a:lnTo>
                  <a:lnTo>
                    <a:pt x="1315" y="300"/>
                  </a:lnTo>
                  <a:lnTo>
                    <a:pt x="1334" y="263"/>
                  </a:lnTo>
                  <a:lnTo>
                    <a:pt x="1315" y="263"/>
                  </a:lnTo>
                  <a:lnTo>
                    <a:pt x="1296" y="244"/>
                  </a:lnTo>
                  <a:lnTo>
                    <a:pt x="1277" y="244"/>
                  </a:lnTo>
                  <a:lnTo>
                    <a:pt x="1259" y="244"/>
                  </a:lnTo>
                  <a:lnTo>
                    <a:pt x="1240" y="244"/>
                  </a:lnTo>
                  <a:lnTo>
                    <a:pt x="1221" y="244"/>
                  </a:lnTo>
                  <a:lnTo>
                    <a:pt x="1202" y="244"/>
                  </a:lnTo>
                  <a:lnTo>
                    <a:pt x="1184" y="244"/>
                  </a:lnTo>
                  <a:lnTo>
                    <a:pt x="1165" y="375"/>
                  </a:lnTo>
                  <a:lnTo>
                    <a:pt x="1146" y="506"/>
                  </a:lnTo>
                  <a:lnTo>
                    <a:pt x="1146" y="637"/>
                  </a:lnTo>
                  <a:lnTo>
                    <a:pt x="1127" y="768"/>
                  </a:lnTo>
                  <a:lnTo>
                    <a:pt x="1127" y="899"/>
                  </a:lnTo>
                  <a:lnTo>
                    <a:pt x="1108" y="1030"/>
                  </a:lnTo>
                  <a:lnTo>
                    <a:pt x="1108" y="1161"/>
                  </a:lnTo>
                  <a:lnTo>
                    <a:pt x="1090" y="1292"/>
                  </a:lnTo>
                  <a:lnTo>
                    <a:pt x="1090" y="1311"/>
                  </a:lnTo>
                  <a:lnTo>
                    <a:pt x="1071" y="1311"/>
                  </a:lnTo>
                  <a:lnTo>
                    <a:pt x="1071" y="1311"/>
                  </a:lnTo>
                  <a:lnTo>
                    <a:pt x="1052" y="1330"/>
                  </a:lnTo>
                  <a:lnTo>
                    <a:pt x="1052" y="1274"/>
                  </a:lnTo>
                  <a:lnTo>
                    <a:pt x="1071" y="1236"/>
                  </a:lnTo>
                  <a:lnTo>
                    <a:pt x="1071" y="1180"/>
                  </a:lnTo>
                  <a:lnTo>
                    <a:pt x="1071" y="1124"/>
                  </a:lnTo>
                  <a:lnTo>
                    <a:pt x="1071" y="1012"/>
                  </a:lnTo>
                  <a:lnTo>
                    <a:pt x="1071" y="899"/>
                  </a:lnTo>
                  <a:lnTo>
                    <a:pt x="1071" y="787"/>
                  </a:lnTo>
                  <a:lnTo>
                    <a:pt x="1090" y="674"/>
                  </a:lnTo>
                  <a:lnTo>
                    <a:pt x="1090" y="562"/>
                  </a:lnTo>
                  <a:lnTo>
                    <a:pt x="1108" y="468"/>
                  </a:lnTo>
                  <a:lnTo>
                    <a:pt x="1127" y="356"/>
                  </a:lnTo>
                  <a:lnTo>
                    <a:pt x="1127" y="244"/>
                  </a:lnTo>
                  <a:lnTo>
                    <a:pt x="1127" y="244"/>
                  </a:lnTo>
                  <a:lnTo>
                    <a:pt x="1127" y="244"/>
                  </a:lnTo>
                  <a:lnTo>
                    <a:pt x="1108" y="225"/>
                  </a:lnTo>
                  <a:lnTo>
                    <a:pt x="1108" y="225"/>
                  </a:lnTo>
                  <a:lnTo>
                    <a:pt x="1090" y="225"/>
                  </a:lnTo>
                  <a:lnTo>
                    <a:pt x="1090" y="225"/>
                  </a:lnTo>
                  <a:lnTo>
                    <a:pt x="1071" y="225"/>
                  </a:lnTo>
                  <a:lnTo>
                    <a:pt x="1071" y="225"/>
                  </a:lnTo>
                  <a:lnTo>
                    <a:pt x="1052" y="356"/>
                  </a:lnTo>
                  <a:lnTo>
                    <a:pt x="1052" y="468"/>
                  </a:lnTo>
                  <a:lnTo>
                    <a:pt x="1033" y="600"/>
                  </a:lnTo>
                  <a:lnTo>
                    <a:pt x="1014" y="712"/>
                  </a:lnTo>
                  <a:lnTo>
                    <a:pt x="1014" y="843"/>
                  </a:lnTo>
                  <a:lnTo>
                    <a:pt x="996" y="955"/>
                  </a:lnTo>
                  <a:lnTo>
                    <a:pt x="996" y="1086"/>
                  </a:lnTo>
                  <a:lnTo>
                    <a:pt x="996" y="1199"/>
                  </a:lnTo>
                  <a:lnTo>
                    <a:pt x="977" y="1218"/>
                  </a:lnTo>
                  <a:lnTo>
                    <a:pt x="977" y="1218"/>
                  </a:lnTo>
                  <a:lnTo>
                    <a:pt x="958" y="1218"/>
                  </a:lnTo>
                  <a:lnTo>
                    <a:pt x="958" y="1218"/>
                  </a:lnTo>
                  <a:lnTo>
                    <a:pt x="958" y="1105"/>
                  </a:lnTo>
                  <a:lnTo>
                    <a:pt x="958" y="993"/>
                  </a:lnTo>
                  <a:lnTo>
                    <a:pt x="958" y="880"/>
                  </a:lnTo>
                  <a:lnTo>
                    <a:pt x="977" y="787"/>
                  </a:lnTo>
                  <a:lnTo>
                    <a:pt x="977" y="674"/>
                  </a:lnTo>
                  <a:lnTo>
                    <a:pt x="996" y="562"/>
                  </a:lnTo>
                  <a:lnTo>
                    <a:pt x="1014" y="450"/>
                  </a:lnTo>
                  <a:lnTo>
                    <a:pt x="1014" y="337"/>
                  </a:lnTo>
                  <a:lnTo>
                    <a:pt x="1014" y="337"/>
                  </a:lnTo>
                  <a:lnTo>
                    <a:pt x="1014" y="300"/>
                  </a:lnTo>
                  <a:lnTo>
                    <a:pt x="1014" y="281"/>
                  </a:lnTo>
                  <a:lnTo>
                    <a:pt x="1014" y="263"/>
                  </a:lnTo>
                  <a:lnTo>
                    <a:pt x="1014" y="244"/>
                  </a:lnTo>
                  <a:lnTo>
                    <a:pt x="996" y="225"/>
                  </a:lnTo>
                  <a:lnTo>
                    <a:pt x="996" y="225"/>
                  </a:lnTo>
                  <a:lnTo>
                    <a:pt x="958" y="225"/>
                  </a:lnTo>
                  <a:lnTo>
                    <a:pt x="958" y="300"/>
                  </a:lnTo>
                  <a:lnTo>
                    <a:pt x="939" y="375"/>
                  </a:lnTo>
                  <a:lnTo>
                    <a:pt x="939" y="450"/>
                  </a:lnTo>
                  <a:lnTo>
                    <a:pt x="920" y="525"/>
                  </a:lnTo>
                  <a:lnTo>
                    <a:pt x="920" y="600"/>
                  </a:lnTo>
                  <a:lnTo>
                    <a:pt x="920" y="674"/>
                  </a:lnTo>
                  <a:lnTo>
                    <a:pt x="902" y="749"/>
                  </a:lnTo>
                  <a:lnTo>
                    <a:pt x="902" y="824"/>
                  </a:lnTo>
                  <a:lnTo>
                    <a:pt x="902" y="843"/>
                  </a:lnTo>
                  <a:lnTo>
                    <a:pt x="902" y="862"/>
                  </a:lnTo>
                  <a:lnTo>
                    <a:pt x="902" y="880"/>
                  </a:lnTo>
                  <a:lnTo>
                    <a:pt x="902" y="899"/>
                  </a:lnTo>
                  <a:lnTo>
                    <a:pt x="902" y="918"/>
                  </a:lnTo>
                  <a:lnTo>
                    <a:pt x="902" y="937"/>
                  </a:lnTo>
                  <a:lnTo>
                    <a:pt x="883" y="955"/>
                  </a:lnTo>
                  <a:lnTo>
                    <a:pt x="864" y="955"/>
                  </a:lnTo>
                  <a:lnTo>
                    <a:pt x="864" y="862"/>
                  </a:lnTo>
                  <a:lnTo>
                    <a:pt x="864" y="768"/>
                  </a:lnTo>
                  <a:lnTo>
                    <a:pt x="883" y="674"/>
                  </a:lnTo>
                  <a:lnTo>
                    <a:pt x="883" y="581"/>
                  </a:lnTo>
                  <a:lnTo>
                    <a:pt x="902" y="487"/>
                  </a:lnTo>
                  <a:lnTo>
                    <a:pt x="902" y="412"/>
                  </a:lnTo>
                  <a:lnTo>
                    <a:pt x="902" y="319"/>
                  </a:lnTo>
                  <a:lnTo>
                    <a:pt x="902" y="244"/>
                  </a:lnTo>
                  <a:lnTo>
                    <a:pt x="845" y="225"/>
                  </a:lnTo>
                  <a:lnTo>
                    <a:pt x="789" y="225"/>
                  </a:lnTo>
                  <a:lnTo>
                    <a:pt x="733" y="225"/>
                  </a:lnTo>
                  <a:lnTo>
                    <a:pt x="676" y="225"/>
                  </a:lnTo>
                  <a:lnTo>
                    <a:pt x="620" y="225"/>
                  </a:lnTo>
                  <a:lnTo>
                    <a:pt x="563" y="225"/>
                  </a:lnTo>
                  <a:lnTo>
                    <a:pt x="507" y="225"/>
                  </a:lnTo>
                  <a:lnTo>
                    <a:pt x="470" y="206"/>
                  </a:lnTo>
                  <a:lnTo>
                    <a:pt x="413" y="206"/>
                  </a:lnTo>
                  <a:lnTo>
                    <a:pt x="357" y="206"/>
                  </a:lnTo>
                  <a:lnTo>
                    <a:pt x="300" y="206"/>
                  </a:lnTo>
                  <a:lnTo>
                    <a:pt x="244" y="206"/>
                  </a:lnTo>
                  <a:lnTo>
                    <a:pt x="188" y="206"/>
                  </a:lnTo>
                  <a:lnTo>
                    <a:pt x="131" y="188"/>
                  </a:lnTo>
                  <a:lnTo>
                    <a:pt x="75" y="188"/>
                  </a:lnTo>
                  <a:lnTo>
                    <a:pt x="19" y="188"/>
                  </a:lnTo>
                  <a:lnTo>
                    <a:pt x="37" y="169"/>
                  </a:lnTo>
                  <a:lnTo>
                    <a:pt x="19" y="169"/>
                  </a:lnTo>
                  <a:lnTo>
                    <a:pt x="19" y="169"/>
                  </a:lnTo>
                  <a:lnTo>
                    <a:pt x="0" y="150"/>
                  </a:lnTo>
                  <a:lnTo>
                    <a:pt x="0" y="113"/>
                  </a:lnTo>
                  <a:lnTo>
                    <a:pt x="0" y="75"/>
                  </a:lnTo>
                  <a:lnTo>
                    <a:pt x="0" y="38"/>
                  </a:lnTo>
                  <a:lnTo>
                    <a:pt x="19" y="0"/>
                  </a:lnTo>
                  <a:lnTo>
                    <a:pt x="37" y="38"/>
                  </a:lnTo>
                  <a:lnTo>
                    <a:pt x="37" y="75"/>
                  </a:lnTo>
                  <a:lnTo>
                    <a:pt x="37" y="113"/>
                  </a:lnTo>
                  <a:lnTo>
                    <a:pt x="37" y="150"/>
                  </a:lnTo>
                  <a:lnTo>
                    <a:pt x="113" y="150"/>
                  </a:lnTo>
                  <a:lnTo>
                    <a:pt x="188" y="150"/>
                  </a:lnTo>
                  <a:lnTo>
                    <a:pt x="244" y="150"/>
                  </a:lnTo>
                  <a:lnTo>
                    <a:pt x="319" y="150"/>
                  </a:lnTo>
                  <a:lnTo>
                    <a:pt x="394" y="150"/>
                  </a:lnTo>
                  <a:lnTo>
                    <a:pt x="470" y="169"/>
                  </a:lnTo>
                  <a:lnTo>
                    <a:pt x="526" y="169"/>
                  </a:lnTo>
                  <a:lnTo>
                    <a:pt x="601" y="169"/>
                  </a:lnTo>
                  <a:lnTo>
                    <a:pt x="676" y="169"/>
                  </a:lnTo>
                  <a:lnTo>
                    <a:pt x="751" y="188"/>
                  </a:lnTo>
                  <a:lnTo>
                    <a:pt x="827" y="188"/>
                  </a:lnTo>
                  <a:lnTo>
                    <a:pt x="902" y="188"/>
                  </a:lnTo>
                  <a:lnTo>
                    <a:pt x="958" y="206"/>
                  </a:lnTo>
                  <a:lnTo>
                    <a:pt x="1033" y="206"/>
                  </a:lnTo>
                  <a:lnTo>
                    <a:pt x="1108" y="206"/>
                  </a:lnTo>
                  <a:lnTo>
                    <a:pt x="1184" y="206"/>
                  </a:lnTo>
                  <a:lnTo>
                    <a:pt x="1202" y="206"/>
                  </a:lnTo>
                  <a:lnTo>
                    <a:pt x="1221" y="206"/>
                  </a:lnTo>
                  <a:lnTo>
                    <a:pt x="1259" y="206"/>
                  </a:lnTo>
                  <a:lnTo>
                    <a:pt x="1277" y="206"/>
                  </a:lnTo>
                  <a:lnTo>
                    <a:pt x="1296" y="206"/>
                  </a:lnTo>
                  <a:lnTo>
                    <a:pt x="1334" y="206"/>
                  </a:lnTo>
                  <a:lnTo>
                    <a:pt x="1353" y="206"/>
                  </a:lnTo>
                  <a:lnTo>
                    <a:pt x="1371" y="206"/>
                  </a:lnTo>
                  <a:lnTo>
                    <a:pt x="1409" y="206"/>
                  </a:lnTo>
                  <a:lnTo>
                    <a:pt x="1428" y="206"/>
                  </a:lnTo>
                  <a:lnTo>
                    <a:pt x="1447" y="206"/>
                  </a:lnTo>
                  <a:lnTo>
                    <a:pt x="1484" y="206"/>
                  </a:lnTo>
                  <a:lnTo>
                    <a:pt x="1503" y="225"/>
                  </a:lnTo>
                  <a:lnTo>
                    <a:pt x="1522" y="225"/>
                  </a:lnTo>
                  <a:lnTo>
                    <a:pt x="1540" y="206"/>
                  </a:lnTo>
                  <a:lnTo>
                    <a:pt x="1578" y="206"/>
                  </a:lnTo>
                  <a:lnTo>
                    <a:pt x="1578" y="356"/>
                  </a:lnTo>
                  <a:lnTo>
                    <a:pt x="1559" y="506"/>
                  </a:lnTo>
                  <a:lnTo>
                    <a:pt x="1559" y="637"/>
                  </a:lnTo>
                  <a:lnTo>
                    <a:pt x="1540" y="787"/>
                  </a:lnTo>
                  <a:lnTo>
                    <a:pt x="1522" y="937"/>
                  </a:lnTo>
                  <a:lnTo>
                    <a:pt x="1522" y="1086"/>
                  </a:lnTo>
                  <a:lnTo>
                    <a:pt x="1522" y="1236"/>
                  </a:lnTo>
                  <a:lnTo>
                    <a:pt x="1522" y="1386"/>
                  </a:lnTo>
                  <a:lnTo>
                    <a:pt x="1540" y="1386"/>
                  </a:lnTo>
                  <a:lnTo>
                    <a:pt x="1559" y="1386"/>
                  </a:lnTo>
                  <a:lnTo>
                    <a:pt x="1578" y="1367"/>
                  </a:lnTo>
                  <a:lnTo>
                    <a:pt x="1616" y="1367"/>
                  </a:lnTo>
                  <a:lnTo>
                    <a:pt x="1634" y="1367"/>
                  </a:lnTo>
                  <a:lnTo>
                    <a:pt x="1653" y="1349"/>
                  </a:lnTo>
                  <a:lnTo>
                    <a:pt x="1691" y="1349"/>
                  </a:lnTo>
                  <a:lnTo>
                    <a:pt x="1710" y="1349"/>
                  </a:lnTo>
                  <a:lnTo>
                    <a:pt x="1728" y="1349"/>
                  </a:lnTo>
                  <a:lnTo>
                    <a:pt x="1766" y="1349"/>
                  </a:lnTo>
                  <a:lnTo>
                    <a:pt x="1785" y="1330"/>
                  </a:lnTo>
                  <a:lnTo>
                    <a:pt x="1804" y="1330"/>
                  </a:lnTo>
                  <a:lnTo>
                    <a:pt x="1841" y="1330"/>
                  </a:lnTo>
                  <a:lnTo>
                    <a:pt x="1860" y="1330"/>
                  </a:lnTo>
                  <a:lnTo>
                    <a:pt x="1879" y="1330"/>
                  </a:lnTo>
                  <a:lnTo>
                    <a:pt x="1916" y="1330"/>
                  </a:lnTo>
                  <a:lnTo>
                    <a:pt x="1916" y="1236"/>
                  </a:lnTo>
                  <a:lnTo>
                    <a:pt x="1935" y="1143"/>
                  </a:lnTo>
                  <a:lnTo>
                    <a:pt x="1954" y="1049"/>
                  </a:lnTo>
                  <a:lnTo>
                    <a:pt x="1954" y="955"/>
                  </a:lnTo>
                  <a:lnTo>
                    <a:pt x="1973" y="880"/>
                  </a:lnTo>
                  <a:lnTo>
                    <a:pt x="1991" y="787"/>
                  </a:lnTo>
                  <a:lnTo>
                    <a:pt x="1991" y="693"/>
                  </a:lnTo>
                  <a:lnTo>
                    <a:pt x="1991" y="581"/>
                  </a:lnTo>
                  <a:lnTo>
                    <a:pt x="1991" y="506"/>
                  </a:lnTo>
                  <a:lnTo>
                    <a:pt x="2010" y="412"/>
                  </a:lnTo>
                  <a:lnTo>
                    <a:pt x="2010" y="337"/>
                  </a:lnTo>
                  <a:lnTo>
                    <a:pt x="2029" y="244"/>
                  </a:lnTo>
                  <a:lnTo>
                    <a:pt x="2010" y="244"/>
                  </a:lnTo>
                  <a:lnTo>
                    <a:pt x="1991" y="244"/>
                  </a:lnTo>
                  <a:lnTo>
                    <a:pt x="1973" y="244"/>
                  </a:lnTo>
                  <a:lnTo>
                    <a:pt x="1954" y="244"/>
                  </a:lnTo>
                  <a:lnTo>
                    <a:pt x="1935" y="244"/>
                  </a:lnTo>
                  <a:lnTo>
                    <a:pt x="1916" y="244"/>
                  </a:lnTo>
                  <a:lnTo>
                    <a:pt x="1879" y="263"/>
                  </a:lnTo>
                  <a:lnTo>
                    <a:pt x="1860" y="263"/>
                  </a:lnTo>
                  <a:lnTo>
                    <a:pt x="1841" y="263"/>
                  </a:lnTo>
                  <a:lnTo>
                    <a:pt x="1822" y="263"/>
                  </a:lnTo>
                  <a:lnTo>
                    <a:pt x="1804" y="263"/>
                  </a:lnTo>
                  <a:lnTo>
                    <a:pt x="1785" y="263"/>
                  </a:lnTo>
                  <a:lnTo>
                    <a:pt x="1766" y="263"/>
                  </a:lnTo>
                  <a:lnTo>
                    <a:pt x="1747" y="263"/>
                  </a:lnTo>
                  <a:lnTo>
                    <a:pt x="1728" y="263"/>
                  </a:lnTo>
                  <a:lnTo>
                    <a:pt x="1710" y="263"/>
                  </a:lnTo>
                  <a:lnTo>
                    <a:pt x="1710" y="244"/>
                  </a:lnTo>
                  <a:lnTo>
                    <a:pt x="1710" y="244"/>
                  </a:lnTo>
                  <a:lnTo>
                    <a:pt x="1728" y="225"/>
                  </a:lnTo>
                  <a:lnTo>
                    <a:pt x="1728" y="225"/>
                  </a:lnTo>
                  <a:lnTo>
                    <a:pt x="1728" y="225"/>
                  </a:lnTo>
                  <a:lnTo>
                    <a:pt x="1747" y="225"/>
                  </a:lnTo>
                  <a:lnTo>
                    <a:pt x="1766" y="225"/>
                  </a:lnTo>
                  <a:lnTo>
                    <a:pt x="1766" y="206"/>
                  </a:lnTo>
                  <a:lnTo>
                    <a:pt x="1804" y="225"/>
                  </a:lnTo>
                  <a:lnTo>
                    <a:pt x="1822" y="206"/>
                  </a:lnTo>
                  <a:lnTo>
                    <a:pt x="1841" y="206"/>
                  </a:lnTo>
                  <a:lnTo>
                    <a:pt x="1860" y="206"/>
                  </a:lnTo>
                  <a:lnTo>
                    <a:pt x="1897" y="206"/>
                  </a:lnTo>
                  <a:lnTo>
                    <a:pt x="1916" y="206"/>
                  </a:lnTo>
                  <a:lnTo>
                    <a:pt x="1935" y="206"/>
                  </a:lnTo>
                  <a:lnTo>
                    <a:pt x="1954" y="206"/>
                  </a:lnTo>
                  <a:lnTo>
                    <a:pt x="1973" y="188"/>
                  </a:lnTo>
                  <a:lnTo>
                    <a:pt x="2010" y="188"/>
                  </a:lnTo>
                  <a:lnTo>
                    <a:pt x="2029" y="188"/>
                  </a:lnTo>
                  <a:lnTo>
                    <a:pt x="2048" y="188"/>
                  </a:lnTo>
                  <a:lnTo>
                    <a:pt x="2067" y="188"/>
                  </a:lnTo>
                  <a:lnTo>
                    <a:pt x="2104" y="188"/>
                  </a:lnTo>
                  <a:lnTo>
                    <a:pt x="2123" y="169"/>
                  </a:lnTo>
                  <a:lnTo>
                    <a:pt x="2142" y="188"/>
                  </a:lnTo>
                  <a:lnTo>
                    <a:pt x="2161" y="150"/>
                  </a:lnTo>
                  <a:lnTo>
                    <a:pt x="2161" y="131"/>
                  </a:lnTo>
                  <a:lnTo>
                    <a:pt x="2161" y="94"/>
                  </a:lnTo>
                  <a:lnTo>
                    <a:pt x="2179" y="75"/>
                  </a:lnTo>
                  <a:lnTo>
                    <a:pt x="2142" y="75"/>
                  </a:lnTo>
                  <a:lnTo>
                    <a:pt x="2123" y="75"/>
                  </a:lnTo>
                  <a:lnTo>
                    <a:pt x="2085" y="75"/>
                  </a:lnTo>
                  <a:lnTo>
                    <a:pt x="2067" y="75"/>
                  </a:lnTo>
                  <a:lnTo>
                    <a:pt x="2048" y="75"/>
                  </a:lnTo>
                  <a:lnTo>
                    <a:pt x="2010" y="75"/>
                  </a:lnTo>
                  <a:lnTo>
                    <a:pt x="1991" y="75"/>
                  </a:lnTo>
                  <a:lnTo>
                    <a:pt x="1954" y="94"/>
                  </a:lnTo>
                  <a:lnTo>
                    <a:pt x="1935" y="94"/>
                  </a:lnTo>
                  <a:lnTo>
                    <a:pt x="1897" y="94"/>
                  </a:lnTo>
                  <a:lnTo>
                    <a:pt x="1879" y="94"/>
                  </a:lnTo>
                  <a:lnTo>
                    <a:pt x="1860" y="94"/>
                  </a:lnTo>
                  <a:lnTo>
                    <a:pt x="1822" y="94"/>
                  </a:lnTo>
                  <a:lnTo>
                    <a:pt x="1804" y="94"/>
                  </a:lnTo>
                  <a:lnTo>
                    <a:pt x="1766" y="94"/>
                  </a:lnTo>
                  <a:lnTo>
                    <a:pt x="1747" y="94"/>
                  </a:lnTo>
                  <a:lnTo>
                    <a:pt x="1747" y="94"/>
                  </a:lnTo>
                  <a:lnTo>
                    <a:pt x="1747" y="75"/>
                  </a:lnTo>
                  <a:lnTo>
                    <a:pt x="1766" y="75"/>
                  </a:lnTo>
                  <a:lnTo>
                    <a:pt x="1766" y="57"/>
                  </a:lnTo>
                  <a:lnTo>
                    <a:pt x="2198" y="0"/>
                  </a:lnTo>
                  <a:lnTo>
                    <a:pt x="2217" y="19"/>
                  </a:lnTo>
                  <a:lnTo>
                    <a:pt x="2236" y="19"/>
                  </a:lnTo>
                  <a:lnTo>
                    <a:pt x="2236" y="57"/>
                  </a:lnTo>
                  <a:lnTo>
                    <a:pt x="2217" y="75"/>
                  </a:lnTo>
                  <a:lnTo>
                    <a:pt x="2217" y="94"/>
                  </a:lnTo>
                  <a:lnTo>
                    <a:pt x="2198" y="113"/>
                  </a:lnTo>
                  <a:lnTo>
                    <a:pt x="2198" y="131"/>
                  </a:lnTo>
                  <a:lnTo>
                    <a:pt x="2198" y="150"/>
                  </a:lnTo>
                  <a:lnTo>
                    <a:pt x="2161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9616" y="1541"/>
              <a:ext cx="432" cy="93"/>
            </a:xfrm>
            <a:custGeom>
              <a:avLst/>
              <a:gdLst>
                <a:gd name="T0" fmla="*/ 376 w 432"/>
                <a:gd name="T1" fmla="*/ 93 h 93"/>
                <a:gd name="T2" fmla="*/ 357 w 432"/>
                <a:gd name="T3" fmla="*/ 75 h 93"/>
                <a:gd name="T4" fmla="*/ 338 w 432"/>
                <a:gd name="T5" fmla="*/ 75 h 93"/>
                <a:gd name="T6" fmla="*/ 320 w 432"/>
                <a:gd name="T7" fmla="*/ 75 h 93"/>
                <a:gd name="T8" fmla="*/ 301 w 432"/>
                <a:gd name="T9" fmla="*/ 75 h 93"/>
                <a:gd name="T10" fmla="*/ 263 w 432"/>
                <a:gd name="T11" fmla="*/ 75 h 93"/>
                <a:gd name="T12" fmla="*/ 244 w 432"/>
                <a:gd name="T13" fmla="*/ 75 h 93"/>
                <a:gd name="T14" fmla="*/ 226 w 432"/>
                <a:gd name="T15" fmla="*/ 75 h 93"/>
                <a:gd name="T16" fmla="*/ 188 w 432"/>
                <a:gd name="T17" fmla="*/ 56 h 93"/>
                <a:gd name="T18" fmla="*/ 169 w 432"/>
                <a:gd name="T19" fmla="*/ 56 h 93"/>
                <a:gd name="T20" fmla="*/ 150 w 432"/>
                <a:gd name="T21" fmla="*/ 56 h 93"/>
                <a:gd name="T22" fmla="*/ 132 w 432"/>
                <a:gd name="T23" fmla="*/ 56 h 93"/>
                <a:gd name="T24" fmla="*/ 94 w 432"/>
                <a:gd name="T25" fmla="*/ 56 h 93"/>
                <a:gd name="T26" fmla="*/ 75 w 432"/>
                <a:gd name="T27" fmla="*/ 56 h 93"/>
                <a:gd name="T28" fmla="*/ 57 w 432"/>
                <a:gd name="T29" fmla="*/ 56 h 93"/>
                <a:gd name="T30" fmla="*/ 38 w 432"/>
                <a:gd name="T31" fmla="*/ 56 h 93"/>
                <a:gd name="T32" fmla="*/ 0 w 432"/>
                <a:gd name="T33" fmla="*/ 56 h 93"/>
                <a:gd name="T34" fmla="*/ 0 w 432"/>
                <a:gd name="T35" fmla="*/ 37 h 93"/>
                <a:gd name="T36" fmla="*/ 0 w 432"/>
                <a:gd name="T37" fmla="*/ 37 h 93"/>
                <a:gd name="T38" fmla="*/ 0 w 432"/>
                <a:gd name="T39" fmla="*/ 18 h 93"/>
                <a:gd name="T40" fmla="*/ 0 w 432"/>
                <a:gd name="T41" fmla="*/ 18 h 93"/>
                <a:gd name="T42" fmla="*/ 19 w 432"/>
                <a:gd name="T43" fmla="*/ 0 h 93"/>
                <a:gd name="T44" fmla="*/ 57 w 432"/>
                <a:gd name="T45" fmla="*/ 0 h 93"/>
                <a:gd name="T46" fmla="*/ 75 w 432"/>
                <a:gd name="T47" fmla="*/ 0 h 93"/>
                <a:gd name="T48" fmla="*/ 113 w 432"/>
                <a:gd name="T49" fmla="*/ 0 h 93"/>
                <a:gd name="T50" fmla="*/ 132 w 432"/>
                <a:gd name="T51" fmla="*/ 0 h 93"/>
                <a:gd name="T52" fmla="*/ 169 w 432"/>
                <a:gd name="T53" fmla="*/ 18 h 93"/>
                <a:gd name="T54" fmla="*/ 188 w 432"/>
                <a:gd name="T55" fmla="*/ 18 h 93"/>
                <a:gd name="T56" fmla="*/ 207 w 432"/>
                <a:gd name="T57" fmla="*/ 18 h 93"/>
                <a:gd name="T58" fmla="*/ 244 w 432"/>
                <a:gd name="T59" fmla="*/ 18 h 93"/>
                <a:gd name="T60" fmla="*/ 263 w 432"/>
                <a:gd name="T61" fmla="*/ 18 h 93"/>
                <a:gd name="T62" fmla="*/ 301 w 432"/>
                <a:gd name="T63" fmla="*/ 37 h 93"/>
                <a:gd name="T64" fmla="*/ 320 w 432"/>
                <a:gd name="T65" fmla="*/ 37 h 93"/>
                <a:gd name="T66" fmla="*/ 357 w 432"/>
                <a:gd name="T67" fmla="*/ 37 h 93"/>
                <a:gd name="T68" fmla="*/ 376 w 432"/>
                <a:gd name="T69" fmla="*/ 37 h 93"/>
                <a:gd name="T70" fmla="*/ 395 w 432"/>
                <a:gd name="T71" fmla="*/ 37 h 93"/>
                <a:gd name="T72" fmla="*/ 432 w 432"/>
                <a:gd name="T73" fmla="*/ 37 h 93"/>
                <a:gd name="T74" fmla="*/ 432 w 432"/>
                <a:gd name="T75" fmla="*/ 56 h 93"/>
                <a:gd name="T76" fmla="*/ 432 w 432"/>
                <a:gd name="T77" fmla="*/ 56 h 93"/>
                <a:gd name="T78" fmla="*/ 432 w 432"/>
                <a:gd name="T79" fmla="*/ 75 h 93"/>
                <a:gd name="T80" fmla="*/ 414 w 432"/>
                <a:gd name="T81" fmla="*/ 75 h 93"/>
                <a:gd name="T82" fmla="*/ 414 w 432"/>
                <a:gd name="T83" fmla="*/ 75 h 93"/>
                <a:gd name="T84" fmla="*/ 395 w 432"/>
                <a:gd name="T85" fmla="*/ 75 h 93"/>
                <a:gd name="T86" fmla="*/ 395 w 432"/>
                <a:gd name="T87" fmla="*/ 75 h 93"/>
                <a:gd name="T88" fmla="*/ 376 w 432"/>
                <a:gd name="T8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2" h="93">
                  <a:moveTo>
                    <a:pt x="376" y="93"/>
                  </a:moveTo>
                  <a:lnTo>
                    <a:pt x="357" y="75"/>
                  </a:lnTo>
                  <a:lnTo>
                    <a:pt x="338" y="75"/>
                  </a:lnTo>
                  <a:lnTo>
                    <a:pt x="320" y="75"/>
                  </a:lnTo>
                  <a:lnTo>
                    <a:pt x="301" y="75"/>
                  </a:lnTo>
                  <a:lnTo>
                    <a:pt x="263" y="75"/>
                  </a:lnTo>
                  <a:lnTo>
                    <a:pt x="244" y="75"/>
                  </a:lnTo>
                  <a:lnTo>
                    <a:pt x="226" y="75"/>
                  </a:lnTo>
                  <a:lnTo>
                    <a:pt x="188" y="56"/>
                  </a:lnTo>
                  <a:lnTo>
                    <a:pt x="169" y="56"/>
                  </a:lnTo>
                  <a:lnTo>
                    <a:pt x="150" y="56"/>
                  </a:lnTo>
                  <a:lnTo>
                    <a:pt x="132" y="56"/>
                  </a:lnTo>
                  <a:lnTo>
                    <a:pt x="94" y="56"/>
                  </a:lnTo>
                  <a:lnTo>
                    <a:pt x="75" y="56"/>
                  </a:lnTo>
                  <a:lnTo>
                    <a:pt x="57" y="56"/>
                  </a:lnTo>
                  <a:lnTo>
                    <a:pt x="38" y="56"/>
                  </a:lnTo>
                  <a:lnTo>
                    <a:pt x="0" y="5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57" y="0"/>
                  </a:lnTo>
                  <a:lnTo>
                    <a:pt x="75" y="0"/>
                  </a:lnTo>
                  <a:lnTo>
                    <a:pt x="113" y="0"/>
                  </a:lnTo>
                  <a:lnTo>
                    <a:pt x="132" y="0"/>
                  </a:lnTo>
                  <a:lnTo>
                    <a:pt x="169" y="18"/>
                  </a:lnTo>
                  <a:lnTo>
                    <a:pt x="188" y="18"/>
                  </a:lnTo>
                  <a:lnTo>
                    <a:pt x="207" y="18"/>
                  </a:lnTo>
                  <a:lnTo>
                    <a:pt x="244" y="18"/>
                  </a:lnTo>
                  <a:lnTo>
                    <a:pt x="263" y="18"/>
                  </a:lnTo>
                  <a:lnTo>
                    <a:pt x="301" y="37"/>
                  </a:lnTo>
                  <a:lnTo>
                    <a:pt x="320" y="37"/>
                  </a:lnTo>
                  <a:lnTo>
                    <a:pt x="357" y="37"/>
                  </a:lnTo>
                  <a:lnTo>
                    <a:pt x="376" y="37"/>
                  </a:lnTo>
                  <a:lnTo>
                    <a:pt x="395" y="37"/>
                  </a:lnTo>
                  <a:lnTo>
                    <a:pt x="432" y="37"/>
                  </a:lnTo>
                  <a:lnTo>
                    <a:pt x="432" y="56"/>
                  </a:lnTo>
                  <a:lnTo>
                    <a:pt x="432" y="56"/>
                  </a:lnTo>
                  <a:lnTo>
                    <a:pt x="432" y="75"/>
                  </a:lnTo>
                  <a:lnTo>
                    <a:pt x="414" y="75"/>
                  </a:lnTo>
                  <a:lnTo>
                    <a:pt x="414" y="75"/>
                  </a:lnTo>
                  <a:lnTo>
                    <a:pt x="395" y="75"/>
                  </a:lnTo>
                  <a:lnTo>
                    <a:pt x="395" y="75"/>
                  </a:lnTo>
                  <a:lnTo>
                    <a:pt x="37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9240" y="1466"/>
              <a:ext cx="339" cy="187"/>
            </a:xfrm>
            <a:custGeom>
              <a:avLst/>
              <a:gdLst>
                <a:gd name="T0" fmla="*/ 301 w 339"/>
                <a:gd name="T1" fmla="*/ 187 h 187"/>
                <a:gd name="T2" fmla="*/ 282 w 339"/>
                <a:gd name="T3" fmla="*/ 187 h 187"/>
                <a:gd name="T4" fmla="*/ 282 w 339"/>
                <a:gd name="T5" fmla="*/ 75 h 187"/>
                <a:gd name="T6" fmla="*/ 263 w 339"/>
                <a:gd name="T7" fmla="*/ 75 h 187"/>
                <a:gd name="T8" fmla="*/ 226 w 339"/>
                <a:gd name="T9" fmla="*/ 75 h 187"/>
                <a:gd name="T10" fmla="*/ 188 w 339"/>
                <a:gd name="T11" fmla="*/ 75 h 187"/>
                <a:gd name="T12" fmla="*/ 169 w 339"/>
                <a:gd name="T13" fmla="*/ 56 h 187"/>
                <a:gd name="T14" fmla="*/ 132 w 339"/>
                <a:gd name="T15" fmla="*/ 56 h 187"/>
                <a:gd name="T16" fmla="*/ 94 w 339"/>
                <a:gd name="T17" fmla="*/ 56 h 187"/>
                <a:gd name="T18" fmla="*/ 76 w 339"/>
                <a:gd name="T19" fmla="*/ 56 h 187"/>
                <a:gd name="T20" fmla="*/ 38 w 339"/>
                <a:gd name="T21" fmla="*/ 75 h 187"/>
                <a:gd name="T22" fmla="*/ 38 w 339"/>
                <a:gd name="T23" fmla="*/ 93 h 187"/>
                <a:gd name="T24" fmla="*/ 38 w 339"/>
                <a:gd name="T25" fmla="*/ 131 h 187"/>
                <a:gd name="T26" fmla="*/ 38 w 339"/>
                <a:gd name="T27" fmla="*/ 150 h 187"/>
                <a:gd name="T28" fmla="*/ 19 w 339"/>
                <a:gd name="T29" fmla="*/ 168 h 187"/>
                <a:gd name="T30" fmla="*/ 0 w 339"/>
                <a:gd name="T31" fmla="*/ 131 h 187"/>
                <a:gd name="T32" fmla="*/ 0 w 339"/>
                <a:gd name="T33" fmla="*/ 93 h 187"/>
                <a:gd name="T34" fmla="*/ 0 w 339"/>
                <a:gd name="T35" fmla="*/ 56 h 187"/>
                <a:gd name="T36" fmla="*/ 0 w 339"/>
                <a:gd name="T37" fmla="*/ 37 h 187"/>
                <a:gd name="T38" fmla="*/ 38 w 339"/>
                <a:gd name="T39" fmla="*/ 19 h 187"/>
                <a:gd name="T40" fmla="*/ 57 w 339"/>
                <a:gd name="T41" fmla="*/ 19 h 187"/>
                <a:gd name="T42" fmla="*/ 76 w 339"/>
                <a:gd name="T43" fmla="*/ 19 h 187"/>
                <a:gd name="T44" fmla="*/ 94 w 339"/>
                <a:gd name="T45" fmla="*/ 19 h 187"/>
                <a:gd name="T46" fmla="*/ 113 w 339"/>
                <a:gd name="T47" fmla="*/ 0 h 187"/>
                <a:gd name="T48" fmla="*/ 132 w 339"/>
                <a:gd name="T49" fmla="*/ 0 h 187"/>
                <a:gd name="T50" fmla="*/ 151 w 339"/>
                <a:gd name="T51" fmla="*/ 0 h 187"/>
                <a:gd name="T52" fmla="*/ 188 w 339"/>
                <a:gd name="T53" fmla="*/ 0 h 187"/>
                <a:gd name="T54" fmla="*/ 207 w 339"/>
                <a:gd name="T55" fmla="*/ 19 h 187"/>
                <a:gd name="T56" fmla="*/ 226 w 339"/>
                <a:gd name="T57" fmla="*/ 19 h 187"/>
                <a:gd name="T58" fmla="*/ 245 w 339"/>
                <a:gd name="T59" fmla="*/ 19 h 187"/>
                <a:gd name="T60" fmla="*/ 263 w 339"/>
                <a:gd name="T61" fmla="*/ 19 h 187"/>
                <a:gd name="T62" fmla="*/ 282 w 339"/>
                <a:gd name="T63" fmla="*/ 37 h 187"/>
                <a:gd name="T64" fmla="*/ 301 w 339"/>
                <a:gd name="T65" fmla="*/ 37 h 187"/>
                <a:gd name="T66" fmla="*/ 320 w 339"/>
                <a:gd name="T67" fmla="*/ 56 h 187"/>
                <a:gd name="T68" fmla="*/ 339 w 339"/>
                <a:gd name="T69" fmla="*/ 56 h 187"/>
                <a:gd name="T70" fmla="*/ 339 w 339"/>
                <a:gd name="T71" fmla="*/ 93 h 187"/>
                <a:gd name="T72" fmla="*/ 339 w 339"/>
                <a:gd name="T73" fmla="*/ 131 h 187"/>
                <a:gd name="T74" fmla="*/ 320 w 339"/>
                <a:gd name="T75" fmla="*/ 168 h 187"/>
                <a:gd name="T76" fmla="*/ 301 w 339"/>
                <a:gd name="T7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9" h="187">
                  <a:moveTo>
                    <a:pt x="301" y="187"/>
                  </a:moveTo>
                  <a:lnTo>
                    <a:pt x="282" y="187"/>
                  </a:lnTo>
                  <a:lnTo>
                    <a:pt x="282" y="75"/>
                  </a:lnTo>
                  <a:lnTo>
                    <a:pt x="263" y="75"/>
                  </a:lnTo>
                  <a:lnTo>
                    <a:pt x="226" y="75"/>
                  </a:lnTo>
                  <a:lnTo>
                    <a:pt x="188" y="75"/>
                  </a:lnTo>
                  <a:lnTo>
                    <a:pt x="169" y="56"/>
                  </a:lnTo>
                  <a:lnTo>
                    <a:pt x="132" y="56"/>
                  </a:lnTo>
                  <a:lnTo>
                    <a:pt x="94" y="56"/>
                  </a:lnTo>
                  <a:lnTo>
                    <a:pt x="76" y="56"/>
                  </a:lnTo>
                  <a:lnTo>
                    <a:pt x="38" y="75"/>
                  </a:lnTo>
                  <a:lnTo>
                    <a:pt x="38" y="93"/>
                  </a:lnTo>
                  <a:lnTo>
                    <a:pt x="38" y="131"/>
                  </a:lnTo>
                  <a:lnTo>
                    <a:pt x="38" y="150"/>
                  </a:lnTo>
                  <a:lnTo>
                    <a:pt x="19" y="168"/>
                  </a:lnTo>
                  <a:lnTo>
                    <a:pt x="0" y="131"/>
                  </a:lnTo>
                  <a:lnTo>
                    <a:pt x="0" y="93"/>
                  </a:lnTo>
                  <a:lnTo>
                    <a:pt x="0" y="56"/>
                  </a:lnTo>
                  <a:lnTo>
                    <a:pt x="0" y="37"/>
                  </a:lnTo>
                  <a:lnTo>
                    <a:pt x="38" y="19"/>
                  </a:lnTo>
                  <a:lnTo>
                    <a:pt x="57" y="19"/>
                  </a:lnTo>
                  <a:lnTo>
                    <a:pt x="76" y="19"/>
                  </a:lnTo>
                  <a:lnTo>
                    <a:pt x="94" y="19"/>
                  </a:lnTo>
                  <a:lnTo>
                    <a:pt x="113" y="0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88" y="0"/>
                  </a:lnTo>
                  <a:lnTo>
                    <a:pt x="207" y="19"/>
                  </a:lnTo>
                  <a:lnTo>
                    <a:pt x="226" y="19"/>
                  </a:lnTo>
                  <a:lnTo>
                    <a:pt x="245" y="19"/>
                  </a:lnTo>
                  <a:lnTo>
                    <a:pt x="263" y="19"/>
                  </a:lnTo>
                  <a:lnTo>
                    <a:pt x="282" y="37"/>
                  </a:lnTo>
                  <a:lnTo>
                    <a:pt x="301" y="37"/>
                  </a:lnTo>
                  <a:lnTo>
                    <a:pt x="320" y="56"/>
                  </a:lnTo>
                  <a:lnTo>
                    <a:pt x="339" y="56"/>
                  </a:lnTo>
                  <a:lnTo>
                    <a:pt x="339" y="93"/>
                  </a:lnTo>
                  <a:lnTo>
                    <a:pt x="339" y="131"/>
                  </a:lnTo>
                  <a:lnTo>
                    <a:pt x="320" y="168"/>
                  </a:lnTo>
                  <a:lnTo>
                    <a:pt x="301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7925" y="1616"/>
              <a:ext cx="1616" cy="262"/>
            </a:xfrm>
            <a:custGeom>
              <a:avLst/>
              <a:gdLst>
                <a:gd name="T0" fmla="*/ 1578 w 1616"/>
                <a:gd name="T1" fmla="*/ 243 h 262"/>
                <a:gd name="T2" fmla="*/ 1578 w 1616"/>
                <a:gd name="T3" fmla="*/ 187 h 262"/>
                <a:gd name="T4" fmla="*/ 1578 w 1616"/>
                <a:gd name="T5" fmla="*/ 149 h 262"/>
                <a:gd name="T6" fmla="*/ 1541 w 1616"/>
                <a:gd name="T7" fmla="*/ 131 h 262"/>
                <a:gd name="T8" fmla="*/ 1466 w 1616"/>
                <a:gd name="T9" fmla="*/ 131 h 262"/>
                <a:gd name="T10" fmla="*/ 1353 w 1616"/>
                <a:gd name="T11" fmla="*/ 131 h 262"/>
                <a:gd name="T12" fmla="*/ 1259 w 1616"/>
                <a:gd name="T13" fmla="*/ 112 h 262"/>
                <a:gd name="T14" fmla="*/ 1165 w 1616"/>
                <a:gd name="T15" fmla="*/ 112 h 262"/>
                <a:gd name="T16" fmla="*/ 1052 w 1616"/>
                <a:gd name="T17" fmla="*/ 112 h 262"/>
                <a:gd name="T18" fmla="*/ 958 w 1616"/>
                <a:gd name="T19" fmla="*/ 93 h 262"/>
                <a:gd name="T20" fmla="*/ 846 w 1616"/>
                <a:gd name="T21" fmla="*/ 93 h 262"/>
                <a:gd name="T22" fmla="*/ 733 w 1616"/>
                <a:gd name="T23" fmla="*/ 93 h 262"/>
                <a:gd name="T24" fmla="*/ 658 w 1616"/>
                <a:gd name="T25" fmla="*/ 93 h 262"/>
                <a:gd name="T26" fmla="*/ 583 w 1616"/>
                <a:gd name="T27" fmla="*/ 75 h 262"/>
                <a:gd name="T28" fmla="*/ 526 w 1616"/>
                <a:gd name="T29" fmla="*/ 75 h 262"/>
                <a:gd name="T30" fmla="*/ 451 w 1616"/>
                <a:gd name="T31" fmla="*/ 56 h 262"/>
                <a:gd name="T32" fmla="*/ 395 w 1616"/>
                <a:gd name="T33" fmla="*/ 56 h 262"/>
                <a:gd name="T34" fmla="*/ 357 w 1616"/>
                <a:gd name="T35" fmla="*/ 56 h 262"/>
                <a:gd name="T36" fmla="*/ 301 w 1616"/>
                <a:gd name="T37" fmla="*/ 75 h 262"/>
                <a:gd name="T38" fmla="*/ 244 w 1616"/>
                <a:gd name="T39" fmla="*/ 75 h 262"/>
                <a:gd name="T40" fmla="*/ 188 w 1616"/>
                <a:gd name="T41" fmla="*/ 56 h 262"/>
                <a:gd name="T42" fmla="*/ 132 w 1616"/>
                <a:gd name="T43" fmla="*/ 56 h 262"/>
                <a:gd name="T44" fmla="*/ 75 w 1616"/>
                <a:gd name="T45" fmla="*/ 37 h 262"/>
                <a:gd name="T46" fmla="*/ 19 w 1616"/>
                <a:gd name="T47" fmla="*/ 37 h 262"/>
                <a:gd name="T48" fmla="*/ 0 w 1616"/>
                <a:gd name="T49" fmla="*/ 18 h 262"/>
                <a:gd name="T50" fmla="*/ 0 w 1616"/>
                <a:gd name="T51" fmla="*/ 0 h 262"/>
                <a:gd name="T52" fmla="*/ 57 w 1616"/>
                <a:gd name="T53" fmla="*/ 0 h 262"/>
                <a:gd name="T54" fmla="*/ 169 w 1616"/>
                <a:gd name="T55" fmla="*/ 18 h 262"/>
                <a:gd name="T56" fmla="*/ 263 w 1616"/>
                <a:gd name="T57" fmla="*/ 18 h 262"/>
                <a:gd name="T58" fmla="*/ 357 w 1616"/>
                <a:gd name="T59" fmla="*/ 18 h 262"/>
                <a:gd name="T60" fmla="*/ 470 w 1616"/>
                <a:gd name="T61" fmla="*/ 37 h 262"/>
                <a:gd name="T62" fmla="*/ 564 w 1616"/>
                <a:gd name="T63" fmla="*/ 37 h 262"/>
                <a:gd name="T64" fmla="*/ 658 w 1616"/>
                <a:gd name="T65" fmla="*/ 37 h 262"/>
                <a:gd name="T66" fmla="*/ 771 w 1616"/>
                <a:gd name="T67" fmla="*/ 56 h 262"/>
                <a:gd name="T68" fmla="*/ 864 w 1616"/>
                <a:gd name="T69" fmla="*/ 56 h 262"/>
                <a:gd name="T70" fmla="*/ 958 w 1616"/>
                <a:gd name="T71" fmla="*/ 56 h 262"/>
                <a:gd name="T72" fmla="*/ 1071 w 1616"/>
                <a:gd name="T73" fmla="*/ 75 h 262"/>
                <a:gd name="T74" fmla="*/ 1165 w 1616"/>
                <a:gd name="T75" fmla="*/ 75 h 262"/>
                <a:gd name="T76" fmla="*/ 1259 w 1616"/>
                <a:gd name="T77" fmla="*/ 75 h 262"/>
                <a:gd name="T78" fmla="*/ 1372 w 1616"/>
                <a:gd name="T79" fmla="*/ 93 h 262"/>
                <a:gd name="T80" fmla="*/ 1466 w 1616"/>
                <a:gd name="T81" fmla="*/ 93 h 262"/>
                <a:gd name="T82" fmla="*/ 1560 w 1616"/>
                <a:gd name="T83" fmla="*/ 93 h 262"/>
                <a:gd name="T84" fmla="*/ 1616 w 1616"/>
                <a:gd name="T85" fmla="*/ 149 h 262"/>
                <a:gd name="T86" fmla="*/ 1597 w 1616"/>
                <a:gd name="T87" fmla="*/ 2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6" h="262">
                  <a:moveTo>
                    <a:pt x="1578" y="262"/>
                  </a:moveTo>
                  <a:lnTo>
                    <a:pt x="1578" y="243"/>
                  </a:lnTo>
                  <a:lnTo>
                    <a:pt x="1578" y="224"/>
                  </a:lnTo>
                  <a:lnTo>
                    <a:pt x="1578" y="187"/>
                  </a:lnTo>
                  <a:lnTo>
                    <a:pt x="1578" y="168"/>
                  </a:lnTo>
                  <a:lnTo>
                    <a:pt x="1578" y="149"/>
                  </a:lnTo>
                  <a:lnTo>
                    <a:pt x="1560" y="131"/>
                  </a:lnTo>
                  <a:lnTo>
                    <a:pt x="1541" y="131"/>
                  </a:lnTo>
                  <a:lnTo>
                    <a:pt x="1522" y="131"/>
                  </a:lnTo>
                  <a:lnTo>
                    <a:pt x="1466" y="131"/>
                  </a:lnTo>
                  <a:lnTo>
                    <a:pt x="1409" y="131"/>
                  </a:lnTo>
                  <a:lnTo>
                    <a:pt x="1353" y="131"/>
                  </a:lnTo>
                  <a:lnTo>
                    <a:pt x="1315" y="131"/>
                  </a:lnTo>
                  <a:lnTo>
                    <a:pt x="1259" y="112"/>
                  </a:lnTo>
                  <a:lnTo>
                    <a:pt x="1203" y="112"/>
                  </a:lnTo>
                  <a:lnTo>
                    <a:pt x="1165" y="112"/>
                  </a:lnTo>
                  <a:lnTo>
                    <a:pt x="1109" y="112"/>
                  </a:lnTo>
                  <a:lnTo>
                    <a:pt x="1052" y="112"/>
                  </a:lnTo>
                  <a:lnTo>
                    <a:pt x="996" y="93"/>
                  </a:lnTo>
                  <a:lnTo>
                    <a:pt x="958" y="93"/>
                  </a:lnTo>
                  <a:lnTo>
                    <a:pt x="902" y="93"/>
                  </a:lnTo>
                  <a:lnTo>
                    <a:pt x="846" y="93"/>
                  </a:lnTo>
                  <a:lnTo>
                    <a:pt x="789" y="93"/>
                  </a:lnTo>
                  <a:lnTo>
                    <a:pt x="733" y="93"/>
                  </a:lnTo>
                  <a:lnTo>
                    <a:pt x="695" y="93"/>
                  </a:lnTo>
                  <a:lnTo>
                    <a:pt x="658" y="93"/>
                  </a:lnTo>
                  <a:lnTo>
                    <a:pt x="620" y="93"/>
                  </a:lnTo>
                  <a:lnTo>
                    <a:pt x="583" y="75"/>
                  </a:lnTo>
                  <a:lnTo>
                    <a:pt x="564" y="75"/>
                  </a:lnTo>
                  <a:lnTo>
                    <a:pt x="526" y="75"/>
                  </a:lnTo>
                  <a:lnTo>
                    <a:pt x="489" y="56"/>
                  </a:lnTo>
                  <a:lnTo>
                    <a:pt x="451" y="56"/>
                  </a:lnTo>
                  <a:lnTo>
                    <a:pt x="432" y="56"/>
                  </a:lnTo>
                  <a:lnTo>
                    <a:pt x="395" y="56"/>
                  </a:lnTo>
                  <a:lnTo>
                    <a:pt x="376" y="56"/>
                  </a:lnTo>
                  <a:lnTo>
                    <a:pt x="357" y="56"/>
                  </a:lnTo>
                  <a:lnTo>
                    <a:pt x="320" y="75"/>
                  </a:lnTo>
                  <a:lnTo>
                    <a:pt x="301" y="75"/>
                  </a:lnTo>
                  <a:lnTo>
                    <a:pt x="263" y="75"/>
                  </a:lnTo>
                  <a:lnTo>
                    <a:pt x="244" y="75"/>
                  </a:lnTo>
                  <a:lnTo>
                    <a:pt x="207" y="75"/>
                  </a:lnTo>
                  <a:lnTo>
                    <a:pt x="188" y="56"/>
                  </a:lnTo>
                  <a:lnTo>
                    <a:pt x="150" y="56"/>
                  </a:lnTo>
                  <a:lnTo>
                    <a:pt x="132" y="56"/>
                  </a:lnTo>
                  <a:lnTo>
                    <a:pt x="94" y="56"/>
                  </a:lnTo>
                  <a:lnTo>
                    <a:pt x="75" y="37"/>
                  </a:lnTo>
                  <a:lnTo>
                    <a:pt x="38" y="37"/>
                  </a:lnTo>
                  <a:lnTo>
                    <a:pt x="19" y="3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7" y="0"/>
                  </a:lnTo>
                  <a:lnTo>
                    <a:pt x="113" y="0"/>
                  </a:lnTo>
                  <a:lnTo>
                    <a:pt x="169" y="18"/>
                  </a:lnTo>
                  <a:lnTo>
                    <a:pt x="207" y="18"/>
                  </a:lnTo>
                  <a:lnTo>
                    <a:pt x="263" y="18"/>
                  </a:lnTo>
                  <a:lnTo>
                    <a:pt x="320" y="18"/>
                  </a:lnTo>
                  <a:lnTo>
                    <a:pt x="357" y="18"/>
                  </a:lnTo>
                  <a:lnTo>
                    <a:pt x="414" y="37"/>
                  </a:lnTo>
                  <a:lnTo>
                    <a:pt x="470" y="37"/>
                  </a:lnTo>
                  <a:lnTo>
                    <a:pt x="507" y="37"/>
                  </a:lnTo>
                  <a:lnTo>
                    <a:pt x="564" y="37"/>
                  </a:lnTo>
                  <a:lnTo>
                    <a:pt x="620" y="37"/>
                  </a:lnTo>
                  <a:lnTo>
                    <a:pt x="658" y="37"/>
                  </a:lnTo>
                  <a:lnTo>
                    <a:pt x="714" y="56"/>
                  </a:lnTo>
                  <a:lnTo>
                    <a:pt x="771" y="56"/>
                  </a:lnTo>
                  <a:lnTo>
                    <a:pt x="808" y="56"/>
                  </a:lnTo>
                  <a:lnTo>
                    <a:pt x="864" y="56"/>
                  </a:lnTo>
                  <a:lnTo>
                    <a:pt x="921" y="56"/>
                  </a:lnTo>
                  <a:lnTo>
                    <a:pt x="958" y="56"/>
                  </a:lnTo>
                  <a:lnTo>
                    <a:pt x="1015" y="56"/>
                  </a:lnTo>
                  <a:lnTo>
                    <a:pt x="1071" y="75"/>
                  </a:lnTo>
                  <a:lnTo>
                    <a:pt x="1128" y="75"/>
                  </a:lnTo>
                  <a:lnTo>
                    <a:pt x="1165" y="75"/>
                  </a:lnTo>
                  <a:lnTo>
                    <a:pt x="1221" y="75"/>
                  </a:lnTo>
                  <a:lnTo>
                    <a:pt x="1259" y="75"/>
                  </a:lnTo>
                  <a:lnTo>
                    <a:pt x="1315" y="75"/>
                  </a:lnTo>
                  <a:lnTo>
                    <a:pt x="1372" y="93"/>
                  </a:lnTo>
                  <a:lnTo>
                    <a:pt x="1409" y="93"/>
                  </a:lnTo>
                  <a:lnTo>
                    <a:pt x="1466" y="93"/>
                  </a:lnTo>
                  <a:lnTo>
                    <a:pt x="1522" y="93"/>
                  </a:lnTo>
                  <a:lnTo>
                    <a:pt x="1560" y="93"/>
                  </a:lnTo>
                  <a:lnTo>
                    <a:pt x="1616" y="112"/>
                  </a:lnTo>
                  <a:lnTo>
                    <a:pt x="1616" y="149"/>
                  </a:lnTo>
                  <a:lnTo>
                    <a:pt x="1616" y="187"/>
                  </a:lnTo>
                  <a:lnTo>
                    <a:pt x="1597" y="224"/>
                  </a:lnTo>
                  <a:lnTo>
                    <a:pt x="1578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9297" y="1634"/>
              <a:ext cx="206" cy="57"/>
            </a:xfrm>
            <a:custGeom>
              <a:avLst/>
              <a:gdLst>
                <a:gd name="T0" fmla="*/ 131 w 206"/>
                <a:gd name="T1" fmla="*/ 57 h 57"/>
                <a:gd name="T2" fmla="*/ 112 w 206"/>
                <a:gd name="T3" fmla="*/ 57 h 57"/>
                <a:gd name="T4" fmla="*/ 94 w 206"/>
                <a:gd name="T5" fmla="*/ 57 h 57"/>
                <a:gd name="T6" fmla="*/ 75 w 206"/>
                <a:gd name="T7" fmla="*/ 57 h 57"/>
                <a:gd name="T8" fmla="*/ 56 w 206"/>
                <a:gd name="T9" fmla="*/ 38 h 57"/>
                <a:gd name="T10" fmla="*/ 37 w 206"/>
                <a:gd name="T11" fmla="*/ 38 h 57"/>
                <a:gd name="T12" fmla="*/ 37 w 206"/>
                <a:gd name="T13" fmla="*/ 38 h 57"/>
                <a:gd name="T14" fmla="*/ 19 w 206"/>
                <a:gd name="T15" fmla="*/ 19 h 57"/>
                <a:gd name="T16" fmla="*/ 0 w 206"/>
                <a:gd name="T17" fmla="*/ 0 h 57"/>
                <a:gd name="T18" fmla="*/ 19 w 206"/>
                <a:gd name="T19" fmla="*/ 0 h 57"/>
                <a:gd name="T20" fmla="*/ 37 w 206"/>
                <a:gd name="T21" fmla="*/ 0 h 57"/>
                <a:gd name="T22" fmla="*/ 75 w 206"/>
                <a:gd name="T23" fmla="*/ 0 h 57"/>
                <a:gd name="T24" fmla="*/ 94 w 206"/>
                <a:gd name="T25" fmla="*/ 0 h 57"/>
                <a:gd name="T26" fmla="*/ 131 w 206"/>
                <a:gd name="T27" fmla="*/ 0 h 57"/>
                <a:gd name="T28" fmla="*/ 150 w 206"/>
                <a:gd name="T29" fmla="*/ 0 h 57"/>
                <a:gd name="T30" fmla="*/ 188 w 206"/>
                <a:gd name="T31" fmla="*/ 0 h 57"/>
                <a:gd name="T32" fmla="*/ 206 w 206"/>
                <a:gd name="T33" fmla="*/ 0 h 57"/>
                <a:gd name="T34" fmla="*/ 206 w 206"/>
                <a:gd name="T35" fmla="*/ 19 h 57"/>
                <a:gd name="T36" fmla="*/ 188 w 206"/>
                <a:gd name="T37" fmla="*/ 19 h 57"/>
                <a:gd name="T38" fmla="*/ 188 w 206"/>
                <a:gd name="T39" fmla="*/ 38 h 57"/>
                <a:gd name="T40" fmla="*/ 188 w 206"/>
                <a:gd name="T41" fmla="*/ 38 h 57"/>
                <a:gd name="T42" fmla="*/ 169 w 206"/>
                <a:gd name="T43" fmla="*/ 57 h 57"/>
                <a:gd name="T44" fmla="*/ 169 w 206"/>
                <a:gd name="T45" fmla="*/ 57 h 57"/>
                <a:gd name="T46" fmla="*/ 150 w 206"/>
                <a:gd name="T47" fmla="*/ 57 h 57"/>
                <a:gd name="T48" fmla="*/ 131 w 206"/>
                <a:gd name="T4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57">
                  <a:moveTo>
                    <a:pt x="131" y="57"/>
                  </a:moveTo>
                  <a:lnTo>
                    <a:pt x="112" y="57"/>
                  </a:lnTo>
                  <a:lnTo>
                    <a:pt x="94" y="57"/>
                  </a:lnTo>
                  <a:lnTo>
                    <a:pt x="75" y="57"/>
                  </a:lnTo>
                  <a:lnTo>
                    <a:pt x="56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19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7" y="0"/>
                  </a:lnTo>
                  <a:lnTo>
                    <a:pt x="75" y="0"/>
                  </a:lnTo>
                  <a:lnTo>
                    <a:pt x="94" y="0"/>
                  </a:lnTo>
                  <a:lnTo>
                    <a:pt x="131" y="0"/>
                  </a:lnTo>
                  <a:lnTo>
                    <a:pt x="150" y="0"/>
                  </a:lnTo>
                  <a:lnTo>
                    <a:pt x="188" y="0"/>
                  </a:lnTo>
                  <a:lnTo>
                    <a:pt x="206" y="0"/>
                  </a:lnTo>
                  <a:lnTo>
                    <a:pt x="206" y="19"/>
                  </a:lnTo>
                  <a:lnTo>
                    <a:pt x="188" y="19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69" y="57"/>
                  </a:lnTo>
                  <a:lnTo>
                    <a:pt x="169" y="57"/>
                  </a:lnTo>
                  <a:lnTo>
                    <a:pt x="150" y="57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8057" y="1915"/>
              <a:ext cx="1277" cy="1199"/>
            </a:xfrm>
            <a:custGeom>
              <a:avLst/>
              <a:gdLst>
                <a:gd name="T0" fmla="*/ 1259 w 1277"/>
                <a:gd name="T1" fmla="*/ 375 h 1199"/>
                <a:gd name="T2" fmla="*/ 1240 w 1277"/>
                <a:gd name="T3" fmla="*/ 599 h 1199"/>
                <a:gd name="T4" fmla="*/ 1221 w 1277"/>
                <a:gd name="T5" fmla="*/ 805 h 1199"/>
                <a:gd name="T6" fmla="*/ 1202 w 1277"/>
                <a:gd name="T7" fmla="*/ 1030 h 1199"/>
                <a:gd name="T8" fmla="*/ 1202 w 1277"/>
                <a:gd name="T9" fmla="*/ 1143 h 1199"/>
                <a:gd name="T10" fmla="*/ 1221 w 1277"/>
                <a:gd name="T11" fmla="*/ 1143 h 1199"/>
                <a:gd name="T12" fmla="*/ 1240 w 1277"/>
                <a:gd name="T13" fmla="*/ 1161 h 1199"/>
                <a:gd name="T14" fmla="*/ 1221 w 1277"/>
                <a:gd name="T15" fmla="*/ 1199 h 1199"/>
                <a:gd name="T16" fmla="*/ 1165 w 1277"/>
                <a:gd name="T17" fmla="*/ 1199 h 1199"/>
                <a:gd name="T18" fmla="*/ 1052 w 1277"/>
                <a:gd name="T19" fmla="*/ 1180 h 1199"/>
                <a:gd name="T20" fmla="*/ 958 w 1277"/>
                <a:gd name="T21" fmla="*/ 1180 h 1199"/>
                <a:gd name="T22" fmla="*/ 864 w 1277"/>
                <a:gd name="T23" fmla="*/ 1180 h 1199"/>
                <a:gd name="T24" fmla="*/ 751 w 1277"/>
                <a:gd name="T25" fmla="*/ 1180 h 1199"/>
                <a:gd name="T26" fmla="*/ 657 w 1277"/>
                <a:gd name="T27" fmla="*/ 1180 h 1199"/>
                <a:gd name="T28" fmla="*/ 563 w 1277"/>
                <a:gd name="T29" fmla="*/ 1180 h 1199"/>
                <a:gd name="T30" fmla="*/ 451 w 1277"/>
                <a:gd name="T31" fmla="*/ 1161 h 1199"/>
                <a:gd name="T32" fmla="*/ 394 w 1277"/>
                <a:gd name="T33" fmla="*/ 1161 h 1199"/>
                <a:gd name="T34" fmla="*/ 338 w 1277"/>
                <a:gd name="T35" fmla="*/ 1143 h 1199"/>
                <a:gd name="T36" fmla="*/ 282 w 1277"/>
                <a:gd name="T37" fmla="*/ 1143 h 1199"/>
                <a:gd name="T38" fmla="*/ 244 w 1277"/>
                <a:gd name="T39" fmla="*/ 1124 h 1199"/>
                <a:gd name="T40" fmla="*/ 188 w 1277"/>
                <a:gd name="T41" fmla="*/ 1124 h 1199"/>
                <a:gd name="T42" fmla="*/ 131 w 1277"/>
                <a:gd name="T43" fmla="*/ 1105 h 1199"/>
                <a:gd name="T44" fmla="*/ 94 w 1277"/>
                <a:gd name="T45" fmla="*/ 1105 h 1199"/>
                <a:gd name="T46" fmla="*/ 37 w 1277"/>
                <a:gd name="T47" fmla="*/ 1124 h 1199"/>
                <a:gd name="T48" fmla="*/ 0 w 1277"/>
                <a:gd name="T49" fmla="*/ 1124 h 1199"/>
                <a:gd name="T50" fmla="*/ 0 w 1277"/>
                <a:gd name="T51" fmla="*/ 1105 h 1199"/>
                <a:gd name="T52" fmla="*/ 18 w 1277"/>
                <a:gd name="T53" fmla="*/ 1086 h 1199"/>
                <a:gd name="T54" fmla="*/ 56 w 1277"/>
                <a:gd name="T55" fmla="*/ 1086 h 1199"/>
                <a:gd name="T56" fmla="*/ 94 w 1277"/>
                <a:gd name="T57" fmla="*/ 1068 h 1199"/>
                <a:gd name="T58" fmla="*/ 131 w 1277"/>
                <a:gd name="T59" fmla="*/ 1086 h 1199"/>
                <a:gd name="T60" fmla="*/ 188 w 1277"/>
                <a:gd name="T61" fmla="*/ 1086 h 1199"/>
                <a:gd name="T62" fmla="*/ 225 w 1277"/>
                <a:gd name="T63" fmla="*/ 1086 h 1199"/>
                <a:gd name="T64" fmla="*/ 263 w 1277"/>
                <a:gd name="T65" fmla="*/ 1105 h 1199"/>
                <a:gd name="T66" fmla="*/ 300 w 1277"/>
                <a:gd name="T67" fmla="*/ 1105 h 1199"/>
                <a:gd name="T68" fmla="*/ 375 w 1277"/>
                <a:gd name="T69" fmla="*/ 1105 h 1199"/>
                <a:gd name="T70" fmla="*/ 469 w 1277"/>
                <a:gd name="T71" fmla="*/ 1124 h 1199"/>
                <a:gd name="T72" fmla="*/ 582 w 1277"/>
                <a:gd name="T73" fmla="*/ 1124 h 1199"/>
                <a:gd name="T74" fmla="*/ 676 w 1277"/>
                <a:gd name="T75" fmla="*/ 1124 h 1199"/>
                <a:gd name="T76" fmla="*/ 789 w 1277"/>
                <a:gd name="T77" fmla="*/ 1143 h 1199"/>
                <a:gd name="T78" fmla="*/ 883 w 1277"/>
                <a:gd name="T79" fmla="*/ 1143 h 1199"/>
                <a:gd name="T80" fmla="*/ 977 w 1277"/>
                <a:gd name="T81" fmla="*/ 1143 h 1199"/>
                <a:gd name="T82" fmla="*/ 1089 w 1277"/>
                <a:gd name="T83" fmla="*/ 1143 h 1199"/>
                <a:gd name="T84" fmla="*/ 1146 w 1277"/>
                <a:gd name="T85" fmla="*/ 1030 h 1199"/>
                <a:gd name="T86" fmla="*/ 1165 w 1277"/>
                <a:gd name="T87" fmla="*/ 843 h 1199"/>
                <a:gd name="T88" fmla="*/ 1183 w 1277"/>
                <a:gd name="T89" fmla="*/ 656 h 1199"/>
                <a:gd name="T90" fmla="*/ 1202 w 1277"/>
                <a:gd name="T91" fmla="*/ 450 h 1199"/>
                <a:gd name="T92" fmla="*/ 1240 w 1277"/>
                <a:gd name="T93" fmla="*/ 319 h 1199"/>
                <a:gd name="T94" fmla="*/ 1221 w 1277"/>
                <a:gd name="T95" fmla="*/ 262 h 1199"/>
                <a:gd name="T96" fmla="*/ 1202 w 1277"/>
                <a:gd name="T97" fmla="*/ 187 h 1199"/>
                <a:gd name="T98" fmla="*/ 1183 w 1277"/>
                <a:gd name="T99" fmla="*/ 113 h 1199"/>
                <a:gd name="T100" fmla="*/ 1221 w 1277"/>
                <a:gd name="T101" fmla="*/ 56 h 1199"/>
                <a:gd name="T102" fmla="*/ 1240 w 1277"/>
                <a:gd name="T103" fmla="*/ 19 h 1199"/>
                <a:gd name="T104" fmla="*/ 1259 w 1277"/>
                <a:gd name="T105" fmla="*/ 19 h 1199"/>
                <a:gd name="T106" fmla="*/ 1277 w 1277"/>
                <a:gd name="T107" fmla="*/ 131 h 1199"/>
                <a:gd name="T108" fmla="*/ 1259 w 1277"/>
                <a:gd name="T109" fmla="*/ 26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7" h="1199">
                  <a:moveTo>
                    <a:pt x="1259" y="262"/>
                  </a:moveTo>
                  <a:lnTo>
                    <a:pt x="1259" y="375"/>
                  </a:lnTo>
                  <a:lnTo>
                    <a:pt x="1259" y="487"/>
                  </a:lnTo>
                  <a:lnTo>
                    <a:pt x="1240" y="599"/>
                  </a:lnTo>
                  <a:lnTo>
                    <a:pt x="1221" y="693"/>
                  </a:lnTo>
                  <a:lnTo>
                    <a:pt x="1221" y="805"/>
                  </a:lnTo>
                  <a:lnTo>
                    <a:pt x="1202" y="918"/>
                  </a:lnTo>
                  <a:lnTo>
                    <a:pt x="1202" y="1030"/>
                  </a:lnTo>
                  <a:lnTo>
                    <a:pt x="1202" y="1143"/>
                  </a:lnTo>
                  <a:lnTo>
                    <a:pt x="1202" y="1143"/>
                  </a:lnTo>
                  <a:lnTo>
                    <a:pt x="1221" y="1143"/>
                  </a:lnTo>
                  <a:lnTo>
                    <a:pt x="1221" y="1143"/>
                  </a:lnTo>
                  <a:lnTo>
                    <a:pt x="1240" y="1143"/>
                  </a:lnTo>
                  <a:lnTo>
                    <a:pt x="1240" y="1161"/>
                  </a:lnTo>
                  <a:lnTo>
                    <a:pt x="1221" y="1180"/>
                  </a:lnTo>
                  <a:lnTo>
                    <a:pt x="1221" y="1199"/>
                  </a:lnTo>
                  <a:lnTo>
                    <a:pt x="1202" y="1199"/>
                  </a:lnTo>
                  <a:lnTo>
                    <a:pt x="1165" y="1199"/>
                  </a:lnTo>
                  <a:lnTo>
                    <a:pt x="1108" y="1180"/>
                  </a:lnTo>
                  <a:lnTo>
                    <a:pt x="1052" y="1180"/>
                  </a:lnTo>
                  <a:lnTo>
                    <a:pt x="1014" y="1180"/>
                  </a:lnTo>
                  <a:lnTo>
                    <a:pt x="958" y="1180"/>
                  </a:lnTo>
                  <a:lnTo>
                    <a:pt x="902" y="1180"/>
                  </a:lnTo>
                  <a:lnTo>
                    <a:pt x="864" y="1180"/>
                  </a:lnTo>
                  <a:lnTo>
                    <a:pt x="808" y="1180"/>
                  </a:lnTo>
                  <a:lnTo>
                    <a:pt x="751" y="1180"/>
                  </a:lnTo>
                  <a:lnTo>
                    <a:pt x="714" y="1180"/>
                  </a:lnTo>
                  <a:lnTo>
                    <a:pt x="657" y="1180"/>
                  </a:lnTo>
                  <a:lnTo>
                    <a:pt x="601" y="1180"/>
                  </a:lnTo>
                  <a:lnTo>
                    <a:pt x="563" y="1180"/>
                  </a:lnTo>
                  <a:lnTo>
                    <a:pt x="507" y="1180"/>
                  </a:lnTo>
                  <a:lnTo>
                    <a:pt x="451" y="1161"/>
                  </a:lnTo>
                  <a:lnTo>
                    <a:pt x="413" y="1161"/>
                  </a:lnTo>
                  <a:lnTo>
                    <a:pt x="394" y="1161"/>
                  </a:lnTo>
                  <a:lnTo>
                    <a:pt x="357" y="1161"/>
                  </a:lnTo>
                  <a:lnTo>
                    <a:pt x="338" y="1143"/>
                  </a:lnTo>
                  <a:lnTo>
                    <a:pt x="319" y="1143"/>
                  </a:lnTo>
                  <a:lnTo>
                    <a:pt x="282" y="1143"/>
                  </a:lnTo>
                  <a:lnTo>
                    <a:pt x="263" y="1124"/>
                  </a:lnTo>
                  <a:lnTo>
                    <a:pt x="244" y="1124"/>
                  </a:lnTo>
                  <a:lnTo>
                    <a:pt x="206" y="1124"/>
                  </a:lnTo>
                  <a:lnTo>
                    <a:pt x="188" y="1124"/>
                  </a:lnTo>
                  <a:lnTo>
                    <a:pt x="169" y="1105"/>
                  </a:lnTo>
                  <a:lnTo>
                    <a:pt x="131" y="1105"/>
                  </a:lnTo>
                  <a:lnTo>
                    <a:pt x="112" y="1105"/>
                  </a:lnTo>
                  <a:lnTo>
                    <a:pt x="94" y="1105"/>
                  </a:lnTo>
                  <a:lnTo>
                    <a:pt x="56" y="1124"/>
                  </a:lnTo>
                  <a:lnTo>
                    <a:pt x="37" y="1124"/>
                  </a:lnTo>
                  <a:lnTo>
                    <a:pt x="18" y="1143"/>
                  </a:lnTo>
                  <a:lnTo>
                    <a:pt x="0" y="1124"/>
                  </a:lnTo>
                  <a:lnTo>
                    <a:pt x="0" y="112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8" y="1086"/>
                  </a:lnTo>
                  <a:lnTo>
                    <a:pt x="37" y="1086"/>
                  </a:lnTo>
                  <a:lnTo>
                    <a:pt x="56" y="1086"/>
                  </a:lnTo>
                  <a:lnTo>
                    <a:pt x="75" y="1086"/>
                  </a:lnTo>
                  <a:lnTo>
                    <a:pt x="94" y="1068"/>
                  </a:lnTo>
                  <a:lnTo>
                    <a:pt x="112" y="1068"/>
                  </a:lnTo>
                  <a:lnTo>
                    <a:pt x="131" y="1086"/>
                  </a:lnTo>
                  <a:lnTo>
                    <a:pt x="169" y="1086"/>
                  </a:lnTo>
                  <a:lnTo>
                    <a:pt x="188" y="1086"/>
                  </a:lnTo>
                  <a:lnTo>
                    <a:pt x="206" y="1086"/>
                  </a:lnTo>
                  <a:lnTo>
                    <a:pt x="225" y="1086"/>
                  </a:lnTo>
                  <a:lnTo>
                    <a:pt x="244" y="1086"/>
                  </a:lnTo>
                  <a:lnTo>
                    <a:pt x="263" y="1105"/>
                  </a:lnTo>
                  <a:lnTo>
                    <a:pt x="282" y="1105"/>
                  </a:lnTo>
                  <a:lnTo>
                    <a:pt x="300" y="1105"/>
                  </a:lnTo>
                  <a:lnTo>
                    <a:pt x="319" y="1105"/>
                  </a:lnTo>
                  <a:lnTo>
                    <a:pt x="375" y="1105"/>
                  </a:lnTo>
                  <a:lnTo>
                    <a:pt x="432" y="1105"/>
                  </a:lnTo>
                  <a:lnTo>
                    <a:pt x="469" y="1124"/>
                  </a:lnTo>
                  <a:lnTo>
                    <a:pt x="526" y="1124"/>
                  </a:lnTo>
                  <a:lnTo>
                    <a:pt x="582" y="1124"/>
                  </a:lnTo>
                  <a:lnTo>
                    <a:pt x="620" y="1124"/>
                  </a:lnTo>
                  <a:lnTo>
                    <a:pt x="676" y="1124"/>
                  </a:lnTo>
                  <a:lnTo>
                    <a:pt x="732" y="1143"/>
                  </a:lnTo>
                  <a:lnTo>
                    <a:pt x="789" y="1143"/>
                  </a:lnTo>
                  <a:lnTo>
                    <a:pt x="826" y="1143"/>
                  </a:lnTo>
                  <a:lnTo>
                    <a:pt x="883" y="1143"/>
                  </a:lnTo>
                  <a:lnTo>
                    <a:pt x="939" y="1143"/>
                  </a:lnTo>
                  <a:lnTo>
                    <a:pt x="977" y="1143"/>
                  </a:lnTo>
                  <a:lnTo>
                    <a:pt x="1033" y="1143"/>
                  </a:lnTo>
                  <a:lnTo>
                    <a:pt x="1089" y="1143"/>
                  </a:lnTo>
                  <a:lnTo>
                    <a:pt x="1127" y="1143"/>
                  </a:lnTo>
                  <a:lnTo>
                    <a:pt x="1146" y="1030"/>
                  </a:lnTo>
                  <a:lnTo>
                    <a:pt x="1165" y="937"/>
                  </a:lnTo>
                  <a:lnTo>
                    <a:pt x="1165" y="843"/>
                  </a:lnTo>
                  <a:lnTo>
                    <a:pt x="1183" y="749"/>
                  </a:lnTo>
                  <a:lnTo>
                    <a:pt x="1183" y="656"/>
                  </a:lnTo>
                  <a:lnTo>
                    <a:pt x="1202" y="562"/>
                  </a:lnTo>
                  <a:lnTo>
                    <a:pt x="1202" y="450"/>
                  </a:lnTo>
                  <a:lnTo>
                    <a:pt x="1221" y="356"/>
                  </a:lnTo>
                  <a:lnTo>
                    <a:pt x="1240" y="319"/>
                  </a:lnTo>
                  <a:lnTo>
                    <a:pt x="1240" y="300"/>
                  </a:lnTo>
                  <a:lnTo>
                    <a:pt x="1221" y="262"/>
                  </a:lnTo>
                  <a:lnTo>
                    <a:pt x="1221" y="225"/>
                  </a:lnTo>
                  <a:lnTo>
                    <a:pt x="1202" y="187"/>
                  </a:lnTo>
                  <a:lnTo>
                    <a:pt x="1183" y="150"/>
                  </a:lnTo>
                  <a:lnTo>
                    <a:pt x="1183" y="113"/>
                  </a:lnTo>
                  <a:lnTo>
                    <a:pt x="1221" y="56"/>
                  </a:lnTo>
                  <a:lnTo>
                    <a:pt x="1221" y="56"/>
                  </a:lnTo>
                  <a:lnTo>
                    <a:pt x="1221" y="38"/>
                  </a:lnTo>
                  <a:lnTo>
                    <a:pt x="1240" y="19"/>
                  </a:lnTo>
                  <a:lnTo>
                    <a:pt x="1240" y="0"/>
                  </a:lnTo>
                  <a:lnTo>
                    <a:pt x="1259" y="19"/>
                  </a:lnTo>
                  <a:lnTo>
                    <a:pt x="1259" y="75"/>
                  </a:lnTo>
                  <a:lnTo>
                    <a:pt x="1277" y="131"/>
                  </a:lnTo>
                  <a:lnTo>
                    <a:pt x="1259" y="206"/>
                  </a:lnTo>
                  <a:lnTo>
                    <a:pt x="1259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>
              <a:off x="8376" y="1447"/>
              <a:ext cx="827" cy="94"/>
            </a:xfrm>
            <a:custGeom>
              <a:avLst/>
              <a:gdLst>
                <a:gd name="T0" fmla="*/ 789 w 827"/>
                <a:gd name="T1" fmla="*/ 94 h 94"/>
                <a:gd name="T2" fmla="*/ 752 w 827"/>
                <a:gd name="T3" fmla="*/ 75 h 94"/>
                <a:gd name="T4" fmla="*/ 733 w 827"/>
                <a:gd name="T5" fmla="*/ 75 h 94"/>
                <a:gd name="T6" fmla="*/ 695 w 827"/>
                <a:gd name="T7" fmla="*/ 75 h 94"/>
                <a:gd name="T8" fmla="*/ 658 w 827"/>
                <a:gd name="T9" fmla="*/ 75 h 94"/>
                <a:gd name="T10" fmla="*/ 620 w 827"/>
                <a:gd name="T11" fmla="*/ 75 h 94"/>
                <a:gd name="T12" fmla="*/ 583 w 827"/>
                <a:gd name="T13" fmla="*/ 75 h 94"/>
                <a:gd name="T14" fmla="*/ 564 w 827"/>
                <a:gd name="T15" fmla="*/ 56 h 94"/>
                <a:gd name="T16" fmla="*/ 526 w 827"/>
                <a:gd name="T17" fmla="*/ 38 h 94"/>
                <a:gd name="T18" fmla="*/ 507 w 827"/>
                <a:gd name="T19" fmla="*/ 38 h 94"/>
                <a:gd name="T20" fmla="*/ 470 w 827"/>
                <a:gd name="T21" fmla="*/ 38 h 94"/>
                <a:gd name="T22" fmla="*/ 432 w 827"/>
                <a:gd name="T23" fmla="*/ 38 h 94"/>
                <a:gd name="T24" fmla="*/ 395 w 827"/>
                <a:gd name="T25" fmla="*/ 38 h 94"/>
                <a:gd name="T26" fmla="*/ 357 w 827"/>
                <a:gd name="T27" fmla="*/ 38 h 94"/>
                <a:gd name="T28" fmla="*/ 338 w 827"/>
                <a:gd name="T29" fmla="*/ 38 h 94"/>
                <a:gd name="T30" fmla="*/ 301 w 827"/>
                <a:gd name="T31" fmla="*/ 38 h 94"/>
                <a:gd name="T32" fmla="*/ 263 w 827"/>
                <a:gd name="T33" fmla="*/ 38 h 94"/>
                <a:gd name="T34" fmla="*/ 226 w 827"/>
                <a:gd name="T35" fmla="*/ 38 h 94"/>
                <a:gd name="T36" fmla="*/ 188 w 827"/>
                <a:gd name="T37" fmla="*/ 38 h 94"/>
                <a:gd name="T38" fmla="*/ 169 w 827"/>
                <a:gd name="T39" fmla="*/ 38 h 94"/>
                <a:gd name="T40" fmla="*/ 132 w 827"/>
                <a:gd name="T41" fmla="*/ 19 h 94"/>
                <a:gd name="T42" fmla="*/ 94 w 827"/>
                <a:gd name="T43" fmla="*/ 19 h 94"/>
                <a:gd name="T44" fmla="*/ 56 w 827"/>
                <a:gd name="T45" fmla="*/ 19 h 94"/>
                <a:gd name="T46" fmla="*/ 38 w 827"/>
                <a:gd name="T47" fmla="*/ 19 h 94"/>
                <a:gd name="T48" fmla="*/ 0 w 827"/>
                <a:gd name="T49" fmla="*/ 0 h 94"/>
                <a:gd name="T50" fmla="*/ 0 w 827"/>
                <a:gd name="T51" fmla="*/ 0 h 94"/>
                <a:gd name="T52" fmla="*/ 56 w 827"/>
                <a:gd name="T53" fmla="*/ 0 h 94"/>
                <a:gd name="T54" fmla="*/ 94 w 827"/>
                <a:gd name="T55" fmla="*/ 0 h 94"/>
                <a:gd name="T56" fmla="*/ 150 w 827"/>
                <a:gd name="T57" fmla="*/ 0 h 94"/>
                <a:gd name="T58" fmla="*/ 207 w 827"/>
                <a:gd name="T59" fmla="*/ 0 h 94"/>
                <a:gd name="T60" fmla="*/ 244 w 827"/>
                <a:gd name="T61" fmla="*/ 0 h 94"/>
                <a:gd name="T62" fmla="*/ 301 w 827"/>
                <a:gd name="T63" fmla="*/ 0 h 94"/>
                <a:gd name="T64" fmla="*/ 357 w 827"/>
                <a:gd name="T65" fmla="*/ 19 h 94"/>
                <a:gd name="T66" fmla="*/ 395 w 827"/>
                <a:gd name="T67" fmla="*/ 19 h 94"/>
                <a:gd name="T68" fmla="*/ 451 w 827"/>
                <a:gd name="T69" fmla="*/ 19 h 94"/>
                <a:gd name="T70" fmla="*/ 507 w 827"/>
                <a:gd name="T71" fmla="*/ 19 h 94"/>
                <a:gd name="T72" fmla="*/ 545 w 827"/>
                <a:gd name="T73" fmla="*/ 38 h 94"/>
                <a:gd name="T74" fmla="*/ 601 w 827"/>
                <a:gd name="T75" fmla="*/ 38 h 94"/>
                <a:gd name="T76" fmla="*/ 658 w 827"/>
                <a:gd name="T77" fmla="*/ 38 h 94"/>
                <a:gd name="T78" fmla="*/ 695 w 827"/>
                <a:gd name="T79" fmla="*/ 38 h 94"/>
                <a:gd name="T80" fmla="*/ 752 w 827"/>
                <a:gd name="T81" fmla="*/ 38 h 94"/>
                <a:gd name="T82" fmla="*/ 808 w 827"/>
                <a:gd name="T83" fmla="*/ 38 h 94"/>
                <a:gd name="T84" fmla="*/ 827 w 827"/>
                <a:gd name="T85" fmla="*/ 38 h 94"/>
                <a:gd name="T86" fmla="*/ 827 w 827"/>
                <a:gd name="T87" fmla="*/ 56 h 94"/>
                <a:gd name="T88" fmla="*/ 827 w 827"/>
                <a:gd name="T89" fmla="*/ 56 h 94"/>
                <a:gd name="T90" fmla="*/ 827 w 827"/>
                <a:gd name="T91" fmla="*/ 56 h 94"/>
                <a:gd name="T92" fmla="*/ 827 w 827"/>
                <a:gd name="T93" fmla="*/ 75 h 94"/>
                <a:gd name="T94" fmla="*/ 808 w 827"/>
                <a:gd name="T95" fmla="*/ 75 h 94"/>
                <a:gd name="T96" fmla="*/ 808 w 827"/>
                <a:gd name="T97" fmla="*/ 75 h 94"/>
                <a:gd name="T98" fmla="*/ 789 w 827"/>
                <a:gd name="T9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7" h="94">
                  <a:moveTo>
                    <a:pt x="789" y="94"/>
                  </a:moveTo>
                  <a:lnTo>
                    <a:pt x="752" y="75"/>
                  </a:lnTo>
                  <a:lnTo>
                    <a:pt x="733" y="75"/>
                  </a:lnTo>
                  <a:lnTo>
                    <a:pt x="695" y="75"/>
                  </a:lnTo>
                  <a:lnTo>
                    <a:pt x="658" y="75"/>
                  </a:lnTo>
                  <a:lnTo>
                    <a:pt x="620" y="75"/>
                  </a:lnTo>
                  <a:lnTo>
                    <a:pt x="583" y="75"/>
                  </a:lnTo>
                  <a:lnTo>
                    <a:pt x="564" y="56"/>
                  </a:lnTo>
                  <a:lnTo>
                    <a:pt x="526" y="38"/>
                  </a:lnTo>
                  <a:lnTo>
                    <a:pt x="507" y="38"/>
                  </a:lnTo>
                  <a:lnTo>
                    <a:pt x="470" y="38"/>
                  </a:lnTo>
                  <a:lnTo>
                    <a:pt x="432" y="38"/>
                  </a:lnTo>
                  <a:lnTo>
                    <a:pt x="395" y="38"/>
                  </a:lnTo>
                  <a:lnTo>
                    <a:pt x="357" y="38"/>
                  </a:lnTo>
                  <a:lnTo>
                    <a:pt x="338" y="38"/>
                  </a:lnTo>
                  <a:lnTo>
                    <a:pt x="301" y="38"/>
                  </a:lnTo>
                  <a:lnTo>
                    <a:pt x="263" y="38"/>
                  </a:lnTo>
                  <a:lnTo>
                    <a:pt x="226" y="38"/>
                  </a:lnTo>
                  <a:lnTo>
                    <a:pt x="188" y="38"/>
                  </a:lnTo>
                  <a:lnTo>
                    <a:pt x="169" y="38"/>
                  </a:lnTo>
                  <a:lnTo>
                    <a:pt x="132" y="19"/>
                  </a:lnTo>
                  <a:lnTo>
                    <a:pt x="94" y="19"/>
                  </a:lnTo>
                  <a:lnTo>
                    <a:pt x="56" y="19"/>
                  </a:lnTo>
                  <a:lnTo>
                    <a:pt x="38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56" y="0"/>
                  </a:lnTo>
                  <a:lnTo>
                    <a:pt x="94" y="0"/>
                  </a:lnTo>
                  <a:lnTo>
                    <a:pt x="150" y="0"/>
                  </a:lnTo>
                  <a:lnTo>
                    <a:pt x="207" y="0"/>
                  </a:lnTo>
                  <a:lnTo>
                    <a:pt x="244" y="0"/>
                  </a:lnTo>
                  <a:lnTo>
                    <a:pt x="301" y="0"/>
                  </a:lnTo>
                  <a:lnTo>
                    <a:pt x="357" y="19"/>
                  </a:lnTo>
                  <a:lnTo>
                    <a:pt x="395" y="19"/>
                  </a:lnTo>
                  <a:lnTo>
                    <a:pt x="451" y="19"/>
                  </a:lnTo>
                  <a:lnTo>
                    <a:pt x="507" y="19"/>
                  </a:lnTo>
                  <a:lnTo>
                    <a:pt x="545" y="38"/>
                  </a:lnTo>
                  <a:lnTo>
                    <a:pt x="601" y="38"/>
                  </a:lnTo>
                  <a:lnTo>
                    <a:pt x="658" y="38"/>
                  </a:lnTo>
                  <a:lnTo>
                    <a:pt x="695" y="38"/>
                  </a:lnTo>
                  <a:lnTo>
                    <a:pt x="752" y="38"/>
                  </a:lnTo>
                  <a:lnTo>
                    <a:pt x="808" y="38"/>
                  </a:lnTo>
                  <a:lnTo>
                    <a:pt x="827" y="38"/>
                  </a:lnTo>
                  <a:lnTo>
                    <a:pt x="827" y="56"/>
                  </a:lnTo>
                  <a:lnTo>
                    <a:pt x="827" y="56"/>
                  </a:lnTo>
                  <a:lnTo>
                    <a:pt x="827" y="56"/>
                  </a:lnTo>
                  <a:lnTo>
                    <a:pt x="827" y="75"/>
                  </a:lnTo>
                  <a:lnTo>
                    <a:pt x="808" y="75"/>
                  </a:lnTo>
                  <a:lnTo>
                    <a:pt x="808" y="75"/>
                  </a:lnTo>
                  <a:lnTo>
                    <a:pt x="789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>
              <a:off x="9034" y="1990"/>
              <a:ext cx="94" cy="1011"/>
            </a:xfrm>
            <a:custGeom>
              <a:avLst/>
              <a:gdLst>
                <a:gd name="T0" fmla="*/ 37 w 94"/>
                <a:gd name="T1" fmla="*/ 974 h 1011"/>
                <a:gd name="T2" fmla="*/ 37 w 94"/>
                <a:gd name="T3" fmla="*/ 993 h 1011"/>
                <a:gd name="T4" fmla="*/ 19 w 94"/>
                <a:gd name="T5" fmla="*/ 993 h 1011"/>
                <a:gd name="T6" fmla="*/ 0 w 94"/>
                <a:gd name="T7" fmla="*/ 1011 h 1011"/>
                <a:gd name="T8" fmla="*/ 0 w 94"/>
                <a:gd name="T9" fmla="*/ 1011 h 1011"/>
                <a:gd name="T10" fmla="*/ 0 w 94"/>
                <a:gd name="T11" fmla="*/ 955 h 1011"/>
                <a:gd name="T12" fmla="*/ 0 w 94"/>
                <a:gd name="T13" fmla="*/ 880 h 1011"/>
                <a:gd name="T14" fmla="*/ 0 w 94"/>
                <a:gd name="T15" fmla="*/ 824 h 1011"/>
                <a:gd name="T16" fmla="*/ 0 w 94"/>
                <a:gd name="T17" fmla="*/ 768 h 1011"/>
                <a:gd name="T18" fmla="*/ 19 w 94"/>
                <a:gd name="T19" fmla="*/ 712 h 1011"/>
                <a:gd name="T20" fmla="*/ 19 w 94"/>
                <a:gd name="T21" fmla="*/ 637 h 1011"/>
                <a:gd name="T22" fmla="*/ 37 w 94"/>
                <a:gd name="T23" fmla="*/ 581 h 1011"/>
                <a:gd name="T24" fmla="*/ 37 w 94"/>
                <a:gd name="T25" fmla="*/ 524 h 1011"/>
                <a:gd name="T26" fmla="*/ 37 w 94"/>
                <a:gd name="T27" fmla="*/ 393 h 1011"/>
                <a:gd name="T28" fmla="*/ 37 w 94"/>
                <a:gd name="T29" fmla="*/ 262 h 1011"/>
                <a:gd name="T30" fmla="*/ 37 w 94"/>
                <a:gd name="T31" fmla="*/ 131 h 1011"/>
                <a:gd name="T32" fmla="*/ 75 w 94"/>
                <a:gd name="T33" fmla="*/ 19 h 1011"/>
                <a:gd name="T34" fmla="*/ 94 w 94"/>
                <a:gd name="T35" fmla="*/ 0 h 1011"/>
                <a:gd name="T36" fmla="*/ 94 w 94"/>
                <a:gd name="T37" fmla="*/ 19 h 1011"/>
                <a:gd name="T38" fmla="*/ 75 w 94"/>
                <a:gd name="T39" fmla="*/ 131 h 1011"/>
                <a:gd name="T40" fmla="*/ 75 w 94"/>
                <a:gd name="T41" fmla="*/ 262 h 1011"/>
                <a:gd name="T42" fmla="*/ 75 w 94"/>
                <a:gd name="T43" fmla="*/ 375 h 1011"/>
                <a:gd name="T44" fmla="*/ 56 w 94"/>
                <a:gd name="T45" fmla="*/ 487 h 1011"/>
                <a:gd name="T46" fmla="*/ 56 w 94"/>
                <a:gd name="T47" fmla="*/ 618 h 1011"/>
                <a:gd name="T48" fmla="*/ 56 w 94"/>
                <a:gd name="T49" fmla="*/ 730 h 1011"/>
                <a:gd name="T50" fmla="*/ 56 w 94"/>
                <a:gd name="T51" fmla="*/ 862 h 1011"/>
                <a:gd name="T52" fmla="*/ 37 w 94"/>
                <a:gd name="T53" fmla="*/ 974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011">
                  <a:moveTo>
                    <a:pt x="37" y="974"/>
                  </a:moveTo>
                  <a:lnTo>
                    <a:pt x="37" y="993"/>
                  </a:lnTo>
                  <a:lnTo>
                    <a:pt x="19" y="993"/>
                  </a:lnTo>
                  <a:lnTo>
                    <a:pt x="0" y="1011"/>
                  </a:lnTo>
                  <a:lnTo>
                    <a:pt x="0" y="1011"/>
                  </a:lnTo>
                  <a:lnTo>
                    <a:pt x="0" y="955"/>
                  </a:lnTo>
                  <a:lnTo>
                    <a:pt x="0" y="880"/>
                  </a:lnTo>
                  <a:lnTo>
                    <a:pt x="0" y="824"/>
                  </a:lnTo>
                  <a:lnTo>
                    <a:pt x="0" y="768"/>
                  </a:lnTo>
                  <a:lnTo>
                    <a:pt x="19" y="712"/>
                  </a:lnTo>
                  <a:lnTo>
                    <a:pt x="19" y="637"/>
                  </a:lnTo>
                  <a:lnTo>
                    <a:pt x="37" y="581"/>
                  </a:lnTo>
                  <a:lnTo>
                    <a:pt x="37" y="524"/>
                  </a:lnTo>
                  <a:lnTo>
                    <a:pt x="37" y="393"/>
                  </a:lnTo>
                  <a:lnTo>
                    <a:pt x="37" y="262"/>
                  </a:lnTo>
                  <a:lnTo>
                    <a:pt x="37" y="131"/>
                  </a:lnTo>
                  <a:lnTo>
                    <a:pt x="75" y="19"/>
                  </a:lnTo>
                  <a:lnTo>
                    <a:pt x="94" y="0"/>
                  </a:lnTo>
                  <a:lnTo>
                    <a:pt x="94" y="19"/>
                  </a:lnTo>
                  <a:lnTo>
                    <a:pt x="75" y="131"/>
                  </a:lnTo>
                  <a:lnTo>
                    <a:pt x="75" y="262"/>
                  </a:lnTo>
                  <a:lnTo>
                    <a:pt x="75" y="375"/>
                  </a:lnTo>
                  <a:lnTo>
                    <a:pt x="56" y="487"/>
                  </a:lnTo>
                  <a:lnTo>
                    <a:pt x="56" y="618"/>
                  </a:lnTo>
                  <a:lnTo>
                    <a:pt x="56" y="730"/>
                  </a:lnTo>
                  <a:lnTo>
                    <a:pt x="56" y="862"/>
                  </a:lnTo>
                  <a:lnTo>
                    <a:pt x="37" y="9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>
              <a:off x="8620" y="1953"/>
              <a:ext cx="76" cy="899"/>
            </a:xfrm>
            <a:custGeom>
              <a:avLst/>
              <a:gdLst>
                <a:gd name="T0" fmla="*/ 38 w 76"/>
                <a:gd name="T1" fmla="*/ 880 h 899"/>
                <a:gd name="T2" fmla="*/ 19 w 76"/>
                <a:gd name="T3" fmla="*/ 880 h 899"/>
                <a:gd name="T4" fmla="*/ 19 w 76"/>
                <a:gd name="T5" fmla="*/ 899 h 899"/>
                <a:gd name="T6" fmla="*/ 0 w 76"/>
                <a:gd name="T7" fmla="*/ 899 h 899"/>
                <a:gd name="T8" fmla="*/ 0 w 76"/>
                <a:gd name="T9" fmla="*/ 899 h 899"/>
                <a:gd name="T10" fmla="*/ 0 w 76"/>
                <a:gd name="T11" fmla="*/ 730 h 899"/>
                <a:gd name="T12" fmla="*/ 19 w 76"/>
                <a:gd name="T13" fmla="*/ 561 h 899"/>
                <a:gd name="T14" fmla="*/ 19 w 76"/>
                <a:gd name="T15" fmla="*/ 393 h 899"/>
                <a:gd name="T16" fmla="*/ 38 w 76"/>
                <a:gd name="T17" fmla="*/ 243 h 899"/>
                <a:gd name="T18" fmla="*/ 38 w 76"/>
                <a:gd name="T19" fmla="*/ 187 h 899"/>
                <a:gd name="T20" fmla="*/ 57 w 76"/>
                <a:gd name="T21" fmla="*/ 131 h 899"/>
                <a:gd name="T22" fmla="*/ 57 w 76"/>
                <a:gd name="T23" fmla="*/ 75 h 899"/>
                <a:gd name="T24" fmla="*/ 38 w 76"/>
                <a:gd name="T25" fmla="*/ 18 h 899"/>
                <a:gd name="T26" fmla="*/ 57 w 76"/>
                <a:gd name="T27" fmla="*/ 0 h 899"/>
                <a:gd name="T28" fmla="*/ 57 w 76"/>
                <a:gd name="T29" fmla="*/ 0 h 899"/>
                <a:gd name="T30" fmla="*/ 57 w 76"/>
                <a:gd name="T31" fmla="*/ 0 h 899"/>
                <a:gd name="T32" fmla="*/ 76 w 76"/>
                <a:gd name="T33" fmla="*/ 0 h 899"/>
                <a:gd name="T34" fmla="*/ 76 w 76"/>
                <a:gd name="T35" fmla="*/ 18 h 899"/>
                <a:gd name="T36" fmla="*/ 76 w 76"/>
                <a:gd name="T37" fmla="*/ 224 h 899"/>
                <a:gd name="T38" fmla="*/ 57 w 76"/>
                <a:gd name="T39" fmla="*/ 449 h 899"/>
                <a:gd name="T40" fmla="*/ 38 w 76"/>
                <a:gd name="T41" fmla="*/ 655 h 899"/>
                <a:gd name="T42" fmla="*/ 38 w 76"/>
                <a:gd name="T43" fmla="*/ 88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899">
                  <a:moveTo>
                    <a:pt x="38" y="880"/>
                  </a:moveTo>
                  <a:lnTo>
                    <a:pt x="19" y="880"/>
                  </a:lnTo>
                  <a:lnTo>
                    <a:pt x="19" y="899"/>
                  </a:lnTo>
                  <a:lnTo>
                    <a:pt x="0" y="899"/>
                  </a:lnTo>
                  <a:lnTo>
                    <a:pt x="0" y="899"/>
                  </a:lnTo>
                  <a:lnTo>
                    <a:pt x="0" y="730"/>
                  </a:lnTo>
                  <a:lnTo>
                    <a:pt x="19" y="561"/>
                  </a:lnTo>
                  <a:lnTo>
                    <a:pt x="19" y="393"/>
                  </a:lnTo>
                  <a:lnTo>
                    <a:pt x="38" y="243"/>
                  </a:lnTo>
                  <a:lnTo>
                    <a:pt x="38" y="187"/>
                  </a:lnTo>
                  <a:lnTo>
                    <a:pt x="57" y="131"/>
                  </a:lnTo>
                  <a:lnTo>
                    <a:pt x="57" y="75"/>
                  </a:lnTo>
                  <a:lnTo>
                    <a:pt x="38" y="18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76" y="18"/>
                  </a:lnTo>
                  <a:lnTo>
                    <a:pt x="76" y="224"/>
                  </a:lnTo>
                  <a:lnTo>
                    <a:pt x="57" y="449"/>
                  </a:lnTo>
                  <a:lnTo>
                    <a:pt x="38" y="655"/>
                  </a:lnTo>
                  <a:lnTo>
                    <a:pt x="38" y="8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>
              <a:off x="7888" y="1391"/>
              <a:ext cx="413" cy="206"/>
            </a:xfrm>
            <a:custGeom>
              <a:avLst/>
              <a:gdLst>
                <a:gd name="T0" fmla="*/ 357 w 413"/>
                <a:gd name="T1" fmla="*/ 206 h 206"/>
                <a:gd name="T2" fmla="*/ 281 w 413"/>
                <a:gd name="T3" fmla="*/ 206 h 206"/>
                <a:gd name="T4" fmla="*/ 225 w 413"/>
                <a:gd name="T5" fmla="*/ 206 h 206"/>
                <a:gd name="T6" fmla="*/ 150 w 413"/>
                <a:gd name="T7" fmla="*/ 187 h 206"/>
                <a:gd name="T8" fmla="*/ 112 w 413"/>
                <a:gd name="T9" fmla="*/ 168 h 206"/>
                <a:gd name="T10" fmla="*/ 94 w 413"/>
                <a:gd name="T11" fmla="*/ 187 h 206"/>
                <a:gd name="T12" fmla="*/ 75 w 413"/>
                <a:gd name="T13" fmla="*/ 187 h 206"/>
                <a:gd name="T14" fmla="*/ 37 w 413"/>
                <a:gd name="T15" fmla="*/ 206 h 206"/>
                <a:gd name="T16" fmla="*/ 0 w 413"/>
                <a:gd name="T17" fmla="*/ 206 h 206"/>
                <a:gd name="T18" fmla="*/ 18 w 413"/>
                <a:gd name="T19" fmla="*/ 187 h 206"/>
                <a:gd name="T20" fmla="*/ 37 w 413"/>
                <a:gd name="T21" fmla="*/ 187 h 206"/>
                <a:gd name="T22" fmla="*/ 56 w 413"/>
                <a:gd name="T23" fmla="*/ 168 h 206"/>
                <a:gd name="T24" fmla="*/ 75 w 413"/>
                <a:gd name="T25" fmla="*/ 168 h 206"/>
                <a:gd name="T26" fmla="*/ 75 w 413"/>
                <a:gd name="T27" fmla="*/ 94 h 206"/>
                <a:gd name="T28" fmla="*/ 112 w 413"/>
                <a:gd name="T29" fmla="*/ 19 h 206"/>
                <a:gd name="T30" fmla="*/ 131 w 413"/>
                <a:gd name="T31" fmla="*/ 37 h 206"/>
                <a:gd name="T32" fmla="*/ 131 w 413"/>
                <a:gd name="T33" fmla="*/ 37 h 206"/>
                <a:gd name="T34" fmla="*/ 131 w 413"/>
                <a:gd name="T35" fmla="*/ 94 h 206"/>
                <a:gd name="T36" fmla="*/ 150 w 413"/>
                <a:gd name="T37" fmla="*/ 131 h 206"/>
                <a:gd name="T38" fmla="*/ 206 w 413"/>
                <a:gd name="T39" fmla="*/ 131 h 206"/>
                <a:gd name="T40" fmla="*/ 244 w 413"/>
                <a:gd name="T41" fmla="*/ 150 h 206"/>
                <a:gd name="T42" fmla="*/ 300 w 413"/>
                <a:gd name="T43" fmla="*/ 150 h 206"/>
                <a:gd name="T44" fmla="*/ 357 w 413"/>
                <a:gd name="T45" fmla="*/ 150 h 206"/>
                <a:gd name="T46" fmla="*/ 357 w 413"/>
                <a:gd name="T47" fmla="*/ 131 h 206"/>
                <a:gd name="T48" fmla="*/ 357 w 413"/>
                <a:gd name="T49" fmla="*/ 94 h 206"/>
                <a:gd name="T50" fmla="*/ 319 w 413"/>
                <a:gd name="T51" fmla="*/ 75 h 206"/>
                <a:gd name="T52" fmla="*/ 263 w 413"/>
                <a:gd name="T53" fmla="*/ 56 h 206"/>
                <a:gd name="T54" fmla="*/ 206 w 413"/>
                <a:gd name="T55" fmla="*/ 56 h 206"/>
                <a:gd name="T56" fmla="*/ 169 w 413"/>
                <a:gd name="T57" fmla="*/ 75 h 206"/>
                <a:gd name="T58" fmla="*/ 187 w 413"/>
                <a:gd name="T59" fmla="*/ 37 h 206"/>
                <a:gd name="T60" fmla="*/ 206 w 413"/>
                <a:gd name="T61" fmla="*/ 19 h 206"/>
                <a:gd name="T62" fmla="*/ 263 w 413"/>
                <a:gd name="T63" fmla="*/ 0 h 206"/>
                <a:gd name="T64" fmla="*/ 319 w 413"/>
                <a:gd name="T65" fmla="*/ 19 h 206"/>
                <a:gd name="T66" fmla="*/ 375 w 413"/>
                <a:gd name="T67" fmla="*/ 19 h 206"/>
                <a:gd name="T68" fmla="*/ 413 w 413"/>
                <a:gd name="T69" fmla="*/ 37 h 206"/>
                <a:gd name="T70" fmla="*/ 413 w 413"/>
                <a:gd name="T71" fmla="*/ 112 h 206"/>
                <a:gd name="T72" fmla="*/ 394 w 413"/>
                <a:gd name="T73" fmla="*/ 18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3" h="206">
                  <a:moveTo>
                    <a:pt x="394" y="187"/>
                  </a:moveTo>
                  <a:lnTo>
                    <a:pt x="357" y="206"/>
                  </a:lnTo>
                  <a:lnTo>
                    <a:pt x="319" y="206"/>
                  </a:lnTo>
                  <a:lnTo>
                    <a:pt x="281" y="206"/>
                  </a:lnTo>
                  <a:lnTo>
                    <a:pt x="263" y="206"/>
                  </a:lnTo>
                  <a:lnTo>
                    <a:pt x="225" y="206"/>
                  </a:lnTo>
                  <a:lnTo>
                    <a:pt x="187" y="187"/>
                  </a:lnTo>
                  <a:lnTo>
                    <a:pt x="150" y="187"/>
                  </a:lnTo>
                  <a:lnTo>
                    <a:pt x="131" y="168"/>
                  </a:lnTo>
                  <a:lnTo>
                    <a:pt x="112" y="168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56" y="187"/>
                  </a:lnTo>
                  <a:lnTo>
                    <a:pt x="37" y="206"/>
                  </a:lnTo>
                  <a:lnTo>
                    <a:pt x="37" y="206"/>
                  </a:lnTo>
                  <a:lnTo>
                    <a:pt x="0" y="206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18" y="187"/>
                  </a:lnTo>
                  <a:lnTo>
                    <a:pt x="37" y="187"/>
                  </a:lnTo>
                  <a:lnTo>
                    <a:pt x="37" y="168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75" y="168"/>
                  </a:lnTo>
                  <a:lnTo>
                    <a:pt x="75" y="131"/>
                  </a:lnTo>
                  <a:lnTo>
                    <a:pt x="75" y="94"/>
                  </a:lnTo>
                  <a:lnTo>
                    <a:pt x="94" y="56"/>
                  </a:lnTo>
                  <a:lnTo>
                    <a:pt x="112" y="19"/>
                  </a:lnTo>
                  <a:lnTo>
                    <a:pt x="131" y="19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50" y="75"/>
                  </a:lnTo>
                  <a:lnTo>
                    <a:pt x="131" y="94"/>
                  </a:lnTo>
                  <a:lnTo>
                    <a:pt x="131" y="112"/>
                  </a:lnTo>
                  <a:lnTo>
                    <a:pt x="150" y="131"/>
                  </a:lnTo>
                  <a:lnTo>
                    <a:pt x="169" y="131"/>
                  </a:lnTo>
                  <a:lnTo>
                    <a:pt x="206" y="131"/>
                  </a:lnTo>
                  <a:lnTo>
                    <a:pt x="225" y="131"/>
                  </a:lnTo>
                  <a:lnTo>
                    <a:pt x="244" y="150"/>
                  </a:lnTo>
                  <a:lnTo>
                    <a:pt x="281" y="150"/>
                  </a:lnTo>
                  <a:lnTo>
                    <a:pt x="300" y="150"/>
                  </a:lnTo>
                  <a:lnTo>
                    <a:pt x="319" y="150"/>
                  </a:lnTo>
                  <a:lnTo>
                    <a:pt x="357" y="150"/>
                  </a:lnTo>
                  <a:lnTo>
                    <a:pt x="357" y="131"/>
                  </a:lnTo>
                  <a:lnTo>
                    <a:pt x="357" y="131"/>
                  </a:lnTo>
                  <a:lnTo>
                    <a:pt x="357" y="112"/>
                  </a:lnTo>
                  <a:lnTo>
                    <a:pt x="357" y="94"/>
                  </a:lnTo>
                  <a:lnTo>
                    <a:pt x="338" y="75"/>
                  </a:lnTo>
                  <a:lnTo>
                    <a:pt x="319" y="75"/>
                  </a:lnTo>
                  <a:lnTo>
                    <a:pt x="300" y="75"/>
                  </a:lnTo>
                  <a:lnTo>
                    <a:pt x="263" y="56"/>
                  </a:lnTo>
                  <a:lnTo>
                    <a:pt x="244" y="56"/>
                  </a:lnTo>
                  <a:lnTo>
                    <a:pt x="206" y="56"/>
                  </a:lnTo>
                  <a:lnTo>
                    <a:pt x="187" y="75"/>
                  </a:lnTo>
                  <a:lnTo>
                    <a:pt x="169" y="75"/>
                  </a:lnTo>
                  <a:lnTo>
                    <a:pt x="169" y="56"/>
                  </a:lnTo>
                  <a:lnTo>
                    <a:pt x="187" y="37"/>
                  </a:lnTo>
                  <a:lnTo>
                    <a:pt x="187" y="19"/>
                  </a:lnTo>
                  <a:lnTo>
                    <a:pt x="206" y="19"/>
                  </a:lnTo>
                  <a:lnTo>
                    <a:pt x="244" y="0"/>
                  </a:lnTo>
                  <a:lnTo>
                    <a:pt x="263" y="0"/>
                  </a:lnTo>
                  <a:lnTo>
                    <a:pt x="300" y="0"/>
                  </a:lnTo>
                  <a:lnTo>
                    <a:pt x="319" y="19"/>
                  </a:lnTo>
                  <a:lnTo>
                    <a:pt x="357" y="19"/>
                  </a:lnTo>
                  <a:lnTo>
                    <a:pt x="375" y="19"/>
                  </a:lnTo>
                  <a:lnTo>
                    <a:pt x="394" y="37"/>
                  </a:lnTo>
                  <a:lnTo>
                    <a:pt x="413" y="37"/>
                  </a:lnTo>
                  <a:lnTo>
                    <a:pt x="413" y="75"/>
                  </a:lnTo>
                  <a:lnTo>
                    <a:pt x="413" y="112"/>
                  </a:lnTo>
                  <a:lnTo>
                    <a:pt x="413" y="150"/>
                  </a:lnTo>
                  <a:lnTo>
                    <a:pt x="394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7944" y="1859"/>
              <a:ext cx="131" cy="1105"/>
            </a:xfrm>
            <a:custGeom>
              <a:avLst/>
              <a:gdLst>
                <a:gd name="T0" fmla="*/ 113 w 131"/>
                <a:gd name="T1" fmla="*/ 1105 h 1105"/>
                <a:gd name="T2" fmla="*/ 75 w 131"/>
                <a:gd name="T3" fmla="*/ 1105 h 1105"/>
                <a:gd name="T4" fmla="*/ 56 w 131"/>
                <a:gd name="T5" fmla="*/ 993 h 1105"/>
                <a:gd name="T6" fmla="*/ 56 w 131"/>
                <a:gd name="T7" fmla="*/ 843 h 1105"/>
                <a:gd name="T8" fmla="*/ 56 w 131"/>
                <a:gd name="T9" fmla="*/ 712 h 1105"/>
                <a:gd name="T10" fmla="*/ 75 w 131"/>
                <a:gd name="T11" fmla="*/ 599 h 1105"/>
                <a:gd name="T12" fmla="*/ 56 w 131"/>
                <a:gd name="T13" fmla="*/ 543 h 1105"/>
                <a:gd name="T14" fmla="*/ 38 w 131"/>
                <a:gd name="T15" fmla="*/ 487 h 1105"/>
                <a:gd name="T16" fmla="*/ 38 w 131"/>
                <a:gd name="T17" fmla="*/ 431 h 1105"/>
                <a:gd name="T18" fmla="*/ 38 w 131"/>
                <a:gd name="T19" fmla="*/ 375 h 1105"/>
                <a:gd name="T20" fmla="*/ 38 w 131"/>
                <a:gd name="T21" fmla="*/ 300 h 1105"/>
                <a:gd name="T22" fmla="*/ 38 w 131"/>
                <a:gd name="T23" fmla="*/ 243 h 1105"/>
                <a:gd name="T24" fmla="*/ 38 w 131"/>
                <a:gd name="T25" fmla="*/ 187 h 1105"/>
                <a:gd name="T26" fmla="*/ 38 w 131"/>
                <a:gd name="T27" fmla="*/ 131 h 1105"/>
                <a:gd name="T28" fmla="*/ 38 w 131"/>
                <a:gd name="T29" fmla="*/ 94 h 1105"/>
                <a:gd name="T30" fmla="*/ 19 w 131"/>
                <a:gd name="T31" fmla="*/ 75 h 1105"/>
                <a:gd name="T32" fmla="*/ 19 w 131"/>
                <a:gd name="T33" fmla="*/ 38 h 1105"/>
                <a:gd name="T34" fmla="*/ 0 w 131"/>
                <a:gd name="T35" fmla="*/ 19 h 1105"/>
                <a:gd name="T36" fmla="*/ 0 w 131"/>
                <a:gd name="T37" fmla="*/ 19 h 1105"/>
                <a:gd name="T38" fmla="*/ 19 w 131"/>
                <a:gd name="T39" fmla="*/ 0 h 1105"/>
                <a:gd name="T40" fmla="*/ 19 w 131"/>
                <a:gd name="T41" fmla="*/ 0 h 1105"/>
                <a:gd name="T42" fmla="*/ 19 w 131"/>
                <a:gd name="T43" fmla="*/ 0 h 1105"/>
                <a:gd name="T44" fmla="*/ 38 w 131"/>
                <a:gd name="T45" fmla="*/ 0 h 1105"/>
                <a:gd name="T46" fmla="*/ 38 w 131"/>
                <a:gd name="T47" fmla="*/ 0 h 1105"/>
                <a:gd name="T48" fmla="*/ 56 w 131"/>
                <a:gd name="T49" fmla="*/ 0 h 1105"/>
                <a:gd name="T50" fmla="*/ 56 w 131"/>
                <a:gd name="T51" fmla="*/ 19 h 1105"/>
                <a:gd name="T52" fmla="*/ 75 w 131"/>
                <a:gd name="T53" fmla="*/ 56 h 1105"/>
                <a:gd name="T54" fmla="*/ 75 w 131"/>
                <a:gd name="T55" fmla="*/ 112 h 1105"/>
                <a:gd name="T56" fmla="*/ 75 w 131"/>
                <a:gd name="T57" fmla="*/ 169 h 1105"/>
                <a:gd name="T58" fmla="*/ 75 w 131"/>
                <a:gd name="T59" fmla="*/ 206 h 1105"/>
                <a:gd name="T60" fmla="*/ 94 w 131"/>
                <a:gd name="T61" fmla="*/ 375 h 1105"/>
                <a:gd name="T62" fmla="*/ 94 w 131"/>
                <a:gd name="T63" fmla="*/ 543 h 1105"/>
                <a:gd name="T64" fmla="*/ 113 w 131"/>
                <a:gd name="T65" fmla="*/ 730 h 1105"/>
                <a:gd name="T66" fmla="*/ 131 w 131"/>
                <a:gd name="T67" fmla="*/ 899 h 1105"/>
                <a:gd name="T68" fmla="*/ 131 w 131"/>
                <a:gd name="T69" fmla="*/ 955 h 1105"/>
                <a:gd name="T70" fmla="*/ 131 w 131"/>
                <a:gd name="T71" fmla="*/ 1011 h 1105"/>
                <a:gd name="T72" fmla="*/ 131 w 131"/>
                <a:gd name="T73" fmla="*/ 1067 h 1105"/>
                <a:gd name="T74" fmla="*/ 113 w 131"/>
                <a:gd name="T75" fmla="*/ 1105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105">
                  <a:moveTo>
                    <a:pt x="113" y="1105"/>
                  </a:moveTo>
                  <a:lnTo>
                    <a:pt x="75" y="1105"/>
                  </a:lnTo>
                  <a:lnTo>
                    <a:pt x="56" y="993"/>
                  </a:lnTo>
                  <a:lnTo>
                    <a:pt x="56" y="843"/>
                  </a:lnTo>
                  <a:lnTo>
                    <a:pt x="56" y="712"/>
                  </a:lnTo>
                  <a:lnTo>
                    <a:pt x="75" y="599"/>
                  </a:lnTo>
                  <a:lnTo>
                    <a:pt x="56" y="543"/>
                  </a:lnTo>
                  <a:lnTo>
                    <a:pt x="38" y="487"/>
                  </a:lnTo>
                  <a:lnTo>
                    <a:pt x="38" y="431"/>
                  </a:lnTo>
                  <a:lnTo>
                    <a:pt x="38" y="375"/>
                  </a:lnTo>
                  <a:lnTo>
                    <a:pt x="38" y="300"/>
                  </a:lnTo>
                  <a:lnTo>
                    <a:pt x="38" y="243"/>
                  </a:lnTo>
                  <a:lnTo>
                    <a:pt x="38" y="187"/>
                  </a:lnTo>
                  <a:lnTo>
                    <a:pt x="38" y="131"/>
                  </a:lnTo>
                  <a:lnTo>
                    <a:pt x="38" y="94"/>
                  </a:lnTo>
                  <a:lnTo>
                    <a:pt x="19" y="75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56" y="19"/>
                  </a:lnTo>
                  <a:lnTo>
                    <a:pt x="75" y="56"/>
                  </a:lnTo>
                  <a:lnTo>
                    <a:pt x="75" y="112"/>
                  </a:lnTo>
                  <a:lnTo>
                    <a:pt x="75" y="169"/>
                  </a:lnTo>
                  <a:lnTo>
                    <a:pt x="75" y="206"/>
                  </a:lnTo>
                  <a:lnTo>
                    <a:pt x="94" y="375"/>
                  </a:lnTo>
                  <a:lnTo>
                    <a:pt x="94" y="543"/>
                  </a:lnTo>
                  <a:lnTo>
                    <a:pt x="113" y="730"/>
                  </a:lnTo>
                  <a:lnTo>
                    <a:pt x="131" y="899"/>
                  </a:lnTo>
                  <a:lnTo>
                    <a:pt x="131" y="955"/>
                  </a:lnTo>
                  <a:lnTo>
                    <a:pt x="131" y="1011"/>
                  </a:lnTo>
                  <a:lnTo>
                    <a:pt x="131" y="1067"/>
                  </a:lnTo>
                  <a:lnTo>
                    <a:pt x="113" y="1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8339" y="1503"/>
              <a:ext cx="845" cy="131"/>
            </a:xfrm>
            <a:custGeom>
              <a:avLst/>
              <a:gdLst>
                <a:gd name="T0" fmla="*/ 0 w 845"/>
                <a:gd name="T1" fmla="*/ 0 h 131"/>
                <a:gd name="T2" fmla="*/ 845 w 845"/>
                <a:gd name="T3" fmla="*/ 94 h 131"/>
                <a:gd name="T4" fmla="*/ 807 w 845"/>
                <a:gd name="T5" fmla="*/ 131 h 131"/>
                <a:gd name="T6" fmla="*/ 0 w 845"/>
                <a:gd name="T7" fmla="*/ 94 h 131"/>
                <a:gd name="T8" fmla="*/ 0 w 845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131">
                  <a:moveTo>
                    <a:pt x="0" y="0"/>
                  </a:moveTo>
                  <a:lnTo>
                    <a:pt x="845" y="94"/>
                  </a:lnTo>
                  <a:lnTo>
                    <a:pt x="807" y="131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9691" y="2458"/>
              <a:ext cx="188" cy="375"/>
            </a:xfrm>
            <a:custGeom>
              <a:avLst/>
              <a:gdLst>
                <a:gd name="T0" fmla="*/ 57 w 188"/>
                <a:gd name="T1" fmla="*/ 56 h 375"/>
                <a:gd name="T2" fmla="*/ 38 w 188"/>
                <a:gd name="T3" fmla="*/ 94 h 375"/>
                <a:gd name="T4" fmla="*/ 38 w 188"/>
                <a:gd name="T5" fmla="*/ 150 h 375"/>
                <a:gd name="T6" fmla="*/ 38 w 188"/>
                <a:gd name="T7" fmla="*/ 188 h 375"/>
                <a:gd name="T8" fmla="*/ 38 w 188"/>
                <a:gd name="T9" fmla="*/ 225 h 375"/>
                <a:gd name="T10" fmla="*/ 38 w 188"/>
                <a:gd name="T11" fmla="*/ 262 h 375"/>
                <a:gd name="T12" fmla="*/ 38 w 188"/>
                <a:gd name="T13" fmla="*/ 300 h 375"/>
                <a:gd name="T14" fmla="*/ 38 w 188"/>
                <a:gd name="T15" fmla="*/ 337 h 375"/>
                <a:gd name="T16" fmla="*/ 19 w 188"/>
                <a:gd name="T17" fmla="*/ 375 h 375"/>
                <a:gd name="T18" fmla="*/ 0 w 188"/>
                <a:gd name="T19" fmla="*/ 375 h 375"/>
                <a:gd name="T20" fmla="*/ 0 w 188"/>
                <a:gd name="T21" fmla="*/ 281 h 375"/>
                <a:gd name="T22" fmla="*/ 0 w 188"/>
                <a:gd name="T23" fmla="*/ 206 h 375"/>
                <a:gd name="T24" fmla="*/ 0 w 188"/>
                <a:gd name="T25" fmla="*/ 131 h 375"/>
                <a:gd name="T26" fmla="*/ 19 w 188"/>
                <a:gd name="T27" fmla="*/ 38 h 375"/>
                <a:gd name="T28" fmla="*/ 38 w 188"/>
                <a:gd name="T29" fmla="*/ 19 h 375"/>
                <a:gd name="T30" fmla="*/ 57 w 188"/>
                <a:gd name="T31" fmla="*/ 19 h 375"/>
                <a:gd name="T32" fmla="*/ 75 w 188"/>
                <a:gd name="T33" fmla="*/ 0 h 375"/>
                <a:gd name="T34" fmla="*/ 94 w 188"/>
                <a:gd name="T35" fmla="*/ 0 h 375"/>
                <a:gd name="T36" fmla="*/ 132 w 188"/>
                <a:gd name="T37" fmla="*/ 0 h 375"/>
                <a:gd name="T38" fmla="*/ 151 w 188"/>
                <a:gd name="T39" fmla="*/ 0 h 375"/>
                <a:gd name="T40" fmla="*/ 169 w 188"/>
                <a:gd name="T41" fmla="*/ 0 h 375"/>
                <a:gd name="T42" fmla="*/ 188 w 188"/>
                <a:gd name="T43" fmla="*/ 0 h 375"/>
                <a:gd name="T44" fmla="*/ 188 w 188"/>
                <a:gd name="T45" fmla="*/ 19 h 375"/>
                <a:gd name="T46" fmla="*/ 169 w 188"/>
                <a:gd name="T47" fmla="*/ 38 h 375"/>
                <a:gd name="T48" fmla="*/ 151 w 188"/>
                <a:gd name="T49" fmla="*/ 38 h 375"/>
                <a:gd name="T50" fmla="*/ 132 w 188"/>
                <a:gd name="T51" fmla="*/ 38 h 375"/>
                <a:gd name="T52" fmla="*/ 113 w 188"/>
                <a:gd name="T53" fmla="*/ 38 h 375"/>
                <a:gd name="T54" fmla="*/ 94 w 188"/>
                <a:gd name="T55" fmla="*/ 38 h 375"/>
                <a:gd name="T56" fmla="*/ 75 w 188"/>
                <a:gd name="T57" fmla="*/ 56 h 375"/>
                <a:gd name="T58" fmla="*/ 57 w 188"/>
                <a:gd name="T59" fmla="*/ 5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8" h="375">
                  <a:moveTo>
                    <a:pt x="57" y="56"/>
                  </a:moveTo>
                  <a:lnTo>
                    <a:pt x="38" y="94"/>
                  </a:lnTo>
                  <a:lnTo>
                    <a:pt x="38" y="150"/>
                  </a:lnTo>
                  <a:lnTo>
                    <a:pt x="38" y="188"/>
                  </a:lnTo>
                  <a:lnTo>
                    <a:pt x="38" y="225"/>
                  </a:lnTo>
                  <a:lnTo>
                    <a:pt x="38" y="262"/>
                  </a:lnTo>
                  <a:lnTo>
                    <a:pt x="38" y="300"/>
                  </a:lnTo>
                  <a:lnTo>
                    <a:pt x="38" y="337"/>
                  </a:lnTo>
                  <a:lnTo>
                    <a:pt x="19" y="375"/>
                  </a:lnTo>
                  <a:lnTo>
                    <a:pt x="0" y="375"/>
                  </a:lnTo>
                  <a:lnTo>
                    <a:pt x="0" y="281"/>
                  </a:lnTo>
                  <a:lnTo>
                    <a:pt x="0" y="206"/>
                  </a:lnTo>
                  <a:lnTo>
                    <a:pt x="0" y="131"/>
                  </a:lnTo>
                  <a:lnTo>
                    <a:pt x="19" y="38"/>
                  </a:lnTo>
                  <a:lnTo>
                    <a:pt x="38" y="19"/>
                  </a:lnTo>
                  <a:lnTo>
                    <a:pt x="57" y="19"/>
                  </a:lnTo>
                  <a:lnTo>
                    <a:pt x="75" y="0"/>
                  </a:lnTo>
                  <a:lnTo>
                    <a:pt x="94" y="0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9" y="0"/>
                  </a:lnTo>
                  <a:lnTo>
                    <a:pt x="188" y="0"/>
                  </a:lnTo>
                  <a:lnTo>
                    <a:pt x="188" y="19"/>
                  </a:lnTo>
                  <a:lnTo>
                    <a:pt x="169" y="38"/>
                  </a:lnTo>
                  <a:lnTo>
                    <a:pt x="151" y="38"/>
                  </a:lnTo>
                  <a:lnTo>
                    <a:pt x="132" y="38"/>
                  </a:lnTo>
                  <a:lnTo>
                    <a:pt x="113" y="38"/>
                  </a:lnTo>
                  <a:lnTo>
                    <a:pt x="94" y="38"/>
                  </a:lnTo>
                  <a:lnTo>
                    <a:pt x="75" y="56"/>
                  </a:lnTo>
                  <a:lnTo>
                    <a:pt x="5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hlink"/>
                </a:solidFill>
              </a:rPr>
              <a:t>ELEKTRICITEIT -	 MENS</a:t>
            </a:r>
            <a:endParaRPr lang="nl-NL">
              <a:solidFill>
                <a:schemeClr val="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BIJKOMENDE INVLOEDSFACTOREN</a:t>
            </a:r>
          </a:p>
          <a:p>
            <a:endParaRPr lang="nl-BE"/>
          </a:p>
          <a:p>
            <a:pPr lvl="1"/>
            <a:r>
              <a:rPr lang="nl-BE"/>
              <a:t>Duur van het contact (kort – lang)</a:t>
            </a:r>
          </a:p>
          <a:p>
            <a:pPr lvl="1"/>
            <a:endParaRPr lang="nl-BE"/>
          </a:p>
          <a:p>
            <a:pPr lvl="1"/>
            <a:r>
              <a:rPr lang="nl-BE"/>
              <a:t>Gevolgde stroomweg</a:t>
            </a:r>
          </a:p>
          <a:p>
            <a:pPr lvl="2"/>
            <a:r>
              <a:rPr lang="nl-BE"/>
              <a:t>Vinger – vinger</a:t>
            </a:r>
          </a:p>
          <a:p>
            <a:pPr lvl="2"/>
            <a:r>
              <a:rPr lang="nl-BE"/>
              <a:t>Hand  - voet  (via hart !!)</a:t>
            </a:r>
          </a:p>
          <a:p>
            <a:pPr lvl="2"/>
            <a:r>
              <a:rPr lang="nl-BE"/>
              <a:t> …</a:t>
            </a:r>
          </a:p>
          <a:p>
            <a:pPr lvl="2"/>
            <a:endParaRPr lang="nl-BE"/>
          </a:p>
          <a:p>
            <a:pPr lvl="2">
              <a:buFontTx/>
              <a:buNone/>
            </a:pPr>
            <a:endParaRPr lang="nl-NL"/>
          </a:p>
        </p:txBody>
      </p:sp>
      <p:grpSp>
        <p:nvGrpSpPr>
          <p:cNvPr id="16398" name="Group 64"/>
          <p:cNvGrpSpPr>
            <a:grpSpLocks/>
          </p:cNvGrpSpPr>
          <p:nvPr/>
        </p:nvGrpSpPr>
        <p:grpSpPr bwMode="auto">
          <a:xfrm>
            <a:off x="6732588" y="2133600"/>
            <a:ext cx="1641475" cy="4114800"/>
            <a:chOff x="1789" y="1418"/>
            <a:chExt cx="2587" cy="6480"/>
          </a:xfrm>
        </p:grpSpPr>
        <p:sp>
          <p:nvSpPr>
            <p:cNvPr id="16399" name="Oval 65"/>
            <p:cNvSpPr>
              <a:spLocks noChangeArrowheads="1"/>
            </p:cNvSpPr>
            <p:nvPr/>
          </p:nvSpPr>
          <p:spPr bwMode="auto">
            <a:xfrm>
              <a:off x="2701" y="1418"/>
              <a:ext cx="720" cy="10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0" name="AutoShape 66"/>
            <p:cNvSpPr>
              <a:spLocks noChangeArrowheads="1"/>
            </p:cNvSpPr>
            <p:nvPr/>
          </p:nvSpPr>
          <p:spPr bwMode="auto">
            <a:xfrm>
              <a:off x="2461" y="2678"/>
              <a:ext cx="1200" cy="28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1" name="AutoShape 67"/>
            <p:cNvSpPr>
              <a:spLocks noChangeArrowheads="1"/>
            </p:cNvSpPr>
            <p:nvPr/>
          </p:nvSpPr>
          <p:spPr bwMode="auto">
            <a:xfrm rot="3406831">
              <a:off x="3386" y="3453"/>
              <a:ext cx="1620" cy="36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333333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2" name="AutoShape 68"/>
            <p:cNvSpPr>
              <a:spLocks noChangeArrowheads="1"/>
            </p:cNvSpPr>
            <p:nvPr/>
          </p:nvSpPr>
          <p:spPr bwMode="auto">
            <a:xfrm>
              <a:off x="3181" y="5738"/>
              <a:ext cx="480" cy="21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3" name="AutoShape 69"/>
            <p:cNvSpPr>
              <a:spLocks noChangeArrowheads="1"/>
            </p:cNvSpPr>
            <p:nvPr/>
          </p:nvSpPr>
          <p:spPr bwMode="auto">
            <a:xfrm>
              <a:off x="2461" y="5738"/>
              <a:ext cx="480" cy="21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4" name="AutoShape 70"/>
            <p:cNvSpPr>
              <a:spLocks noChangeArrowheads="1"/>
            </p:cNvSpPr>
            <p:nvPr/>
          </p:nvSpPr>
          <p:spPr bwMode="auto">
            <a:xfrm rot="7024513">
              <a:off x="1159" y="3440"/>
              <a:ext cx="1620" cy="36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5" name="AutoShape 71"/>
            <p:cNvSpPr>
              <a:spLocks noChangeArrowheads="1"/>
            </p:cNvSpPr>
            <p:nvPr/>
          </p:nvSpPr>
          <p:spPr bwMode="auto">
            <a:xfrm>
              <a:off x="2941" y="2138"/>
              <a:ext cx="240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 w="28575" algn="ctr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6" name="Oval 72"/>
            <p:cNvSpPr>
              <a:spLocks noChangeArrowheads="1"/>
            </p:cNvSpPr>
            <p:nvPr/>
          </p:nvSpPr>
          <p:spPr bwMode="auto">
            <a:xfrm>
              <a:off x="2821" y="1778"/>
              <a:ext cx="120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07" name="Oval 73"/>
            <p:cNvSpPr>
              <a:spLocks noChangeArrowheads="1"/>
            </p:cNvSpPr>
            <p:nvPr/>
          </p:nvSpPr>
          <p:spPr bwMode="auto">
            <a:xfrm>
              <a:off x="3181" y="1778"/>
              <a:ext cx="120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624638" y="2638425"/>
            <a:ext cx="1981200" cy="1368425"/>
            <a:chOff x="453" y="1117"/>
            <a:chExt cx="1248" cy="862"/>
          </a:xfrm>
        </p:grpSpPr>
        <p:sp>
          <p:nvSpPr>
            <p:cNvPr id="16409" name="Freeform 74"/>
            <p:cNvSpPr>
              <a:spLocks/>
            </p:cNvSpPr>
            <p:nvPr/>
          </p:nvSpPr>
          <p:spPr bwMode="auto">
            <a:xfrm>
              <a:off x="453" y="1291"/>
              <a:ext cx="1248" cy="688"/>
            </a:xfrm>
            <a:custGeom>
              <a:avLst/>
              <a:gdLst>
                <a:gd name="T0" fmla="*/ 0 w 3000"/>
                <a:gd name="T1" fmla="*/ 50 h 1650"/>
                <a:gd name="T2" fmla="*/ 22 w 3000"/>
                <a:gd name="T3" fmla="*/ 6 h 1650"/>
                <a:gd name="T4" fmla="*/ 65 w 3000"/>
                <a:gd name="T5" fmla="*/ 12 h 1650"/>
                <a:gd name="T6" fmla="*/ 90 w 3000"/>
                <a:gd name="T7" fmla="*/ 50 h 16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00"/>
                <a:gd name="T13" fmla="*/ 0 h 1650"/>
                <a:gd name="T14" fmla="*/ 3000 w 3000"/>
                <a:gd name="T15" fmla="*/ 1650 h 16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00" h="1650">
                  <a:moveTo>
                    <a:pt x="0" y="1650"/>
                  </a:moveTo>
                  <a:cubicBezTo>
                    <a:pt x="180" y="1035"/>
                    <a:pt x="360" y="420"/>
                    <a:pt x="720" y="210"/>
                  </a:cubicBezTo>
                  <a:cubicBezTo>
                    <a:pt x="1080" y="0"/>
                    <a:pt x="1780" y="150"/>
                    <a:pt x="2160" y="390"/>
                  </a:cubicBezTo>
                  <a:cubicBezTo>
                    <a:pt x="2540" y="630"/>
                    <a:pt x="2840" y="1410"/>
                    <a:pt x="3000" y="1650"/>
                  </a:cubicBezTo>
                </a:path>
              </a:pathLst>
            </a:custGeom>
            <a:noFill/>
            <a:ln w="44450">
              <a:solidFill>
                <a:srgbClr val="0000FF"/>
              </a:solidFill>
              <a:prstDash val="dash"/>
              <a:round/>
              <a:headEnd type="stealth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10" name="Text Box 76"/>
            <p:cNvSpPr txBox="1">
              <a:spLocks noChangeArrowheads="1"/>
            </p:cNvSpPr>
            <p:nvPr/>
          </p:nvSpPr>
          <p:spPr bwMode="auto">
            <a:xfrm>
              <a:off x="476" y="1117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b="1">
                  <a:solidFill>
                    <a:srgbClr val="0000FF"/>
                  </a:solidFill>
                  <a:cs typeface="Arial" charset="0"/>
                </a:rPr>
                <a:t>0.4</a:t>
              </a:r>
              <a:endParaRPr lang="nl-NL" b="1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189518" name="Freeform 78"/>
          <p:cNvSpPr>
            <a:spLocks/>
          </p:cNvSpPr>
          <p:nvPr/>
        </p:nvSpPr>
        <p:spPr bwMode="auto">
          <a:xfrm>
            <a:off x="7296150" y="3009900"/>
            <a:ext cx="1165225" cy="3228975"/>
          </a:xfrm>
          <a:custGeom>
            <a:avLst/>
            <a:gdLst>
              <a:gd name="T0" fmla="*/ 2147483647 w 734"/>
              <a:gd name="T1" fmla="*/ 2147483647 h 2034"/>
              <a:gd name="T2" fmla="*/ 2147483647 w 734"/>
              <a:gd name="T3" fmla="*/ 2147483647 h 2034"/>
              <a:gd name="T4" fmla="*/ 2147483647 w 734"/>
              <a:gd name="T5" fmla="*/ 2147483647 h 2034"/>
              <a:gd name="T6" fmla="*/ 2147483647 w 734"/>
              <a:gd name="T7" fmla="*/ 2147483647 h 2034"/>
              <a:gd name="T8" fmla="*/ 2147483647 w 734"/>
              <a:gd name="T9" fmla="*/ 2147483647 h 2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4"/>
              <a:gd name="T16" fmla="*/ 0 h 2034"/>
              <a:gd name="T17" fmla="*/ 734 w 734"/>
              <a:gd name="T18" fmla="*/ 2034 h 20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4" h="2034">
                <a:moveTo>
                  <a:pt x="8" y="2034"/>
                </a:moveTo>
                <a:cubicBezTo>
                  <a:pt x="4" y="1788"/>
                  <a:pt x="0" y="1543"/>
                  <a:pt x="8" y="1263"/>
                </a:cubicBezTo>
                <a:cubicBezTo>
                  <a:pt x="16" y="983"/>
                  <a:pt x="1" y="559"/>
                  <a:pt x="54" y="355"/>
                </a:cubicBezTo>
                <a:cubicBezTo>
                  <a:pt x="107" y="151"/>
                  <a:pt x="213" y="0"/>
                  <a:pt x="326" y="38"/>
                </a:cubicBezTo>
                <a:cubicBezTo>
                  <a:pt x="439" y="76"/>
                  <a:pt x="586" y="329"/>
                  <a:pt x="734" y="582"/>
                </a:cubicBezTo>
              </a:path>
            </a:pathLst>
          </a:custGeom>
          <a:noFill/>
          <a:ln w="63500">
            <a:solidFill>
              <a:srgbClr val="008000"/>
            </a:solidFill>
            <a:prstDash val="lgDashDot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16412" name="AutoShape 79"/>
          <p:cNvSpPr>
            <a:spLocks noChangeArrowheads="1"/>
          </p:cNvSpPr>
          <p:nvPr/>
        </p:nvSpPr>
        <p:spPr bwMode="auto">
          <a:xfrm>
            <a:off x="7453313" y="3141663"/>
            <a:ext cx="288925" cy="504825"/>
          </a:xfrm>
          <a:custGeom>
            <a:avLst/>
            <a:gdLst>
              <a:gd name="T0" fmla="*/ 2147483647 w 21600"/>
              <a:gd name="T1" fmla="*/ 2147483647 h 21600"/>
              <a:gd name="T2" fmla="*/ 1253785518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7524750" y="3070225"/>
            <a:ext cx="1368425" cy="792163"/>
            <a:chOff x="1020" y="1389"/>
            <a:chExt cx="862" cy="499"/>
          </a:xfrm>
        </p:grpSpPr>
        <p:sp>
          <p:nvSpPr>
            <p:cNvPr id="16414" name="Freeform 80"/>
            <p:cNvSpPr>
              <a:spLocks/>
            </p:cNvSpPr>
            <p:nvPr/>
          </p:nvSpPr>
          <p:spPr bwMode="auto">
            <a:xfrm>
              <a:off x="1020" y="1434"/>
              <a:ext cx="635" cy="454"/>
            </a:xfrm>
            <a:custGeom>
              <a:avLst/>
              <a:gdLst>
                <a:gd name="T0" fmla="*/ 0 w 635"/>
                <a:gd name="T1" fmla="*/ 182 h 454"/>
                <a:gd name="T2" fmla="*/ 182 w 635"/>
                <a:gd name="T3" fmla="*/ 0 h 454"/>
                <a:gd name="T4" fmla="*/ 454 w 635"/>
                <a:gd name="T5" fmla="*/ 182 h 454"/>
                <a:gd name="T6" fmla="*/ 635 w 635"/>
                <a:gd name="T7" fmla="*/ 454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454"/>
                <a:gd name="T14" fmla="*/ 635 w 635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454">
                  <a:moveTo>
                    <a:pt x="0" y="182"/>
                  </a:moveTo>
                  <a:cubicBezTo>
                    <a:pt x="53" y="91"/>
                    <a:pt x="106" y="0"/>
                    <a:pt x="182" y="0"/>
                  </a:cubicBezTo>
                  <a:cubicBezTo>
                    <a:pt x="258" y="0"/>
                    <a:pt x="379" y="106"/>
                    <a:pt x="454" y="182"/>
                  </a:cubicBezTo>
                  <a:cubicBezTo>
                    <a:pt x="529" y="258"/>
                    <a:pt x="590" y="409"/>
                    <a:pt x="635" y="454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prstDash val="lgDashDot"/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415" name="Text Box 81"/>
            <p:cNvSpPr txBox="1">
              <a:spLocks noChangeArrowheads="1"/>
            </p:cNvSpPr>
            <p:nvPr/>
          </p:nvSpPr>
          <p:spPr bwMode="auto">
            <a:xfrm>
              <a:off x="1519" y="1389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b="1">
                  <a:solidFill>
                    <a:srgbClr val="FF0000"/>
                  </a:solidFill>
                  <a:cs typeface="Arial" charset="0"/>
                </a:rPr>
                <a:t>1.5</a:t>
              </a:r>
              <a:endParaRPr lang="nl-NL" b="1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89517" name="Text Box 77"/>
          <p:cNvSpPr txBox="1">
            <a:spLocks noChangeArrowheads="1"/>
          </p:cNvSpPr>
          <p:nvPr/>
        </p:nvSpPr>
        <p:spPr bwMode="auto">
          <a:xfrm>
            <a:off x="7308850" y="40052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b="1">
                <a:solidFill>
                  <a:srgbClr val="008000"/>
                </a:solidFill>
                <a:cs typeface="Arial" charset="0"/>
              </a:rPr>
              <a:t>1</a:t>
            </a:r>
            <a:endParaRPr lang="nl-NL" b="1">
              <a:solidFill>
                <a:srgbClr val="008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18" grpId="0" animBg="1"/>
      <p:bldP spid="1895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92163"/>
          </a:xfrm>
        </p:spPr>
        <p:txBody>
          <a:bodyPr/>
          <a:lstStyle/>
          <a:p>
            <a:r>
              <a:rPr lang="nl-BE" sz="3600">
                <a:solidFill>
                  <a:schemeClr val="accent2"/>
                </a:solidFill>
              </a:rPr>
              <a:t>INVLOED van de grootte van de stroom(1)</a:t>
            </a:r>
            <a:endParaRPr lang="nl-NL" sz="3600">
              <a:solidFill>
                <a:schemeClr val="accent2"/>
              </a:solidFill>
            </a:endParaRP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1"/>
          </p:nvPr>
        </p:nvGraphicFramePr>
        <p:xfrm>
          <a:off x="684213" y="1412875"/>
          <a:ext cx="7772400" cy="4680587"/>
        </p:xfrm>
        <a:graphic>
          <a:graphicData uri="http://schemas.openxmlformats.org/drawingml/2006/table">
            <a:tbl>
              <a:tblPr/>
              <a:tblGrid>
                <a:gridCol w="2014537"/>
                <a:gridCol w="5757863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STROOM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FYSIOLOGISCHE REACTIES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0,01 – 1 mA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Kriebeling in de hand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1 – 5mA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Gevoel in de hand verdwijnt/ lichte verstijving van de hand en de onderarm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5 – 15mA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Krampvorming in de hand en onderarm.  Een in de hand gehouden geleider kan nog nauwelijks losgelaten worden.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15 – 25mA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Krampvorming verhoogd. De geleider kan niet meer losgelaten worden.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25 – 50mA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Verhoging van de bloeddruk. Hartslagritme wordt onregelmatig. Omkeerbare stilstand van het hart.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24862" cy="1143000"/>
          </a:xfrm>
        </p:spPr>
        <p:txBody>
          <a:bodyPr/>
          <a:lstStyle/>
          <a:p>
            <a:r>
              <a:rPr lang="nl-BE" sz="3600">
                <a:solidFill>
                  <a:schemeClr val="accent2"/>
                </a:solidFill>
              </a:rPr>
              <a:t>INVLOED van de grootte van de stroom(2)</a:t>
            </a:r>
            <a:endParaRPr lang="nl-NL" sz="3600">
              <a:solidFill>
                <a:schemeClr val="accent2"/>
              </a:solidFill>
            </a:endParaRP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idx="1"/>
          </p:nvPr>
        </p:nvGraphicFramePr>
        <p:xfrm>
          <a:off x="827088" y="1916113"/>
          <a:ext cx="7772400" cy="2725103"/>
        </p:xfrm>
        <a:graphic>
          <a:graphicData uri="http://schemas.openxmlformats.org/drawingml/2006/table">
            <a:tbl>
              <a:tblPr/>
              <a:tblGrid>
                <a:gridCol w="2014537"/>
                <a:gridCol w="5757863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STROOM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FYSIOLOGISCHE REACTIES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50 - 80mA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Verlies van het bewustzijn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80 mA – 3A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Verlies van het bewustzijn. Hartkamerfibrilatie (t&gt;0,3sec)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&gt; 3A</a:t>
                      </a:r>
                      <a:endParaRPr kumimoji="0" 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Verhogen van de bloeddruk.  Hartslagritme wordt onregelmatig.  Onomkeerbare stilstand van het hart.  Meestal verlies van het bewustzijn.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72" name="Group 108"/>
          <p:cNvGrpSpPr>
            <a:grpSpLocks/>
          </p:cNvGrpSpPr>
          <p:nvPr/>
        </p:nvGrpSpPr>
        <p:grpSpPr bwMode="auto">
          <a:xfrm>
            <a:off x="4643438" y="908050"/>
            <a:ext cx="4321175" cy="2647950"/>
            <a:chOff x="2925" y="572"/>
            <a:chExt cx="2722" cy="1668"/>
          </a:xfrm>
        </p:grpSpPr>
        <p:grpSp>
          <p:nvGrpSpPr>
            <p:cNvPr id="62569" name="Group 105"/>
            <p:cNvGrpSpPr>
              <a:grpSpLocks/>
            </p:cNvGrpSpPr>
            <p:nvPr/>
          </p:nvGrpSpPr>
          <p:grpSpPr bwMode="auto">
            <a:xfrm>
              <a:off x="2925" y="572"/>
              <a:ext cx="2268" cy="1668"/>
              <a:chOff x="2925" y="572"/>
              <a:chExt cx="2268" cy="1668"/>
            </a:xfrm>
          </p:grpSpPr>
          <p:sp>
            <p:nvSpPr>
              <p:cNvPr id="62544" name="AutoShape 80"/>
              <p:cNvSpPr>
                <a:spLocks noChangeArrowheads="1"/>
              </p:cNvSpPr>
              <p:nvPr/>
            </p:nvSpPr>
            <p:spPr bwMode="auto">
              <a:xfrm rot="2721950">
                <a:off x="3018" y="1432"/>
                <a:ext cx="715" cy="902"/>
              </a:xfrm>
              <a:prstGeom prst="upArrow">
                <a:avLst>
                  <a:gd name="adj1" fmla="val 50000"/>
                  <a:gd name="adj2" fmla="val 31538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pic>
            <p:nvPicPr>
              <p:cNvPr id="62545" name="Picture 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572"/>
                <a:ext cx="911" cy="1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546" name="Text Box 82"/>
              <p:cNvSpPr txBox="1">
                <a:spLocks noChangeArrowheads="1"/>
              </p:cNvSpPr>
              <p:nvPr/>
            </p:nvSpPr>
            <p:spPr bwMode="auto">
              <a:xfrm>
                <a:off x="4558" y="709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nl-BE" sz="2400"/>
                  <a:t>Brand</a:t>
                </a:r>
                <a:endParaRPr lang="nl-NL" sz="2400"/>
              </a:p>
            </p:txBody>
          </p:sp>
        </p:grpSp>
        <p:sp>
          <p:nvSpPr>
            <p:cNvPr id="62568" name="Text Box 104"/>
            <p:cNvSpPr txBox="1">
              <a:spLocks noChangeArrowheads="1"/>
            </p:cNvSpPr>
            <p:nvPr/>
          </p:nvSpPr>
          <p:spPr bwMode="auto">
            <a:xfrm>
              <a:off x="4740" y="981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l-BE" sz="2400"/>
                <a:t>Explosie</a:t>
              </a:r>
              <a:endParaRPr lang="nl-NL" sz="2400"/>
            </a:p>
          </p:txBody>
        </p:sp>
      </p:grpSp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787900" y="3573463"/>
            <a:ext cx="4103688" cy="2735262"/>
            <a:chOff x="3016" y="2251"/>
            <a:chExt cx="2585" cy="1723"/>
          </a:xfrm>
        </p:grpSpPr>
        <p:sp>
          <p:nvSpPr>
            <p:cNvPr id="62467" name="AutoShape 3"/>
            <p:cNvSpPr>
              <a:spLocks noChangeArrowheads="1"/>
            </p:cNvSpPr>
            <p:nvPr/>
          </p:nvSpPr>
          <p:spPr bwMode="auto">
            <a:xfrm rot="6886490">
              <a:off x="3109" y="2702"/>
              <a:ext cx="715" cy="902"/>
            </a:xfrm>
            <a:prstGeom prst="upArrow">
              <a:avLst>
                <a:gd name="adj1" fmla="val 50000"/>
                <a:gd name="adj2" fmla="val 31538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33" y="2251"/>
              <a:ext cx="1587" cy="1723"/>
              <a:chOff x="1730" y="5018"/>
              <a:chExt cx="2784" cy="2436"/>
            </a:xfrm>
          </p:grpSpPr>
          <p:grpSp>
            <p:nvGrpSpPr>
              <p:cNvPr id="62469" name="Group 5"/>
              <p:cNvGrpSpPr>
                <a:grpSpLocks/>
              </p:cNvGrpSpPr>
              <p:nvPr/>
            </p:nvGrpSpPr>
            <p:grpSpPr bwMode="auto">
              <a:xfrm>
                <a:off x="1730" y="5018"/>
                <a:ext cx="2784" cy="2436"/>
                <a:chOff x="1730" y="5018"/>
                <a:chExt cx="2784" cy="2436"/>
              </a:xfrm>
            </p:grpSpPr>
            <p:grpSp>
              <p:nvGrpSpPr>
                <p:cNvPr id="62470" name="Group 6"/>
                <p:cNvGrpSpPr>
                  <a:grpSpLocks/>
                </p:cNvGrpSpPr>
                <p:nvPr/>
              </p:nvGrpSpPr>
              <p:grpSpPr bwMode="auto">
                <a:xfrm>
                  <a:off x="1850" y="5018"/>
                  <a:ext cx="2664" cy="2436"/>
                  <a:chOff x="1970" y="3038"/>
                  <a:chExt cx="2664" cy="2436"/>
                </a:xfrm>
              </p:grpSpPr>
              <p:sp>
                <p:nvSpPr>
                  <p:cNvPr id="62471" name="AutoShape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0" y="3038"/>
                    <a:ext cx="2664" cy="2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2" name="Freeform 8"/>
                  <p:cNvSpPr>
                    <a:spLocks/>
                  </p:cNvSpPr>
                  <p:nvPr/>
                </p:nvSpPr>
                <p:spPr bwMode="auto">
                  <a:xfrm>
                    <a:off x="2683" y="3362"/>
                    <a:ext cx="233" cy="289"/>
                  </a:xfrm>
                  <a:custGeom>
                    <a:avLst/>
                    <a:gdLst>
                      <a:gd name="T0" fmla="*/ 146 w 233"/>
                      <a:gd name="T1" fmla="*/ 270 h 289"/>
                      <a:gd name="T2" fmla="*/ 77 w 233"/>
                      <a:gd name="T3" fmla="*/ 278 h 289"/>
                      <a:gd name="T4" fmla="*/ 75 w 233"/>
                      <a:gd name="T5" fmla="*/ 268 h 289"/>
                      <a:gd name="T6" fmla="*/ 75 w 233"/>
                      <a:gd name="T7" fmla="*/ 262 h 289"/>
                      <a:gd name="T8" fmla="*/ 77 w 233"/>
                      <a:gd name="T9" fmla="*/ 259 h 289"/>
                      <a:gd name="T10" fmla="*/ 87 w 233"/>
                      <a:gd name="T11" fmla="*/ 255 h 289"/>
                      <a:gd name="T12" fmla="*/ 96 w 233"/>
                      <a:gd name="T13" fmla="*/ 248 h 289"/>
                      <a:gd name="T14" fmla="*/ 99 w 233"/>
                      <a:gd name="T15" fmla="*/ 244 h 289"/>
                      <a:gd name="T16" fmla="*/ 107 w 233"/>
                      <a:gd name="T17" fmla="*/ 214 h 289"/>
                      <a:gd name="T18" fmla="*/ 111 w 233"/>
                      <a:gd name="T19" fmla="*/ 205 h 289"/>
                      <a:gd name="T20" fmla="*/ 114 w 233"/>
                      <a:gd name="T21" fmla="*/ 200 h 289"/>
                      <a:gd name="T22" fmla="*/ 120 w 233"/>
                      <a:gd name="T23" fmla="*/ 195 h 289"/>
                      <a:gd name="T24" fmla="*/ 129 w 233"/>
                      <a:gd name="T25" fmla="*/ 191 h 289"/>
                      <a:gd name="T26" fmla="*/ 134 w 233"/>
                      <a:gd name="T27" fmla="*/ 187 h 289"/>
                      <a:gd name="T28" fmla="*/ 135 w 233"/>
                      <a:gd name="T29" fmla="*/ 185 h 289"/>
                      <a:gd name="T30" fmla="*/ 137 w 233"/>
                      <a:gd name="T31" fmla="*/ 177 h 289"/>
                      <a:gd name="T32" fmla="*/ 134 w 233"/>
                      <a:gd name="T33" fmla="*/ 150 h 289"/>
                      <a:gd name="T34" fmla="*/ 125 w 233"/>
                      <a:gd name="T35" fmla="*/ 132 h 289"/>
                      <a:gd name="T36" fmla="*/ 119 w 233"/>
                      <a:gd name="T37" fmla="*/ 125 h 289"/>
                      <a:gd name="T38" fmla="*/ 108 w 233"/>
                      <a:gd name="T39" fmla="*/ 120 h 289"/>
                      <a:gd name="T40" fmla="*/ 92 w 233"/>
                      <a:gd name="T41" fmla="*/ 117 h 289"/>
                      <a:gd name="T42" fmla="*/ 73 w 233"/>
                      <a:gd name="T43" fmla="*/ 119 h 289"/>
                      <a:gd name="T44" fmla="*/ 66 w 233"/>
                      <a:gd name="T45" fmla="*/ 119 h 289"/>
                      <a:gd name="T46" fmla="*/ 49 w 233"/>
                      <a:gd name="T47" fmla="*/ 96 h 289"/>
                      <a:gd name="T48" fmla="*/ 43 w 233"/>
                      <a:gd name="T49" fmla="*/ 92 h 289"/>
                      <a:gd name="T50" fmla="*/ 38 w 233"/>
                      <a:gd name="T51" fmla="*/ 91 h 289"/>
                      <a:gd name="T52" fmla="*/ 12 w 233"/>
                      <a:gd name="T53" fmla="*/ 92 h 289"/>
                      <a:gd name="T54" fmla="*/ 4 w 233"/>
                      <a:gd name="T55" fmla="*/ 90 h 289"/>
                      <a:gd name="T56" fmla="*/ 0 w 233"/>
                      <a:gd name="T57" fmla="*/ 88 h 289"/>
                      <a:gd name="T58" fmla="*/ 17 w 233"/>
                      <a:gd name="T59" fmla="*/ 69 h 289"/>
                      <a:gd name="T60" fmla="*/ 99 w 233"/>
                      <a:gd name="T61" fmla="*/ 26 h 289"/>
                      <a:gd name="T62" fmla="*/ 110 w 233"/>
                      <a:gd name="T63" fmla="*/ 18 h 289"/>
                      <a:gd name="T64" fmla="*/ 170 w 233"/>
                      <a:gd name="T65" fmla="*/ 0 h 289"/>
                      <a:gd name="T66" fmla="*/ 228 w 233"/>
                      <a:gd name="T67" fmla="*/ 24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33" h="289">
                        <a:moveTo>
                          <a:pt x="233" y="255"/>
                        </a:moveTo>
                        <a:lnTo>
                          <a:pt x="146" y="270"/>
                        </a:lnTo>
                        <a:lnTo>
                          <a:pt x="81" y="289"/>
                        </a:lnTo>
                        <a:lnTo>
                          <a:pt x="77" y="278"/>
                        </a:lnTo>
                        <a:lnTo>
                          <a:pt x="75" y="272"/>
                        </a:lnTo>
                        <a:lnTo>
                          <a:pt x="75" y="268"/>
                        </a:lnTo>
                        <a:lnTo>
                          <a:pt x="75" y="264"/>
                        </a:lnTo>
                        <a:lnTo>
                          <a:pt x="75" y="262"/>
                        </a:lnTo>
                        <a:lnTo>
                          <a:pt x="76" y="260"/>
                        </a:lnTo>
                        <a:lnTo>
                          <a:pt x="77" y="259"/>
                        </a:lnTo>
                        <a:lnTo>
                          <a:pt x="84" y="257"/>
                        </a:lnTo>
                        <a:lnTo>
                          <a:pt x="87" y="255"/>
                        </a:lnTo>
                        <a:lnTo>
                          <a:pt x="92" y="252"/>
                        </a:lnTo>
                        <a:lnTo>
                          <a:pt x="96" y="248"/>
                        </a:lnTo>
                        <a:lnTo>
                          <a:pt x="97" y="246"/>
                        </a:lnTo>
                        <a:lnTo>
                          <a:pt x="99" y="244"/>
                        </a:lnTo>
                        <a:lnTo>
                          <a:pt x="102" y="237"/>
                        </a:lnTo>
                        <a:lnTo>
                          <a:pt x="107" y="214"/>
                        </a:lnTo>
                        <a:lnTo>
                          <a:pt x="108" y="209"/>
                        </a:lnTo>
                        <a:lnTo>
                          <a:pt x="111" y="205"/>
                        </a:lnTo>
                        <a:lnTo>
                          <a:pt x="112" y="202"/>
                        </a:lnTo>
                        <a:lnTo>
                          <a:pt x="114" y="200"/>
                        </a:lnTo>
                        <a:lnTo>
                          <a:pt x="118" y="197"/>
                        </a:lnTo>
                        <a:lnTo>
                          <a:pt x="120" y="195"/>
                        </a:lnTo>
                        <a:lnTo>
                          <a:pt x="123" y="193"/>
                        </a:lnTo>
                        <a:lnTo>
                          <a:pt x="129" y="191"/>
                        </a:lnTo>
                        <a:lnTo>
                          <a:pt x="132" y="189"/>
                        </a:lnTo>
                        <a:lnTo>
                          <a:pt x="134" y="187"/>
                        </a:lnTo>
                        <a:lnTo>
                          <a:pt x="135" y="186"/>
                        </a:lnTo>
                        <a:lnTo>
                          <a:pt x="135" y="185"/>
                        </a:lnTo>
                        <a:lnTo>
                          <a:pt x="137" y="181"/>
                        </a:lnTo>
                        <a:lnTo>
                          <a:pt x="137" y="177"/>
                        </a:lnTo>
                        <a:lnTo>
                          <a:pt x="137" y="167"/>
                        </a:lnTo>
                        <a:lnTo>
                          <a:pt x="134" y="150"/>
                        </a:lnTo>
                        <a:lnTo>
                          <a:pt x="130" y="139"/>
                        </a:lnTo>
                        <a:lnTo>
                          <a:pt x="125" y="132"/>
                        </a:lnTo>
                        <a:lnTo>
                          <a:pt x="122" y="128"/>
                        </a:lnTo>
                        <a:lnTo>
                          <a:pt x="119" y="125"/>
                        </a:lnTo>
                        <a:lnTo>
                          <a:pt x="113" y="121"/>
                        </a:lnTo>
                        <a:lnTo>
                          <a:pt x="108" y="120"/>
                        </a:lnTo>
                        <a:lnTo>
                          <a:pt x="101" y="118"/>
                        </a:lnTo>
                        <a:lnTo>
                          <a:pt x="92" y="117"/>
                        </a:lnTo>
                        <a:lnTo>
                          <a:pt x="81" y="118"/>
                        </a:lnTo>
                        <a:lnTo>
                          <a:pt x="73" y="119"/>
                        </a:lnTo>
                        <a:lnTo>
                          <a:pt x="68" y="121"/>
                        </a:lnTo>
                        <a:lnTo>
                          <a:pt x="66" y="119"/>
                        </a:lnTo>
                        <a:lnTo>
                          <a:pt x="55" y="103"/>
                        </a:lnTo>
                        <a:lnTo>
                          <a:pt x="49" y="96"/>
                        </a:lnTo>
                        <a:lnTo>
                          <a:pt x="46" y="94"/>
                        </a:lnTo>
                        <a:lnTo>
                          <a:pt x="43" y="92"/>
                        </a:lnTo>
                        <a:lnTo>
                          <a:pt x="41" y="92"/>
                        </a:lnTo>
                        <a:lnTo>
                          <a:pt x="38" y="91"/>
                        </a:lnTo>
                        <a:lnTo>
                          <a:pt x="37" y="91"/>
                        </a:lnTo>
                        <a:lnTo>
                          <a:pt x="12" y="92"/>
                        </a:lnTo>
                        <a:lnTo>
                          <a:pt x="8" y="92"/>
                        </a:lnTo>
                        <a:lnTo>
                          <a:pt x="4" y="90"/>
                        </a:lnTo>
                        <a:lnTo>
                          <a:pt x="2" y="89"/>
                        </a:lnTo>
                        <a:lnTo>
                          <a:pt x="0" y="88"/>
                        </a:lnTo>
                        <a:lnTo>
                          <a:pt x="7" y="79"/>
                        </a:lnTo>
                        <a:lnTo>
                          <a:pt x="17" y="69"/>
                        </a:lnTo>
                        <a:lnTo>
                          <a:pt x="32" y="59"/>
                        </a:lnTo>
                        <a:lnTo>
                          <a:pt x="99" y="26"/>
                        </a:lnTo>
                        <a:lnTo>
                          <a:pt x="106" y="20"/>
                        </a:lnTo>
                        <a:lnTo>
                          <a:pt x="110" y="18"/>
                        </a:lnTo>
                        <a:lnTo>
                          <a:pt x="128" y="11"/>
                        </a:lnTo>
                        <a:lnTo>
                          <a:pt x="170" y="0"/>
                        </a:lnTo>
                        <a:lnTo>
                          <a:pt x="192" y="55"/>
                        </a:lnTo>
                        <a:lnTo>
                          <a:pt x="228" y="240"/>
                        </a:lnTo>
                        <a:lnTo>
                          <a:pt x="233" y="255"/>
                        </a:lnTo>
                        <a:close/>
                      </a:path>
                    </a:pathLst>
                  </a:custGeom>
                  <a:solidFill>
                    <a:srgbClr val="7270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3" name="Freeform 9"/>
                  <p:cNvSpPr>
                    <a:spLocks/>
                  </p:cNvSpPr>
                  <p:nvPr/>
                </p:nvSpPr>
                <p:spPr bwMode="auto">
                  <a:xfrm>
                    <a:off x="2872" y="3332"/>
                    <a:ext cx="244" cy="293"/>
                  </a:xfrm>
                  <a:custGeom>
                    <a:avLst/>
                    <a:gdLst>
                      <a:gd name="T0" fmla="*/ 171 w 244"/>
                      <a:gd name="T1" fmla="*/ 3 h 293"/>
                      <a:gd name="T2" fmla="*/ 186 w 244"/>
                      <a:gd name="T3" fmla="*/ 3 h 293"/>
                      <a:gd name="T4" fmla="*/ 184 w 244"/>
                      <a:gd name="T5" fmla="*/ 5 h 293"/>
                      <a:gd name="T6" fmla="*/ 188 w 244"/>
                      <a:gd name="T7" fmla="*/ 5 h 293"/>
                      <a:gd name="T8" fmla="*/ 191 w 244"/>
                      <a:gd name="T9" fmla="*/ 5 h 293"/>
                      <a:gd name="T10" fmla="*/ 192 w 244"/>
                      <a:gd name="T11" fmla="*/ 5 h 293"/>
                      <a:gd name="T12" fmla="*/ 195 w 244"/>
                      <a:gd name="T13" fmla="*/ 6 h 293"/>
                      <a:gd name="T14" fmla="*/ 199 w 244"/>
                      <a:gd name="T15" fmla="*/ 7 h 293"/>
                      <a:gd name="T16" fmla="*/ 205 w 244"/>
                      <a:gd name="T17" fmla="*/ 10 h 293"/>
                      <a:gd name="T18" fmla="*/ 207 w 244"/>
                      <a:gd name="T19" fmla="*/ 12 h 293"/>
                      <a:gd name="T20" fmla="*/ 211 w 244"/>
                      <a:gd name="T21" fmla="*/ 17 h 293"/>
                      <a:gd name="T22" fmla="*/ 215 w 244"/>
                      <a:gd name="T23" fmla="*/ 22 h 293"/>
                      <a:gd name="T24" fmla="*/ 217 w 244"/>
                      <a:gd name="T25" fmla="*/ 28 h 293"/>
                      <a:gd name="T26" fmla="*/ 219 w 244"/>
                      <a:gd name="T27" fmla="*/ 34 h 293"/>
                      <a:gd name="T28" fmla="*/ 243 w 244"/>
                      <a:gd name="T29" fmla="*/ 241 h 293"/>
                      <a:gd name="T30" fmla="*/ 244 w 244"/>
                      <a:gd name="T31" fmla="*/ 271 h 293"/>
                      <a:gd name="T32" fmla="*/ 95 w 244"/>
                      <a:gd name="T33" fmla="*/ 288 h 293"/>
                      <a:gd name="T34" fmla="*/ 74 w 244"/>
                      <a:gd name="T35" fmla="*/ 293 h 293"/>
                      <a:gd name="T36" fmla="*/ 73 w 244"/>
                      <a:gd name="T37" fmla="*/ 293 h 293"/>
                      <a:gd name="T38" fmla="*/ 72 w 244"/>
                      <a:gd name="T39" fmla="*/ 293 h 293"/>
                      <a:gd name="T40" fmla="*/ 70 w 244"/>
                      <a:gd name="T41" fmla="*/ 293 h 293"/>
                      <a:gd name="T42" fmla="*/ 66 w 244"/>
                      <a:gd name="T43" fmla="*/ 291 h 293"/>
                      <a:gd name="T44" fmla="*/ 61 w 244"/>
                      <a:gd name="T45" fmla="*/ 288 h 293"/>
                      <a:gd name="T46" fmla="*/ 58 w 244"/>
                      <a:gd name="T47" fmla="*/ 285 h 293"/>
                      <a:gd name="T48" fmla="*/ 56 w 244"/>
                      <a:gd name="T49" fmla="*/ 283 h 293"/>
                      <a:gd name="T50" fmla="*/ 56 w 244"/>
                      <a:gd name="T51" fmla="*/ 283 h 293"/>
                      <a:gd name="T52" fmla="*/ 58 w 244"/>
                      <a:gd name="T53" fmla="*/ 282 h 293"/>
                      <a:gd name="T54" fmla="*/ 29 w 244"/>
                      <a:gd name="T55" fmla="*/ 109 h 293"/>
                      <a:gd name="T56" fmla="*/ 0 w 244"/>
                      <a:gd name="T57" fmla="*/ 22 h 293"/>
                      <a:gd name="T58" fmla="*/ 96 w 244"/>
                      <a:gd name="T59" fmla="*/ 3 h 293"/>
                      <a:gd name="T60" fmla="*/ 140 w 244"/>
                      <a:gd name="T61" fmla="*/ 0 h 293"/>
                      <a:gd name="T62" fmla="*/ 173 w 244"/>
                      <a:gd name="T63" fmla="*/ 2 h 293"/>
                      <a:gd name="T64" fmla="*/ 171 w 244"/>
                      <a:gd name="T65" fmla="*/ 3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44" h="293">
                        <a:moveTo>
                          <a:pt x="171" y="3"/>
                        </a:moveTo>
                        <a:lnTo>
                          <a:pt x="186" y="3"/>
                        </a:lnTo>
                        <a:lnTo>
                          <a:pt x="184" y="5"/>
                        </a:lnTo>
                        <a:lnTo>
                          <a:pt x="188" y="5"/>
                        </a:lnTo>
                        <a:lnTo>
                          <a:pt x="191" y="5"/>
                        </a:lnTo>
                        <a:lnTo>
                          <a:pt x="192" y="5"/>
                        </a:lnTo>
                        <a:lnTo>
                          <a:pt x="195" y="6"/>
                        </a:lnTo>
                        <a:lnTo>
                          <a:pt x="199" y="7"/>
                        </a:lnTo>
                        <a:lnTo>
                          <a:pt x="205" y="10"/>
                        </a:lnTo>
                        <a:lnTo>
                          <a:pt x="207" y="12"/>
                        </a:lnTo>
                        <a:lnTo>
                          <a:pt x="211" y="17"/>
                        </a:lnTo>
                        <a:lnTo>
                          <a:pt x="215" y="22"/>
                        </a:lnTo>
                        <a:lnTo>
                          <a:pt x="217" y="28"/>
                        </a:lnTo>
                        <a:lnTo>
                          <a:pt x="219" y="34"/>
                        </a:lnTo>
                        <a:lnTo>
                          <a:pt x="243" y="241"/>
                        </a:lnTo>
                        <a:lnTo>
                          <a:pt x="244" y="271"/>
                        </a:lnTo>
                        <a:lnTo>
                          <a:pt x="95" y="288"/>
                        </a:lnTo>
                        <a:lnTo>
                          <a:pt x="74" y="293"/>
                        </a:lnTo>
                        <a:lnTo>
                          <a:pt x="73" y="293"/>
                        </a:lnTo>
                        <a:lnTo>
                          <a:pt x="72" y="293"/>
                        </a:lnTo>
                        <a:lnTo>
                          <a:pt x="70" y="293"/>
                        </a:lnTo>
                        <a:lnTo>
                          <a:pt x="66" y="291"/>
                        </a:lnTo>
                        <a:lnTo>
                          <a:pt x="61" y="288"/>
                        </a:lnTo>
                        <a:lnTo>
                          <a:pt x="58" y="285"/>
                        </a:lnTo>
                        <a:lnTo>
                          <a:pt x="56" y="283"/>
                        </a:lnTo>
                        <a:lnTo>
                          <a:pt x="56" y="283"/>
                        </a:lnTo>
                        <a:lnTo>
                          <a:pt x="58" y="282"/>
                        </a:lnTo>
                        <a:lnTo>
                          <a:pt x="29" y="109"/>
                        </a:lnTo>
                        <a:lnTo>
                          <a:pt x="0" y="22"/>
                        </a:lnTo>
                        <a:lnTo>
                          <a:pt x="96" y="3"/>
                        </a:lnTo>
                        <a:lnTo>
                          <a:pt x="140" y="0"/>
                        </a:lnTo>
                        <a:lnTo>
                          <a:pt x="173" y="2"/>
                        </a:lnTo>
                        <a:lnTo>
                          <a:pt x="171" y="3"/>
                        </a:lnTo>
                        <a:close/>
                      </a:path>
                    </a:pathLst>
                  </a:custGeom>
                  <a:solidFill>
                    <a:srgbClr val="4E4B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4" name="Freeform 10"/>
                  <p:cNvSpPr>
                    <a:spLocks/>
                  </p:cNvSpPr>
                  <p:nvPr/>
                </p:nvSpPr>
                <p:spPr bwMode="auto">
                  <a:xfrm>
                    <a:off x="2901" y="3346"/>
                    <a:ext cx="187" cy="94"/>
                  </a:xfrm>
                  <a:custGeom>
                    <a:avLst/>
                    <a:gdLst>
                      <a:gd name="T0" fmla="*/ 182 w 187"/>
                      <a:gd name="T1" fmla="*/ 11 h 94"/>
                      <a:gd name="T2" fmla="*/ 183 w 187"/>
                      <a:gd name="T3" fmla="*/ 20 h 94"/>
                      <a:gd name="T4" fmla="*/ 186 w 187"/>
                      <a:gd name="T5" fmla="*/ 78 h 94"/>
                      <a:gd name="T6" fmla="*/ 187 w 187"/>
                      <a:gd name="T7" fmla="*/ 88 h 94"/>
                      <a:gd name="T8" fmla="*/ 186 w 187"/>
                      <a:gd name="T9" fmla="*/ 90 h 94"/>
                      <a:gd name="T10" fmla="*/ 185 w 187"/>
                      <a:gd name="T11" fmla="*/ 91 h 94"/>
                      <a:gd name="T12" fmla="*/ 184 w 187"/>
                      <a:gd name="T13" fmla="*/ 92 h 94"/>
                      <a:gd name="T14" fmla="*/ 183 w 187"/>
                      <a:gd name="T15" fmla="*/ 93 h 94"/>
                      <a:gd name="T16" fmla="*/ 182 w 187"/>
                      <a:gd name="T17" fmla="*/ 93 h 94"/>
                      <a:gd name="T18" fmla="*/ 181 w 187"/>
                      <a:gd name="T19" fmla="*/ 94 h 94"/>
                      <a:gd name="T20" fmla="*/ 180 w 187"/>
                      <a:gd name="T21" fmla="*/ 94 h 94"/>
                      <a:gd name="T22" fmla="*/ 178 w 187"/>
                      <a:gd name="T23" fmla="*/ 93 h 94"/>
                      <a:gd name="T24" fmla="*/ 178 w 187"/>
                      <a:gd name="T25" fmla="*/ 93 h 94"/>
                      <a:gd name="T26" fmla="*/ 177 w 187"/>
                      <a:gd name="T27" fmla="*/ 92 h 94"/>
                      <a:gd name="T28" fmla="*/ 168 w 187"/>
                      <a:gd name="T29" fmla="*/ 78 h 94"/>
                      <a:gd name="T30" fmla="*/ 167 w 187"/>
                      <a:gd name="T31" fmla="*/ 76 h 94"/>
                      <a:gd name="T32" fmla="*/ 153 w 187"/>
                      <a:gd name="T33" fmla="*/ 63 h 94"/>
                      <a:gd name="T34" fmla="*/ 136 w 187"/>
                      <a:gd name="T35" fmla="*/ 51 h 94"/>
                      <a:gd name="T36" fmla="*/ 117 w 187"/>
                      <a:gd name="T37" fmla="*/ 42 h 94"/>
                      <a:gd name="T38" fmla="*/ 79 w 187"/>
                      <a:gd name="T39" fmla="*/ 30 h 94"/>
                      <a:gd name="T40" fmla="*/ 35 w 187"/>
                      <a:gd name="T41" fmla="*/ 25 h 94"/>
                      <a:gd name="T42" fmla="*/ 1 w 187"/>
                      <a:gd name="T43" fmla="*/ 25 h 94"/>
                      <a:gd name="T44" fmla="*/ 1 w 187"/>
                      <a:gd name="T45" fmla="*/ 24 h 94"/>
                      <a:gd name="T46" fmla="*/ 0 w 187"/>
                      <a:gd name="T47" fmla="*/ 22 h 94"/>
                      <a:gd name="T48" fmla="*/ 0 w 187"/>
                      <a:gd name="T49" fmla="*/ 21 h 94"/>
                      <a:gd name="T50" fmla="*/ 0 w 187"/>
                      <a:gd name="T51" fmla="*/ 18 h 94"/>
                      <a:gd name="T52" fmla="*/ 0 w 187"/>
                      <a:gd name="T53" fmla="*/ 17 h 94"/>
                      <a:gd name="T54" fmla="*/ 1 w 187"/>
                      <a:gd name="T55" fmla="*/ 14 h 94"/>
                      <a:gd name="T56" fmla="*/ 15 w 187"/>
                      <a:gd name="T57" fmla="*/ 9 h 94"/>
                      <a:gd name="T58" fmla="*/ 41 w 187"/>
                      <a:gd name="T59" fmla="*/ 4 h 94"/>
                      <a:gd name="T60" fmla="*/ 83 w 187"/>
                      <a:gd name="T61" fmla="*/ 0 h 94"/>
                      <a:gd name="T62" fmla="*/ 157 w 187"/>
                      <a:gd name="T63" fmla="*/ 5 h 94"/>
                      <a:gd name="T64" fmla="*/ 182 w 187"/>
                      <a:gd name="T65" fmla="*/ 11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7" h="94">
                        <a:moveTo>
                          <a:pt x="182" y="11"/>
                        </a:moveTo>
                        <a:lnTo>
                          <a:pt x="183" y="20"/>
                        </a:lnTo>
                        <a:lnTo>
                          <a:pt x="186" y="78"/>
                        </a:lnTo>
                        <a:lnTo>
                          <a:pt x="187" y="88"/>
                        </a:lnTo>
                        <a:lnTo>
                          <a:pt x="186" y="90"/>
                        </a:lnTo>
                        <a:lnTo>
                          <a:pt x="185" y="91"/>
                        </a:lnTo>
                        <a:lnTo>
                          <a:pt x="184" y="92"/>
                        </a:lnTo>
                        <a:lnTo>
                          <a:pt x="183" y="93"/>
                        </a:lnTo>
                        <a:lnTo>
                          <a:pt x="182" y="93"/>
                        </a:lnTo>
                        <a:lnTo>
                          <a:pt x="181" y="94"/>
                        </a:lnTo>
                        <a:lnTo>
                          <a:pt x="180" y="94"/>
                        </a:lnTo>
                        <a:lnTo>
                          <a:pt x="178" y="93"/>
                        </a:lnTo>
                        <a:lnTo>
                          <a:pt x="178" y="93"/>
                        </a:lnTo>
                        <a:lnTo>
                          <a:pt x="177" y="92"/>
                        </a:lnTo>
                        <a:lnTo>
                          <a:pt x="168" y="78"/>
                        </a:lnTo>
                        <a:lnTo>
                          <a:pt x="167" y="76"/>
                        </a:lnTo>
                        <a:lnTo>
                          <a:pt x="153" y="63"/>
                        </a:lnTo>
                        <a:lnTo>
                          <a:pt x="136" y="51"/>
                        </a:lnTo>
                        <a:lnTo>
                          <a:pt x="117" y="42"/>
                        </a:lnTo>
                        <a:lnTo>
                          <a:pt x="79" y="30"/>
                        </a:lnTo>
                        <a:lnTo>
                          <a:pt x="35" y="25"/>
                        </a:lnTo>
                        <a:lnTo>
                          <a:pt x="1" y="25"/>
                        </a:lnTo>
                        <a:lnTo>
                          <a:pt x="1" y="24"/>
                        </a:ln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1" y="14"/>
                        </a:lnTo>
                        <a:lnTo>
                          <a:pt x="15" y="9"/>
                        </a:lnTo>
                        <a:lnTo>
                          <a:pt x="41" y="4"/>
                        </a:lnTo>
                        <a:lnTo>
                          <a:pt x="83" y="0"/>
                        </a:lnTo>
                        <a:lnTo>
                          <a:pt x="157" y="5"/>
                        </a:lnTo>
                        <a:lnTo>
                          <a:pt x="182" y="11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5" name="Freeform 11"/>
                  <p:cNvSpPr>
                    <a:spLocks/>
                  </p:cNvSpPr>
                  <p:nvPr/>
                </p:nvSpPr>
                <p:spPr bwMode="auto">
                  <a:xfrm>
                    <a:off x="3675" y="3377"/>
                    <a:ext cx="293" cy="492"/>
                  </a:xfrm>
                  <a:custGeom>
                    <a:avLst/>
                    <a:gdLst>
                      <a:gd name="T0" fmla="*/ 255 w 293"/>
                      <a:gd name="T1" fmla="*/ 210 h 492"/>
                      <a:gd name="T2" fmla="*/ 170 w 293"/>
                      <a:gd name="T3" fmla="*/ 252 h 492"/>
                      <a:gd name="T4" fmla="*/ 122 w 293"/>
                      <a:gd name="T5" fmla="*/ 196 h 492"/>
                      <a:gd name="T6" fmla="*/ 111 w 293"/>
                      <a:gd name="T7" fmla="*/ 186 h 492"/>
                      <a:gd name="T8" fmla="*/ 109 w 293"/>
                      <a:gd name="T9" fmla="*/ 192 h 492"/>
                      <a:gd name="T10" fmla="*/ 109 w 293"/>
                      <a:gd name="T11" fmla="*/ 197 h 492"/>
                      <a:gd name="T12" fmla="*/ 112 w 293"/>
                      <a:gd name="T13" fmla="*/ 207 h 492"/>
                      <a:gd name="T14" fmla="*/ 131 w 293"/>
                      <a:gd name="T15" fmla="*/ 237 h 492"/>
                      <a:gd name="T16" fmla="*/ 175 w 293"/>
                      <a:gd name="T17" fmla="*/ 277 h 492"/>
                      <a:gd name="T18" fmla="*/ 252 w 293"/>
                      <a:gd name="T19" fmla="*/ 412 h 492"/>
                      <a:gd name="T20" fmla="*/ 259 w 293"/>
                      <a:gd name="T21" fmla="*/ 417 h 492"/>
                      <a:gd name="T22" fmla="*/ 284 w 293"/>
                      <a:gd name="T23" fmla="*/ 452 h 492"/>
                      <a:gd name="T24" fmla="*/ 293 w 293"/>
                      <a:gd name="T25" fmla="*/ 460 h 492"/>
                      <a:gd name="T26" fmla="*/ 224 w 293"/>
                      <a:gd name="T27" fmla="*/ 492 h 492"/>
                      <a:gd name="T28" fmla="*/ 195 w 293"/>
                      <a:gd name="T29" fmla="*/ 462 h 492"/>
                      <a:gd name="T30" fmla="*/ 162 w 293"/>
                      <a:gd name="T31" fmla="*/ 389 h 492"/>
                      <a:gd name="T32" fmla="*/ 121 w 293"/>
                      <a:gd name="T33" fmla="*/ 269 h 492"/>
                      <a:gd name="T34" fmla="*/ 17 w 293"/>
                      <a:gd name="T35" fmla="*/ 151 h 492"/>
                      <a:gd name="T36" fmla="*/ 1 w 293"/>
                      <a:gd name="T37" fmla="*/ 127 h 492"/>
                      <a:gd name="T38" fmla="*/ 6 w 293"/>
                      <a:gd name="T39" fmla="*/ 126 h 492"/>
                      <a:gd name="T40" fmla="*/ 13 w 293"/>
                      <a:gd name="T41" fmla="*/ 128 h 492"/>
                      <a:gd name="T42" fmla="*/ 45 w 293"/>
                      <a:gd name="T43" fmla="*/ 152 h 492"/>
                      <a:gd name="T44" fmla="*/ 50 w 293"/>
                      <a:gd name="T45" fmla="*/ 154 h 492"/>
                      <a:gd name="T46" fmla="*/ 53 w 293"/>
                      <a:gd name="T47" fmla="*/ 154 h 492"/>
                      <a:gd name="T48" fmla="*/ 56 w 293"/>
                      <a:gd name="T49" fmla="*/ 153 h 492"/>
                      <a:gd name="T50" fmla="*/ 58 w 293"/>
                      <a:gd name="T51" fmla="*/ 149 h 492"/>
                      <a:gd name="T52" fmla="*/ 59 w 293"/>
                      <a:gd name="T53" fmla="*/ 133 h 492"/>
                      <a:gd name="T54" fmla="*/ 54 w 293"/>
                      <a:gd name="T55" fmla="*/ 55 h 492"/>
                      <a:gd name="T56" fmla="*/ 74 w 293"/>
                      <a:gd name="T57" fmla="*/ 31 h 492"/>
                      <a:gd name="T58" fmla="*/ 105 w 293"/>
                      <a:gd name="T59" fmla="*/ 13 h 492"/>
                      <a:gd name="T60" fmla="*/ 182 w 293"/>
                      <a:gd name="T61" fmla="*/ 39 h 492"/>
                      <a:gd name="T62" fmla="*/ 239 w 293"/>
                      <a:gd name="T63" fmla="*/ 134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93" h="492">
                        <a:moveTo>
                          <a:pt x="242" y="144"/>
                        </a:moveTo>
                        <a:lnTo>
                          <a:pt x="255" y="210"/>
                        </a:lnTo>
                        <a:lnTo>
                          <a:pt x="238" y="215"/>
                        </a:lnTo>
                        <a:lnTo>
                          <a:pt x="170" y="252"/>
                        </a:lnTo>
                        <a:lnTo>
                          <a:pt x="163" y="246"/>
                        </a:lnTo>
                        <a:lnTo>
                          <a:pt x="122" y="196"/>
                        </a:lnTo>
                        <a:lnTo>
                          <a:pt x="116" y="191"/>
                        </a:lnTo>
                        <a:lnTo>
                          <a:pt x="111" y="186"/>
                        </a:lnTo>
                        <a:lnTo>
                          <a:pt x="110" y="189"/>
                        </a:lnTo>
                        <a:lnTo>
                          <a:pt x="109" y="192"/>
                        </a:lnTo>
                        <a:lnTo>
                          <a:pt x="109" y="194"/>
                        </a:lnTo>
                        <a:lnTo>
                          <a:pt x="109" y="197"/>
                        </a:lnTo>
                        <a:lnTo>
                          <a:pt x="110" y="201"/>
                        </a:lnTo>
                        <a:lnTo>
                          <a:pt x="112" y="207"/>
                        </a:lnTo>
                        <a:lnTo>
                          <a:pt x="116" y="217"/>
                        </a:lnTo>
                        <a:lnTo>
                          <a:pt x="131" y="237"/>
                        </a:lnTo>
                        <a:lnTo>
                          <a:pt x="161" y="266"/>
                        </a:lnTo>
                        <a:lnTo>
                          <a:pt x="175" y="277"/>
                        </a:lnTo>
                        <a:lnTo>
                          <a:pt x="249" y="410"/>
                        </a:lnTo>
                        <a:lnTo>
                          <a:pt x="252" y="412"/>
                        </a:lnTo>
                        <a:lnTo>
                          <a:pt x="254" y="413"/>
                        </a:lnTo>
                        <a:lnTo>
                          <a:pt x="259" y="417"/>
                        </a:lnTo>
                        <a:lnTo>
                          <a:pt x="261" y="420"/>
                        </a:lnTo>
                        <a:lnTo>
                          <a:pt x="284" y="452"/>
                        </a:lnTo>
                        <a:lnTo>
                          <a:pt x="290" y="458"/>
                        </a:lnTo>
                        <a:lnTo>
                          <a:pt x="293" y="460"/>
                        </a:lnTo>
                        <a:lnTo>
                          <a:pt x="250" y="482"/>
                        </a:lnTo>
                        <a:lnTo>
                          <a:pt x="224" y="492"/>
                        </a:lnTo>
                        <a:lnTo>
                          <a:pt x="205" y="474"/>
                        </a:lnTo>
                        <a:lnTo>
                          <a:pt x="195" y="462"/>
                        </a:lnTo>
                        <a:lnTo>
                          <a:pt x="182" y="441"/>
                        </a:lnTo>
                        <a:lnTo>
                          <a:pt x="162" y="389"/>
                        </a:lnTo>
                        <a:lnTo>
                          <a:pt x="135" y="298"/>
                        </a:lnTo>
                        <a:lnTo>
                          <a:pt x="121" y="269"/>
                        </a:lnTo>
                        <a:lnTo>
                          <a:pt x="57" y="188"/>
                        </a:lnTo>
                        <a:lnTo>
                          <a:pt x="17" y="151"/>
                        </a:lnTo>
                        <a:lnTo>
                          <a:pt x="0" y="139"/>
                        </a:lnTo>
                        <a:lnTo>
                          <a:pt x="1" y="127"/>
                        </a:lnTo>
                        <a:lnTo>
                          <a:pt x="3" y="126"/>
                        </a:lnTo>
                        <a:lnTo>
                          <a:pt x="6" y="126"/>
                        </a:lnTo>
                        <a:lnTo>
                          <a:pt x="8" y="126"/>
                        </a:lnTo>
                        <a:lnTo>
                          <a:pt x="13" y="128"/>
                        </a:lnTo>
                        <a:lnTo>
                          <a:pt x="21" y="132"/>
                        </a:lnTo>
                        <a:lnTo>
                          <a:pt x="45" y="152"/>
                        </a:lnTo>
                        <a:lnTo>
                          <a:pt x="47" y="153"/>
                        </a:lnTo>
                        <a:lnTo>
                          <a:pt x="50" y="154"/>
                        </a:lnTo>
                        <a:lnTo>
                          <a:pt x="52" y="155"/>
                        </a:lnTo>
                        <a:lnTo>
                          <a:pt x="53" y="154"/>
                        </a:lnTo>
                        <a:lnTo>
                          <a:pt x="55" y="154"/>
                        </a:lnTo>
                        <a:lnTo>
                          <a:pt x="56" y="153"/>
                        </a:lnTo>
                        <a:lnTo>
                          <a:pt x="57" y="151"/>
                        </a:lnTo>
                        <a:lnTo>
                          <a:pt x="58" y="149"/>
                        </a:lnTo>
                        <a:lnTo>
                          <a:pt x="59" y="142"/>
                        </a:lnTo>
                        <a:lnTo>
                          <a:pt x="59" y="133"/>
                        </a:lnTo>
                        <a:lnTo>
                          <a:pt x="53" y="59"/>
                        </a:lnTo>
                        <a:lnTo>
                          <a:pt x="54" y="55"/>
                        </a:lnTo>
                        <a:lnTo>
                          <a:pt x="62" y="44"/>
                        </a:lnTo>
                        <a:lnTo>
                          <a:pt x="74" y="31"/>
                        </a:lnTo>
                        <a:lnTo>
                          <a:pt x="83" y="25"/>
                        </a:lnTo>
                        <a:lnTo>
                          <a:pt x="105" y="13"/>
                        </a:lnTo>
                        <a:lnTo>
                          <a:pt x="143" y="0"/>
                        </a:lnTo>
                        <a:lnTo>
                          <a:pt x="182" y="39"/>
                        </a:lnTo>
                        <a:lnTo>
                          <a:pt x="218" y="88"/>
                        </a:lnTo>
                        <a:lnTo>
                          <a:pt x="239" y="134"/>
                        </a:lnTo>
                        <a:lnTo>
                          <a:pt x="242" y="144"/>
                        </a:lnTo>
                        <a:close/>
                      </a:path>
                    </a:pathLst>
                  </a:custGeom>
                  <a:solidFill>
                    <a:srgbClr val="DD13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6" name="Freeform 12"/>
                  <p:cNvSpPr>
                    <a:spLocks/>
                  </p:cNvSpPr>
                  <p:nvPr/>
                </p:nvSpPr>
                <p:spPr bwMode="auto">
                  <a:xfrm>
                    <a:off x="3589" y="3408"/>
                    <a:ext cx="131" cy="103"/>
                  </a:xfrm>
                  <a:custGeom>
                    <a:avLst/>
                    <a:gdLst>
                      <a:gd name="T0" fmla="*/ 128 w 131"/>
                      <a:gd name="T1" fmla="*/ 45 h 103"/>
                      <a:gd name="T2" fmla="*/ 131 w 131"/>
                      <a:gd name="T3" fmla="*/ 103 h 103"/>
                      <a:gd name="T4" fmla="*/ 100 w 131"/>
                      <a:gd name="T5" fmla="*/ 81 h 103"/>
                      <a:gd name="T6" fmla="*/ 94 w 131"/>
                      <a:gd name="T7" fmla="*/ 77 h 103"/>
                      <a:gd name="T8" fmla="*/ 87 w 131"/>
                      <a:gd name="T9" fmla="*/ 74 h 103"/>
                      <a:gd name="T10" fmla="*/ 80 w 131"/>
                      <a:gd name="T11" fmla="*/ 72 h 103"/>
                      <a:gd name="T12" fmla="*/ 78 w 131"/>
                      <a:gd name="T13" fmla="*/ 72 h 103"/>
                      <a:gd name="T14" fmla="*/ 75 w 131"/>
                      <a:gd name="T15" fmla="*/ 73 h 103"/>
                      <a:gd name="T16" fmla="*/ 70 w 131"/>
                      <a:gd name="T17" fmla="*/ 75 h 103"/>
                      <a:gd name="T18" fmla="*/ 63 w 131"/>
                      <a:gd name="T19" fmla="*/ 79 h 103"/>
                      <a:gd name="T20" fmla="*/ 43 w 131"/>
                      <a:gd name="T21" fmla="*/ 93 h 103"/>
                      <a:gd name="T22" fmla="*/ 42 w 131"/>
                      <a:gd name="T23" fmla="*/ 91 h 103"/>
                      <a:gd name="T24" fmla="*/ 42 w 131"/>
                      <a:gd name="T25" fmla="*/ 89 h 103"/>
                      <a:gd name="T26" fmla="*/ 43 w 131"/>
                      <a:gd name="T27" fmla="*/ 85 h 103"/>
                      <a:gd name="T28" fmla="*/ 44 w 131"/>
                      <a:gd name="T29" fmla="*/ 84 h 103"/>
                      <a:gd name="T30" fmla="*/ 53 w 131"/>
                      <a:gd name="T31" fmla="*/ 70 h 103"/>
                      <a:gd name="T32" fmla="*/ 55 w 131"/>
                      <a:gd name="T33" fmla="*/ 67 h 103"/>
                      <a:gd name="T34" fmla="*/ 56 w 131"/>
                      <a:gd name="T35" fmla="*/ 65 h 103"/>
                      <a:gd name="T36" fmla="*/ 56 w 131"/>
                      <a:gd name="T37" fmla="*/ 64 h 103"/>
                      <a:gd name="T38" fmla="*/ 56 w 131"/>
                      <a:gd name="T39" fmla="*/ 61 h 103"/>
                      <a:gd name="T40" fmla="*/ 55 w 131"/>
                      <a:gd name="T41" fmla="*/ 59 h 103"/>
                      <a:gd name="T42" fmla="*/ 54 w 131"/>
                      <a:gd name="T43" fmla="*/ 58 h 103"/>
                      <a:gd name="T44" fmla="*/ 53 w 131"/>
                      <a:gd name="T45" fmla="*/ 57 h 103"/>
                      <a:gd name="T46" fmla="*/ 50 w 131"/>
                      <a:gd name="T47" fmla="*/ 55 h 103"/>
                      <a:gd name="T48" fmla="*/ 47 w 131"/>
                      <a:gd name="T49" fmla="*/ 54 h 103"/>
                      <a:gd name="T50" fmla="*/ 0 w 131"/>
                      <a:gd name="T51" fmla="*/ 81 h 103"/>
                      <a:gd name="T52" fmla="*/ 0 w 131"/>
                      <a:gd name="T53" fmla="*/ 74 h 103"/>
                      <a:gd name="T54" fmla="*/ 2 w 131"/>
                      <a:gd name="T55" fmla="*/ 67 h 103"/>
                      <a:gd name="T56" fmla="*/ 4 w 131"/>
                      <a:gd name="T57" fmla="*/ 61 h 103"/>
                      <a:gd name="T58" fmla="*/ 5 w 131"/>
                      <a:gd name="T59" fmla="*/ 58 h 103"/>
                      <a:gd name="T60" fmla="*/ 7 w 131"/>
                      <a:gd name="T61" fmla="*/ 54 h 103"/>
                      <a:gd name="T62" fmla="*/ 10 w 131"/>
                      <a:gd name="T63" fmla="*/ 50 h 103"/>
                      <a:gd name="T64" fmla="*/ 15 w 131"/>
                      <a:gd name="T65" fmla="*/ 45 h 103"/>
                      <a:gd name="T66" fmla="*/ 22 w 131"/>
                      <a:gd name="T67" fmla="*/ 41 h 103"/>
                      <a:gd name="T68" fmla="*/ 30 w 131"/>
                      <a:gd name="T69" fmla="*/ 37 h 103"/>
                      <a:gd name="T70" fmla="*/ 40 w 131"/>
                      <a:gd name="T71" fmla="*/ 35 h 103"/>
                      <a:gd name="T72" fmla="*/ 55 w 131"/>
                      <a:gd name="T73" fmla="*/ 33 h 103"/>
                      <a:gd name="T74" fmla="*/ 63 w 131"/>
                      <a:gd name="T75" fmla="*/ 33 h 103"/>
                      <a:gd name="T76" fmla="*/ 62 w 131"/>
                      <a:gd name="T77" fmla="*/ 29 h 103"/>
                      <a:gd name="T78" fmla="*/ 60 w 131"/>
                      <a:gd name="T79" fmla="*/ 27 h 103"/>
                      <a:gd name="T80" fmla="*/ 59 w 131"/>
                      <a:gd name="T81" fmla="*/ 26 h 103"/>
                      <a:gd name="T82" fmla="*/ 54 w 131"/>
                      <a:gd name="T83" fmla="*/ 21 h 103"/>
                      <a:gd name="T84" fmla="*/ 36 w 131"/>
                      <a:gd name="T85" fmla="*/ 12 h 103"/>
                      <a:gd name="T86" fmla="*/ 50 w 131"/>
                      <a:gd name="T87" fmla="*/ 6 h 103"/>
                      <a:gd name="T88" fmla="*/ 67 w 131"/>
                      <a:gd name="T89" fmla="*/ 2 h 103"/>
                      <a:gd name="T90" fmla="*/ 85 w 131"/>
                      <a:gd name="T91" fmla="*/ 0 h 103"/>
                      <a:gd name="T92" fmla="*/ 89 w 131"/>
                      <a:gd name="T93" fmla="*/ 0 h 103"/>
                      <a:gd name="T94" fmla="*/ 115 w 131"/>
                      <a:gd name="T95" fmla="*/ 17 h 103"/>
                      <a:gd name="T96" fmla="*/ 121 w 131"/>
                      <a:gd name="T97" fmla="*/ 24 h 103"/>
                      <a:gd name="T98" fmla="*/ 123 w 131"/>
                      <a:gd name="T99" fmla="*/ 27 h 103"/>
                      <a:gd name="T100" fmla="*/ 126 w 131"/>
                      <a:gd name="T101" fmla="*/ 32 h 103"/>
                      <a:gd name="T102" fmla="*/ 127 w 131"/>
                      <a:gd name="T103" fmla="*/ 36 h 103"/>
                      <a:gd name="T104" fmla="*/ 127 w 131"/>
                      <a:gd name="T105" fmla="*/ 38 h 103"/>
                      <a:gd name="T106" fmla="*/ 128 w 131"/>
                      <a:gd name="T107" fmla="*/ 40 h 103"/>
                      <a:gd name="T108" fmla="*/ 128 w 131"/>
                      <a:gd name="T109" fmla="*/ 45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31" h="103">
                        <a:moveTo>
                          <a:pt x="128" y="45"/>
                        </a:moveTo>
                        <a:lnTo>
                          <a:pt x="131" y="103"/>
                        </a:lnTo>
                        <a:lnTo>
                          <a:pt x="100" y="81"/>
                        </a:lnTo>
                        <a:lnTo>
                          <a:pt x="94" y="77"/>
                        </a:lnTo>
                        <a:lnTo>
                          <a:pt x="87" y="74"/>
                        </a:lnTo>
                        <a:lnTo>
                          <a:pt x="80" y="72"/>
                        </a:lnTo>
                        <a:lnTo>
                          <a:pt x="78" y="72"/>
                        </a:lnTo>
                        <a:lnTo>
                          <a:pt x="75" y="73"/>
                        </a:lnTo>
                        <a:lnTo>
                          <a:pt x="70" y="75"/>
                        </a:lnTo>
                        <a:lnTo>
                          <a:pt x="63" y="79"/>
                        </a:lnTo>
                        <a:lnTo>
                          <a:pt x="43" y="93"/>
                        </a:lnTo>
                        <a:lnTo>
                          <a:pt x="42" y="91"/>
                        </a:lnTo>
                        <a:lnTo>
                          <a:pt x="42" y="89"/>
                        </a:lnTo>
                        <a:lnTo>
                          <a:pt x="43" y="85"/>
                        </a:lnTo>
                        <a:lnTo>
                          <a:pt x="44" y="84"/>
                        </a:lnTo>
                        <a:lnTo>
                          <a:pt x="53" y="70"/>
                        </a:lnTo>
                        <a:lnTo>
                          <a:pt x="55" y="67"/>
                        </a:lnTo>
                        <a:lnTo>
                          <a:pt x="56" y="65"/>
                        </a:lnTo>
                        <a:lnTo>
                          <a:pt x="56" y="64"/>
                        </a:lnTo>
                        <a:lnTo>
                          <a:pt x="56" y="61"/>
                        </a:lnTo>
                        <a:lnTo>
                          <a:pt x="55" y="59"/>
                        </a:lnTo>
                        <a:lnTo>
                          <a:pt x="54" y="58"/>
                        </a:lnTo>
                        <a:lnTo>
                          <a:pt x="53" y="57"/>
                        </a:lnTo>
                        <a:lnTo>
                          <a:pt x="50" y="55"/>
                        </a:lnTo>
                        <a:lnTo>
                          <a:pt x="47" y="54"/>
                        </a:lnTo>
                        <a:lnTo>
                          <a:pt x="0" y="81"/>
                        </a:lnTo>
                        <a:lnTo>
                          <a:pt x="0" y="74"/>
                        </a:lnTo>
                        <a:lnTo>
                          <a:pt x="2" y="67"/>
                        </a:lnTo>
                        <a:lnTo>
                          <a:pt x="4" y="61"/>
                        </a:lnTo>
                        <a:lnTo>
                          <a:pt x="5" y="58"/>
                        </a:lnTo>
                        <a:lnTo>
                          <a:pt x="7" y="54"/>
                        </a:lnTo>
                        <a:lnTo>
                          <a:pt x="10" y="50"/>
                        </a:lnTo>
                        <a:lnTo>
                          <a:pt x="15" y="45"/>
                        </a:lnTo>
                        <a:lnTo>
                          <a:pt x="22" y="41"/>
                        </a:lnTo>
                        <a:lnTo>
                          <a:pt x="30" y="37"/>
                        </a:lnTo>
                        <a:lnTo>
                          <a:pt x="40" y="35"/>
                        </a:lnTo>
                        <a:lnTo>
                          <a:pt x="55" y="33"/>
                        </a:lnTo>
                        <a:lnTo>
                          <a:pt x="63" y="33"/>
                        </a:lnTo>
                        <a:lnTo>
                          <a:pt x="62" y="29"/>
                        </a:lnTo>
                        <a:lnTo>
                          <a:pt x="60" y="27"/>
                        </a:lnTo>
                        <a:lnTo>
                          <a:pt x="59" y="26"/>
                        </a:lnTo>
                        <a:lnTo>
                          <a:pt x="54" y="21"/>
                        </a:lnTo>
                        <a:lnTo>
                          <a:pt x="36" y="12"/>
                        </a:lnTo>
                        <a:lnTo>
                          <a:pt x="50" y="6"/>
                        </a:lnTo>
                        <a:lnTo>
                          <a:pt x="67" y="2"/>
                        </a:lnTo>
                        <a:lnTo>
                          <a:pt x="85" y="0"/>
                        </a:lnTo>
                        <a:lnTo>
                          <a:pt x="89" y="0"/>
                        </a:lnTo>
                        <a:lnTo>
                          <a:pt x="115" y="17"/>
                        </a:lnTo>
                        <a:lnTo>
                          <a:pt x="121" y="24"/>
                        </a:lnTo>
                        <a:lnTo>
                          <a:pt x="123" y="27"/>
                        </a:lnTo>
                        <a:lnTo>
                          <a:pt x="126" y="32"/>
                        </a:lnTo>
                        <a:lnTo>
                          <a:pt x="127" y="36"/>
                        </a:lnTo>
                        <a:lnTo>
                          <a:pt x="127" y="38"/>
                        </a:lnTo>
                        <a:lnTo>
                          <a:pt x="128" y="40"/>
                        </a:lnTo>
                        <a:lnTo>
                          <a:pt x="128" y="45"/>
                        </a:lnTo>
                        <a:close/>
                      </a:path>
                    </a:pathLst>
                  </a:custGeom>
                  <a:solidFill>
                    <a:srgbClr val="ED97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7" name="Freeform 13"/>
                  <p:cNvSpPr>
                    <a:spLocks/>
                  </p:cNvSpPr>
                  <p:nvPr/>
                </p:nvSpPr>
                <p:spPr bwMode="auto">
                  <a:xfrm>
                    <a:off x="2709" y="3468"/>
                    <a:ext cx="62" cy="152"/>
                  </a:xfrm>
                  <a:custGeom>
                    <a:avLst/>
                    <a:gdLst>
                      <a:gd name="T0" fmla="*/ 11 w 62"/>
                      <a:gd name="T1" fmla="*/ 0 h 152"/>
                      <a:gd name="T2" fmla="*/ 33 w 62"/>
                      <a:gd name="T3" fmla="*/ 28 h 152"/>
                      <a:gd name="T4" fmla="*/ 44 w 62"/>
                      <a:gd name="T5" fmla="*/ 47 h 152"/>
                      <a:gd name="T6" fmla="*/ 52 w 62"/>
                      <a:gd name="T7" fmla="*/ 66 h 152"/>
                      <a:gd name="T8" fmla="*/ 58 w 62"/>
                      <a:gd name="T9" fmla="*/ 86 h 152"/>
                      <a:gd name="T10" fmla="*/ 62 w 62"/>
                      <a:gd name="T11" fmla="*/ 108 h 152"/>
                      <a:gd name="T12" fmla="*/ 62 w 62"/>
                      <a:gd name="T13" fmla="*/ 125 h 152"/>
                      <a:gd name="T14" fmla="*/ 59 w 62"/>
                      <a:gd name="T15" fmla="*/ 129 h 152"/>
                      <a:gd name="T16" fmla="*/ 57 w 62"/>
                      <a:gd name="T17" fmla="*/ 131 h 152"/>
                      <a:gd name="T18" fmla="*/ 35 w 62"/>
                      <a:gd name="T19" fmla="*/ 148 h 152"/>
                      <a:gd name="T20" fmla="*/ 32 w 62"/>
                      <a:gd name="T21" fmla="*/ 152 h 152"/>
                      <a:gd name="T22" fmla="*/ 34 w 62"/>
                      <a:gd name="T23" fmla="*/ 145 h 152"/>
                      <a:gd name="T24" fmla="*/ 36 w 62"/>
                      <a:gd name="T25" fmla="*/ 137 h 152"/>
                      <a:gd name="T26" fmla="*/ 37 w 62"/>
                      <a:gd name="T27" fmla="*/ 125 h 152"/>
                      <a:gd name="T28" fmla="*/ 35 w 62"/>
                      <a:gd name="T29" fmla="*/ 105 h 152"/>
                      <a:gd name="T30" fmla="*/ 30 w 62"/>
                      <a:gd name="T31" fmla="*/ 83 h 152"/>
                      <a:gd name="T32" fmla="*/ 20 w 62"/>
                      <a:gd name="T33" fmla="*/ 58 h 152"/>
                      <a:gd name="T34" fmla="*/ 0 w 62"/>
                      <a:gd name="T35" fmla="*/ 24 h 152"/>
                      <a:gd name="T36" fmla="*/ 11 w 62"/>
                      <a:gd name="T37" fmla="*/ 0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2" h="152">
                        <a:moveTo>
                          <a:pt x="11" y="0"/>
                        </a:moveTo>
                        <a:lnTo>
                          <a:pt x="33" y="28"/>
                        </a:lnTo>
                        <a:lnTo>
                          <a:pt x="44" y="47"/>
                        </a:lnTo>
                        <a:lnTo>
                          <a:pt x="52" y="66"/>
                        </a:lnTo>
                        <a:lnTo>
                          <a:pt x="58" y="86"/>
                        </a:lnTo>
                        <a:lnTo>
                          <a:pt x="62" y="108"/>
                        </a:lnTo>
                        <a:lnTo>
                          <a:pt x="62" y="125"/>
                        </a:lnTo>
                        <a:lnTo>
                          <a:pt x="59" y="129"/>
                        </a:lnTo>
                        <a:lnTo>
                          <a:pt x="57" y="131"/>
                        </a:lnTo>
                        <a:lnTo>
                          <a:pt x="35" y="148"/>
                        </a:lnTo>
                        <a:lnTo>
                          <a:pt x="32" y="152"/>
                        </a:lnTo>
                        <a:lnTo>
                          <a:pt x="34" y="145"/>
                        </a:lnTo>
                        <a:lnTo>
                          <a:pt x="36" y="137"/>
                        </a:lnTo>
                        <a:lnTo>
                          <a:pt x="37" y="125"/>
                        </a:lnTo>
                        <a:lnTo>
                          <a:pt x="35" y="105"/>
                        </a:lnTo>
                        <a:lnTo>
                          <a:pt x="30" y="83"/>
                        </a:lnTo>
                        <a:lnTo>
                          <a:pt x="20" y="58"/>
                        </a:lnTo>
                        <a:lnTo>
                          <a:pt x="0" y="2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4E4B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8" name="Freeform 14"/>
                  <p:cNvSpPr>
                    <a:spLocks/>
                  </p:cNvSpPr>
                  <p:nvPr/>
                </p:nvSpPr>
                <p:spPr bwMode="auto">
                  <a:xfrm>
                    <a:off x="2601" y="3478"/>
                    <a:ext cx="126" cy="167"/>
                  </a:xfrm>
                  <a:custGeom>
                    <a:avLst/>
                    <a:gdLst>
                      <a:gd name="T0" fmla="*/ 96 w 126"/>
                      <a:gd name="T1" fmla="*/ 27 h 167"/>
                      <a:gd name="T2" fmla="*/ 107 w 126"/>
                      <a:gd name="T3" fmla="*/ 44 h 167"/>
                      <a:gd name="T4" fmla="*/ 119 w 126"/>
                      <a:gd name="T5" fmla="*/ 71 h 167"/>
                      <a:gd name="T6" fmla="*/ 125 w 126"/>
                      <a:gd name="T7" fmla="*/ 92 h 167"/>
                      <a:gd name="T8" fmla="*/ 126 w 126"/>
                      <a:gd name="T9" fmla="*/ 104 h 167"/>
                      <a:gd name="T10" fmla="*/ 126 w 126"/>
                      <a:gd name="T11" fmla="*/ 121 h 167"/>
                      <a:gd name="T12" fmla="*/ 124 w 126"/>
                      <a:gd name="T13" fmla="*/ 133 h 167"/>
                      <a:gd name="T14" fmla="*/ 121 w 126"/>
                      <a:gd name="T15" fmla="*/ 141 h 167"/>
                      <a:gd name="T16" fmla="*/ 118 w 126"/>
                      <a:gd name="T17" fmla="*/ 148 h 167"/>
                      <a:gd name="T18" fmla="*/ 114 w 126"/>
                      <a:gd name="T19" fmla="*/ 157 h 167"/>
                      <a:gd name="T20" fmla="*/ 111 w 126"/>
                      <a:gd name="T21" fmla="*/ 160 h 167"/>
                      <a:gd name="T22" fmla="*/ 109 w 126"/>
                      <a:gd name="T23" fmla="*/ 162 h 167"/>
                      <a:gd name="T24" fmla="*/ 108 w 126"/>
                      <a:gd name="T25" fmla="*/ 163 h 167"/>
                      <a:gd name="T26" fmla="*/ 105 w 126"/>
                      <a:gd name="T27" fmla="*/ 165 h 167"/>
                      <a:gd name="T28" fmla="*/ 101 w 126"/>
                      <a:gd name="T29" fmla="*/ 166 h 167"/>
                      <a:gd name="T30" fmla="*/ 100 w 126"/>
                      <a:gd name="T31" fmla="*/ 167 h 167"/>
                      <a:gd name="T32" fmla="*/ 96 w 126"/>
                      <a:gd name="T33" fmla="*/ 167 h 167"/>
                      <a:gd name="T34" fmla="*/ 94 w 126"/>
                      <a:gd name="T35" fmla="*/ 167 h 167"/>
                      <a:gd name="T36" fmla="*/ 92 w 126"/>
                      <a:gd name="T37" fmla="*/ 167 h 167"/>
                      <a:gd name="T38" fmla="*/ 71 w 126"/>
                      <a:gd name="T39" fmla="*/ 163 h 167"/>
                      <a:gd name="T40" fmla="*/ 65 w 126"/>
                      <a:gd name="T41" fmla="*/ 162 h 167"/>
                      <a:gd name="T42" fmla="*/ 63 w 126"/>
                      <a:gd name="T43" fmla="*/ 162 h 167"/>
                      <a:gd name="T44" fmla="*/ 59 w 126"/>
                      <a:gd name="T45" fmla="*/ 162 h 167"/>
                      <a:gd name="T46" fmla="*/ 54 w 126"/>
                      <a:gd name="T47" fmla="*/ 160 h 167"/>
                      <a:gd name="T48" fmla="*/ 44 w 126"/>
                      <a:gd name="T49" fmla="*/ 155 h 167"/>
                      <a:gd name="T50" fmla="*/ 39 w 126"/>
                      <a:gd name="T51" fmla="*/ 151 h 167"/>
                      <a:gd name="T52" fmla="*/ 27 w 126"/>
                      <a:gd name="T53" fmla="*/ 138 h 167"/>
                      <a:gd name="T54" fmla="*/ 16 w 126"/>
                      <a:gd name="T55" fmla="*/ 122 h 167"/>
                      <a:gd name="T56" fmla="*/ 10 w 126"/>
                      <a:gd name="T57" fmla="*/ 111 h 167"/>
                      <a:gd name="T58" fmla="*/ 6 w 126"/>
                      <a:gd name="T59" fmla="*/ 98 h 167"/>
                      <a:gd name="T60" fmla="*/ 3 w 126"/>
                      <a:gd name="T61" fmla="*/ 85 h 167"/>
                      <a:gd name="T62" fmla="*/ 1 w 126"/>
                      <a:gd name="T63" fmla="*/ 72 h 167"/>
                      <a:gd name="T64" fmla="*/ 0 w 126"/>
                      <a:gd name="T65" fmla="*/ 60 h 167"/>
                      <a:gd name="T66" fmla="*/ 3 w 126"/>
                      <a:gd name="T67" fmla="*/ 41 h 167"/>
                      <a:gd name="T68" fmla="*/ 4 w 126"/>
                      <a:gd name="T69" fmla="*/ 36 h 167"/>
                      <a:gd name="T70" fmla="*/ 8 w 126"/>
                      <a:gd name="T71" fmla="*/ 25 h 167"/>
                      <a:gd name="T72" fmla="*/ 11 w 126"/>
                      <a:gd name="T73" fmla="*/ 20 h 167"/>
                      <a:gd name="T74" fmla="*/ 14 w 126"/>
                      <a:gd name="T75" fmla="*/ 15 h 167"/>
                      <a:gd name="T76" fmla="*/ 18 w 126"/>
                      <a:gd name="T77" fmla="*/ 11 h 167"/>
                      <a:gd name="T78" fmla="*/ 22 w 126"/>
                      <a:gd name="T79" fmla="*/ 7 h 167"/>
                      <a:gd name="T80" fmla="*/ 27 w 126"/>
                      <a:gd name="T81" fmla="*/ 4 h 167"/>
                      <a:gd name="T82" fmla="*/ 32 w 126"/>
                      <a:gd name="T83" fmla="*/ 1 h 167"/>
                      <a:gd name="T84" fmla="*/ 41 w 126"/>
                      <a:gd name="T85" fmla="*/ 0 h 167"/>
                      <a:gd name="T86" fmla="*/ 50 w 126"/>
                      <a:gd name="T87" fmla="*/ 1 h 167"/>
                      <a:gd name="T88" fmla="*/ 59 w 126"/>
                      <a:gd name="T89" fmla="*/ 3 h 167"/>
                      <a:gd name="T90" fmla="*/ 67 w 126"/>
                      <a:gd name="T91" fmla="*/ 6 h 167"/>
                      <a:gd name="T92" fmla="*/ 75 w 126"/>
                      <a:gd name="T93" fmla="*/ 10 h 167"/>
                      <a:gd name="T94" fmla="*/ 86 w 126"/>
                      <a:gd name="T95" fmla="*/ 17 h 167"/>
                      <a:gd name="T96" fmla="*/ 93 w 126"/>
                      <a:gd name="T97" fmla="*/ 24 h 167"/>
                      <a:gd name="T98" fmla="*/ 96 w 126"/>
                      <a:gd name="T99" fmla="*/ 27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6" h="167">
                        <a:moveTo>
                          <a:pt x="96" y="27"/>
                        </a:moveTo>
                        <a:lnTo>
                          <a:pt x="107" y="44"/>
                        </a:lnTo>
                        <a:lnTo>
                          <a:pt x="119" y="71"/>
                        </a:lnTo>
                        <a:lnTo>
                          <a:pt x="125" y="92"/>
                        </a:lnTo>
                        <a:lnTo>
                          <a:pt x="126" y="104"/>
                        </a:lnTo>
                        <a:lnTo>
                          <a:pt x="126" y="121"/>
                        </a:lnTo>
                        <a:lnTo>
                          <a:pt x="124" y="133"/>
                        </a:lnTo>
                        <a:lnTo>
                          <a:pt x="121" y="141"/>
                        </a:lnTo>
                        <a:lnTo>
                          <a:pt x="118" y="148"/>
                        </a:lnTo>
                        <a:lnTo>
                          <a:pt x="114" y="157"/>
                        </a:lnTo>
                        <a:lnTo>
                          <a:pt x="111" y="160"/>
                        </a:lnTo>
                        <a:lnTo>
                          <a:pt x="109" y="162"/>
                        </a:lnTo>
                        <a:lnTo>
                          <a:pt x="108" y="163"/>
                        </a:lnTo>
                        <a:lnTo>
                          <a:pt x="105" y="165"/>
                        </a:lnTo>
                        <a:lnTo>
                          <a:pt x="101" y="166"/>
                        </a:lnTo>
                        <a:lnTo>
                          <a:pt x="100" y="167"/>
                        </a:lnTo>
                        <a:lnTo>
                          <a:pt x="96" y="167"/>
                        </a:lnTo>
                        <a:lnTo>
                          <a:pt x="94" y="167"/>
                        </a:lnTo>
                        <a:lnTo>
                          <a:pt x="92" y="167"/>
                        </a:lnTo>
                        <a:lnTo>
                          <a:pt x="71" y="163"/>
                        </a:lnTo>
                        <a:lnTo>
                          <a:pt x="65" y="162"/>
                        </a:lnTo>
                        <a:lnTo>
                          <a:pt x="63" y="162"/>
                        </a:lnTo>
                        <a:lnTo>
                          <a:pt x="59" y="162"/>
                        </a:lnTo>
                        <a:lnTo>
                          <a:pt x="54" y="160"/>
                        </a:lnTo>
                        <a:lnTo>
                          <a:pt x="44" y="155"/>
                        </a:lnTo>
                        <a:lnTo>
                          <a:pt x="39" y="151"/>
                        </a:lnTo>
                        <a:lnTo>
                          <a:pt x="27" y="138"/>
                        </a:lnTo>
                        <a:lnTo>
                          <a:pt x="16" y="122"/>
                        </a:lnTo>
                        <a:lnTo>
                          <a:pt x="10" y="111"/>
                        </a:lnTo>
                        <a:lnTo>
                          <a:pt x="6" y="98"/>
                        </a:lnTo>
                        <a:lnTo>
                          <a:pt x="3" y="85"/>
                        </a:lnTo>
                        <a:lnTo>
                          <a:pt x="1" y="72"/>
                        </a:lnTo>
                        <a:lnTo>
                          <a:pt x="0" y="60"/>
                        </a:lnTo>
                        <a:lnTo>
                          <a:pt x="3" y="41"/>
                        </a:lnTo>
                        <a:lnTo>
                          <a:pt x="4" y="36"/>
                        </a:lnTo>
                        <a:lnTo>
                          <a:pt x="8" y="25"/>
                        </a:lnTo>
                        <a:lnTo>
                          <a:pt x="11" y="20"/>
                        </a:lnTo>
                        <a:lnTo>
                          <a:pt x="14" y="15"/>
                        </a:lnTo>
                        <a:lnTo>
                          <a:pt x="18" y="11"/>
                        </a:lnTo>
                        <a:lnTo>
                          <a:pt x="22" y="7"/>
                        </a:lnTo>
                        <a:lnTo>
                          <a:pt x="27" y="4"/>
                        </a:lnTo>
                        <a:lnTo>
                          <a:pt x="32" y="1"/>
                        </a:lnTo>
                        <a:lnTo>
                          <a:pt x="41" y="0"/>
                        </a:lnTo>
                        <a:lnTo>
                          <a:pt x="50" y="1"/>
                        </a:lnTo>
                        <a:lnTo>
                          <a:pt x="59" y="3"/>
                        </a:lnTo>
                        <a:lnTo>
                          <a:pt x="67" y="6"/>
                        </a:lnTo>
                        <a:lnTo>
                          <a:pt x="75" y="10"/>
                        </a:lnTo>
                        <a:lnTo>
                          <a:pt x="86" y="17"/>
                        </a:lnTo>
                        <a:lnTo>
                          <a:pt x="93" y="24"/>
                        </a:lnTo>
                        <a:lnTo>
                          <a:pt x="96" y="27"/>
                        </a:lnTo>
                        <a:close/>
                      </a:path>
                    </a:pathLst>
                  </a:custGeom>
                  <a:solidFill>
                    <a:srgbClr val="72707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79" name="Freeform 15"/>
                  <p:cNvSpPr>
                    <a:spLocks/>
                  </p:cNvSpPr>
                  <p:nvPr/>
                </p:nvSpPr>
                <p:spPr bwMode="auto">
                  <a:xfrm>
                    <a:off x="2618" y="3491"/>
                    <a:ext cx="86" cy="130"/>
                  </a:xfrm>
                  <a:custGeom>
                    <a:avLst/>
                    <a:gdLst>
                      <a:gd name="T0" fmla="*/ 66 w 86"/>
                      <a:gd name="T1" fmla="*/ 20 h 130"/>
                      <a:gd name="T2" fmla="*/ 72 w 86"/>
                      <a:gd name="T3" fmla="*/ 28 h 130"/>
                      <a:gd name="T4" fmla="*/ 78 w 86"/>
                      <a:gd name="T5" fmla="*/ 39 h 130"/>
                      <a:gd name="T6" fmla="*/ 81 w 86"/>
                      <a:gd name="T7" fmla="*/ 48 h 130"/>
                      <a:gd name="T8" fmla="*/ 85 w 86"/>
                      <a:gd name="T9" fmla="*/ 63 h 130"/>
                      <a:gd name="T10" fmla="*/ 86 w 86"/>
                      <a:gd name="T11" fmla="*/ 79 h 130"/>
                      <a:gd name="T12" fmla="*/ 83 w 86"/>
                      <a:gd name="T13" fmla="*/ 115 h 130"/>
                      <a:gd name="T14" fmla="*/ 79 w 86"/>
                      <a:gd name="T15" fmla="*/ 121 h 130"/>
                      <a:gd name="T16" fmla="*/ 74 w 86"/>
                      <a:gd name="T17" fmla="*/ 125 h 130"/>
                      <a:gd name="T18" fmla="*/ 70 w 86"/>
                      <a:gd name="T19" fmla="*/ 128 h 130"/>
                      <a:gd name="T20" fmla="*/ 68 w 86"/>
                      <a:gd name="T21" fmla="*/ 129 h 130"/>
                      <a:gd name="T22" fmla="*/ 64 w 86"/>
                      <a:gd name="T23" fmla="*/ 130 h 130"/>
                      <a:gd name="T24" fmla="*/ 61 w 86"/>
                      <a:gd name="T25" fmla="*/ 130 h 130"/>
                      <a:gd name="T26" fmla="*/ 57 w 86"/>
                      <a:gd name="T27" fmla="*/ 130 h 130"/>
                      <a:gd name="T28" fmla="*/ 55 w 86"/>
                      <a:gd name="T29" fmla="*/ 129 h 130"/>
                      <a:gd name="T30" fmla="*/ 53 w 86"/>
                      <a:gd name="T31" fmla="*/ 129 h 130"/>
                      <a:gd name="T32" fmla="*/ 49 w 86"/>
                      <a:gd name="T33" fmla="*/ 128 h 130"/>
                      <a:gd name="T34" fmla="*/ 40 w 86"/>
                      <a:gd name="T35" fmla="*/ 123 h 130"/>
                      <a:gd name="T36" fmla="*/ 37 w 86"/>
                      <a:gd name="T37" fmla="*/ 121 h 130"/>
                      <a:gd name="T38" fmla="*/ 32 w 86"/>
                      <a:gd name="T39" fmla="*/ 117 h 130"/>
                      <a:gd name="T40" fmla="*/ 23 w 86"/>
                      <a:gd name="T41" fmla="*/ 107 h 130"/>
                      <a:gd name="T42" fmla="*/ 19 w 86"/>
                      <a:gd name="T43" fmla="*/ 102 h 130"/>
                      <a:gd name="T44" fmla="*/ 12 w 86"/>
                      <a:gd name="T45" fmla="*/ 89 h 130"/>
                      <a:gd name="T46" fmla="*/ 6 w 86"/>
                      <a:gd name="T47" fmla="*/ 72 h 130"/>
                      <a:gd name="T48" fmla="*/ 0 w 86"/>
                      <a:gd name="T49" fmla="*/ 38 h 130"/>
                      <a:gd name="T50" fmla="*/ 2 w 86"/>
                      <a:gd name="T51" fmla="*/ 27 h 130"/>
                      <a:gd name="T52" fmla="*/ 4 w 86"/>
                      <a:gd name="T53" fmla="*/ 20 h 130"/>
                      <a:gd name="T54" fmla="*/ 8 w 86"/>
                      <a:gd name="T55" fmla="*/ 13 h 130"/>
                      <a:gd name="T56" fmla="*/ 11 w 86"/>
                      <a:gd name="T57" fmla="*/ 8 h 130"/>
                      <a:gd name="T58" fmla="*/ 15 w 86"/>
                      <a:gd name="T59" fmla="*/ 4 h 130"/>
                      <a:gd name="T60" fmla="*/ 19 w 86"/>
                      <a:gd name="T61" fmla="*/ 1 h 130"/>
                      <a:gd name="T62" fmla="*/ 22 w 86"/>
                      <a:gd name="T63" fmla="*/ 0 h 130"/>
                      <a:gd name="T64" fmla="*/ 32 w 86"/>
                      <a:gd name="T65" fmla="*/ 0 h 130"/>
                      <a:gd name="T66" fmla="*/ 35 w 86"/>
                      <a:gd name="T67" fmla="*/ 1 h 130"/>
                      <a:gd name="T68" fmla="*/ 42 w 86"/>
                      <a:gd name="T69" fmla="*/ 3 h 130"/>
                      <a:gd name="T70" fmla="*/ 45 w 86"/>
                      <a:gd name="T71" fmla="*/ 4 h 130"/>
                      <a:gd name="T72" fmla="*/ 51 w 86"/>
                      <a:gd name="T73" fmla="*/ 7 h 130"/>
                      <a:gd name="T74" fmla="*/ 57 w 86"/>
                      <a:gd name="T75" fmla="*/ 10 h 130"/>
                      <a:gd name="T76" fmla="*/ 59 w 86"/>
                      <a:gd name="T77" fmla="*/ 13 h 130"/>
                      <a:gd name="T78" fmla="*/ 64 w 86"/>
                      <a:gd name="T79" fmla="*/ 17 h 130"/>
                      <a:gd name="T80" fmla="*/ 66 w 86"/>
                      <a:gd name="T81" fmla="*/ 2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86" h="130">
                        <a:moveTo>
                          <a:pt x="66" y="20"/>
                        </a:moveTo>
                        <a:lnTo>
                          <a:pt x="72" y="28"/>
                        </a:lnTo>
                        <a:lnTo>
                          <a:pt x="78" y="39"/>
                        </a:lnTo>
                        <a:lnTo>
                          <a:pt x="81" y="48"/>
                        </a:lnTo>
                        <a:lnTo>
                          <a:pt x="85" y="63"/>
                        </a:lnTo>
                        <a:lnTo>
                          <a:pt x="86" y="79"/>
                        </a:lnTo>
                        <a:lnTo>
                          <a:pt x="83" y="115"/>
                        </a:lnTo>
                        <a:lnTo>
                          <a:pt x="79" y="121"/>
                        </a:lnTo>
                        <a:lnTo>
                          <a:pt x="74" y="125"/>
                        </a:lnTo>
                        <a:lnTo>
                          <a:pt x="70" y="128"/>
                        </a:lnTo>
                        <a:lnTo>
                          <a:pt x="68" y="129"/>
                        </a:lnTo>
                        <a:lnTo>
                          <a:pt x="64" y="130"/>
                        </a:lnTo>
                        <a:lnTo>
                          <a:pt x="61" y="130"/>
                        </a:lnTo>
                        <a:lnTo>
                          <a:pt x="57" y="130"/>
                        </a:lnTo>
                        <a:lnTo>
                          <a:pt x="55" y="129"/>
                        </a:lnTo>
                        <a:lnTo>
                          <a:pt x="53" y="129"/>
                        </a:lnTo>
                        <a:lnTo>
                          <a:pt x="49" y="128"/>
                        </a:lnTo>
                        <a:lnTo>
                          <a:pt x="40" y="123"/>
                        </a:lnTo>
                        <a:lnTo>
                          <a:pt x="37" y="121"/>
                        </a:lnTo>
                        <a:lnTo>
                          <a:pt x="32" y="117"/>
                        </a:lnTo>
                        <a:lnTo>
                          <a:pt x="23" y="107"/>
                        </a:lnTo>
                        <a:lnTo>
                          <a:pt x="19" y="102"/>
                        </a:lnTo>
                        <a:lnTo>
                          <a:pt x="12" y="89"/>
                        </a:lnTo>
                        <a:lnTo>
                          <a:pt x="6" y="72"/>
                        </a:lnTo>
                        <a:lnTo>
                          <a:pt x="0" y="38"/>
                        </a:lnTo>
                        <a:lnTo>
                          <a:pt x="2" y="27"/>
                        </a:lnTo>
                        <a:lnTo>
                          <a:pt x="4" y="20"/>
                        </a:lnTo>
                        <a:lnTo>
                          <a:pt x="8" y="13"/>
                        </a:lnTo>
                        <a:lnTo>
                          <a:pt x="11" y="8"/>
                        </a:lnTo>
                        <a:lnTo>
                          <a:pt x="15" y="4"/>
                        </a:lnTo>
                        <a:lnTo>
                          <a:pt x="19" y="1"/>
                        </a:lnTo>
                        <a:lnTo>
                          <a:pt x="22" y="0"/>
                        </a:lnTo>
                        <a:lnTo>
                          <a:pt x="32" y="0"/>
                        </a:lnTo>
                        <a:lnTo>
                          <a:pt x="35" y="1"/>
                        </a:lnTo>
                        <a:lnTo>
                          <a:pt x="42" y="3"/>
                        </a:lnTo>
                        <a:lnTo>
                          <a:pt x="45" y="4"/>
                        </a:lnTo>
                        <a:lnTo>
                          <a:pt x="51" y="7"/>
                        </a:lnTo>
                        <a:lnTo>
                          <a:pt x="57" y="10"/>
                        </a:lnTo>
                        <a:lnTo>
                          <a:pt x="59" y="13"/>
                        </a:lnTo>
                        <a:lnTo>
                          <a:pt x="64" y="17"/>
                        </a:lnTo>
                        <a:lnTo>
                          <a:pt x="66" y="20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0" name="Freeform 16"/>
                  <p:cNvSpPr>
                    <a:spLocks/>
                  </p:cNvSpPr>
                  <p:nvPr/>
                </p:nvSpPr>
                <p:spPr bwMode="auto">
                  <a:xfrm>
                    <a:off x="2763" y="3493"/>
                    <a:ext cx="41" cy="67"/>
                  </a:xfrm>
                  <a:custGeom>
                    <a:avLst/>
                    <a:gdLst>
                      <a:gd name="T0" fmla="*/ 38 w 41"/>
                      <a:gd name="T1" fmla="*/ 20 h 67"/>
                      <a:gd name="T2" fmla="*/ 40 w 41"/>
                      <a:gd name="T3" fmla="*/ 27 h 67"/>
                      <a:gd name="T4" fmla="*/ 41 w 41"/>
                      <a:gd name="T5" fmla="*/ 33 h 67"/>
                      <a:gd name="T6" fmla="*/ 41 w 41"/>
                      <a:gd name="T7" fmla="*/ 40 h 67"/>
                      <a:gd name="T8" fmla="*/ 41 w 41"/>
                      <a:gd name="T9" fmla="*/ 43 h 67"/>
                      <a:gd name="T10" fmla="*/ 39 w 41"/>
                      <a:gd name="T11" fmla="*/ 49 h 67"/>
                      <a:gd name="T12" fmla="*/ 37 w 41"/>
                      <a:gd name="T13" fmla="*/ 55 h 67"/>
                      <a:gd name="T14" fmla="*/ 35 w 41"/>
                      <a:gd name="T15" fmla="*/ 58 h 67"/>
                      <a:gd name="T16" fmla="*/ 33 w 41"/>
                      <a:gd name="T17" fmla="*/ 60 h 67"/>
                      <a:gd name="T18" fmla="*/ 28 w 41"/>
                      <a:gd name="T19" fmla="*/ 65 h 67"/>
                      <a:gd name="T20" fmla="*/ 25 w 41"/>
                      <a:gd name="T21" fmla="*/ 67 h 67"/>
                      <a:gd name="T22" fmla="*/ 22 w 41"/>
                      <a:gd name="T23" fmla="*/ 62 h 67"/>
                      <a:gd name="T24" fmla="*/ 19 w 41"/>
                      <a:gd name="T25" fmla="*/ 55 h 67"/>
                      <a:gd name="T26" fmla="*/ 9 w 41"/>
                      <a:gd name="T27" fmla="*/ 22 h 67"/>
                      <a:gd name="T28" fmla="*/ 4 w 41"/>
                      <a:gd name="T29" fmla="*/ 12 h 67"/>
                      <a:gd name="T30" fmla="*/ 1 w 41"/>
                      <a:gd name="T31" fmla="*/ 8 h 67"/>
                      <a:gd name="T32" fmla="*/ 0 w 41"/>
                      <a:gd name="T33" fmla="*/ 7 h 67"/>
                      <a:gd name="T34" fmla="*/ 0 w 41"/>
                      <a:gd name="T35" fmla="*/ 5 h 67"/>
                      <a:gd name="T36" fmla="*/ 1 w 41"/>
                      <a:gd name="T37" fmla="*/ 3 h 67"/>
                      <a:gd name="T38" fmla="*/ 2 w 41"/>
                      <a:gd name="T39" fmla="*/ 2 h 67"/>
                      <a:gd name="T40" fmla="*/ 4 w 41"/>
                      <a:gd name="T41" fmla="*/ 1 h 67"/>
                      <a:gd name="T42" fmla="*/ 6 w 41"/>
                      <a:gd name="T43" fmla="*/ 0 h 67"/>
                      <a:gd name="T44" fmla="*/ 7 w 41"/>
                      <a:gd name="T45" fmla="*/ 0 h 67"/>
                      <a:gd name="T46" fmla="*/ 9 w 41"/>
                      <a:gd name="T47" fmla="*/ 0 h 67"/>
                      <a:gd name="T48" fmla="*/ 12 w 41"/>
                      <a:gd name="T49" fmla="*/ 0 h 67"/>
                      <a:gd name="T50" fmla="*/ 18 w 41"/>
                      <a:gd name="T51" fmla="*/ 2 h 67"/>
                      <a:gd name="T52" fmla="*/ 21 w 41"/>
                      <a:gd name="T53" fmla="*/ 4 h 67"/>
                      <a:gd name="T54" fmla="*/ 28 w 41"/>
                      <a:gd name="T55" fmla="*/ 8 h 67"/>
                      <a:gd name="T56" fmla="*/ 32 w 41"/>
                      <a:gd name="T57" fmla="*/ 11 h 67"/>
                      <a:gd name="T58" fmla="*/ 34 w 41"/>
                      <a:gd name="T59" fmla="*/ 14 h 67"/>
                      <a:gd name="T60" fmla="*/ 36 w 41"/>
                      <a:gd name="T61" fmla="*/ 16 h 67"/>
                      <a:gd name="T62" fmla="*/ 38 w 41"/>
                      <a:gd name="T63" fmla="*/ 19 h 67"/>
                      <a:gd name="T64" fmla="*/ 38 w 41"/>
                      <a:gd name="T65" fmla="*/ 2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1" h="67">
                        <a:moveTo>
                          <a:pt x="38" y="20"/>
                        </a:moveTo>
                        <a:lnTo>
                          <a:pt x="40" y="27"/>
                        </a:lnTo>
                        <a:lnTo>
                          <a:pt x="41" y="33"/>
                        </a:lnTo>
                        <a:lnTo>
                          <a:pt x="41" y="40"/>
                        </a:lnTo>
                        <a:lnTo>
                          <a:pt x="41" y="43"/>
                        </a:lnTo>
                        <a:lnTo>
                          <a:pt x="39" y="49"/>
                        </a:lnTo>
                        <a:lnTo>
                          <a:pt x="37" y="55"/>
                        </a:lnTo>
                        <a:lnTo>
                          <a:pt x="35" y="58"/>
                        </a:lnTo>
                        <a:lnTo>
                          <a:pt x="33" y="60"/>
                        </a:lnTo>
                        <a:lnTo>
                          <a:pt x="28" y="65"/>
                        </a:lnTo>
                        <a:lnTo>
                          <a:pt x="25" y="67"/>
                        </a:lnTo>
                        <a:lnTo>
                          <a:pt x="22" y="62"/>
                        </a:lnTo>
                        <a:lnTo>
                          <a:pt x="19" y="55"/>
                        </a:lnTo>
                        <a:lnTo>
                          <a:pt x="9" y="22"/>
                        </a:lnTo>
                        <a:lnTo>
                          <a:pt x="4" y="12"/>
                        </a:lnTo>
                        <a:lnTo>
                          <a:pt x="1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8" y="2"/>
                        </a:lnTo>
                        <a:lnTo>
                          <a:pt x="21" y="4"/>
                        </a:lnTo>
                        <a:lnTo>
                          <a:pt x="28" y="8"/>
                        </a:lnTo>
                        <a:lnTo>
                          <a:pt x="32" y="11"/>
                        </a:lnTo>
                        <a:lnTo>
                          <a:pt x="34" y="14"/>
                        </a:lnTo>
                        <a:lnTo>
                          <a:pt x="36" y="16"/>
                        </a:lnTo>
                        <a:lnTo>
                          <a:pt x="38" y="19"/>
                        </a:lnTo>
                        <a:lnTo>
                          <a:pt x="38" y="20"/>
                        </a:lnTo>
                        <a:close/>
                      </a:path>
                    </a:pathLst>
                  </a:custGeom>
                  <a:solidFill>
                    <a:srgbClr val="393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1" name="Freeform 17"/>
                  <p:cNvSpPr>
                    <a:spLocks/>
                  </p:cNvSpPr>
                  <p:nvPr/>
                </p:nvSpPr>
                <p:spPr bwMode="auto">
                  <a:xfrm>
                    <a:off x="2643" y="3506"/>
                    <a:ext cx="49" cy="93"/>
                  </a:xfrm>
                  <a:custGeom>
                    <a:avLst/>
                    <a:gdLst>
                      <a:gd name="T0" fmla="*/ 49 w 49"/>
                      <a:gd name="T1" fmla="*/ 77 h 93"/>
                      <a:gd name="T2" fmla="*/ 45 w 49"/>
                      <a:gd name="T3" fmla="*/ 92 h 93"/>
                      <a:gd name="T4" fmla="*/ 41 w 49"/>
                      <a:gd name="T5" fmla="*/ 93 h 93"/>
                      <a:gd name="T6" fmla="*/ 38 w 49"/>
                      <a:gd name="T7" fmla="*/ 93 h 93"/>
                      <a:gd name="T8" fmla="*/ 34 w 49"/>
                      <a:gd name="T9" fmla="*/ 93 h 93"/>
                      <a:gd name="T10" fmla="*/ 31 w 49"/>
                      <a:gd name="T11" fmla="*/ 92 h 93"/>
                      <a:gd name="T12" fmla="*/ 27 w 49"/>
                      <a:gd name="T13" fmla="*/ 91 h 93"/>
                      <a:gd name="T14" fmla="*/ 21 w 49"/>
                      <a:gd name="T15" fmla="*/ 87 h 93"/>
                      <a:gd name="T16" fmla="*/ 16 w 49"/>
                      <a:gd name="T17" fmla="*/ 82 h 93"/>
                      <a:gd name="T18" fmla="*/ 14 w 49"/>
                      <a:gd name="T19" fmla="*/ 79 h 93"/>
                      <a:gd name="T20" fmla="*/ 9 w 49"/>
                      <a:gd name="T21" fmla="*/ 73 h 93"/>
                      <a:gd name="T22" fmla="*/ 4 w 49"/>
                      <a:gd name="T23" fmla="*/ 61 h 93"/>
                      <a:gd name="T24" fmla="*/ 2 w 49"/>
                      <a:gd name="T25" fmla="*/ 53 h 93"/>
                      <a:gd name="T26" fmla="*/ 0 w 49"/>
                      <a:gd name="T27" fmla="*/ 40 h 93"/>
                      <a:gd name="T28" fmla="*/ 0 w 49"/>
                      <a:gd name="T29" fmla="*/ 32 h 93"/>
                      <a:gd name="T30" fmla="*/ 1 w 49"/>
                      <a:gd name="T31" fmla="*/ 20 h 93"/>
                      <a:gd name="T32" fmla="*/ 3 w 49"/>
                      <a:gd name="T33" fmla="*/ 13 h 93"/>
                      <a:gd name="T34" fmla="*/ 7 w 49"/>
                      <a:gd name="T35" fmla="*/ 7 h 93"/>
                      <a:gd name="T36" fmla="*/ 11 w 49"/>
                      <a:gd name="T37" fmla="*/ 2 h 93"/>
                      <a:gd name="T38" fmla="*/ 14 w 49"/>
                      <a:gd name="T39" fmla="*/ 0 h 93"/>
                      <a:gd name="T40" fmla="*/ 22 w 49"/>
                      <a:gd name="T41" fmla="*/ 4 h 93"/>
                      <a:gd name="T42" fmla="*/ 27 w 49"/>
                      <a:gd name="T43" fmla="*/ 7 h 93"/>
                      <a:gd name="T44" fmla="*/ 33 w 49"/>
                      <a:gd name="T45" fmla="*/ 13 h 93"/>
                      <a:gd name="T46" fmla="*/ 35 w 49"/>
                      <a:gd name="T47" fmla="*/ 15 h 93"/>
                      <a:gd name="T48" fmla="*/ 40 w 49"/>
                      <a:gd name="T49" fmla="*/ 24 h 93"/>
                      <a:gd name="T50" fmla="*/ 44 w 49"/>
                      <a:gd name="T51" fmla="*/ 35 h 93"/>
                      <a:gd name="T52" fmla="*/ 48 w 49"/>
                      <a:gd name="T53" fmla="*/ 55 h 93"/>
                      <a:gd name="T54" fmla="*/ 49 w 49"/>
                      <a:gd name="T55" fmla="*/ 77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9" h="93">
                        <a:moveTo>
                          <a:pt x="49" y="77"/>
                        </a:moveTo>
                        <a:lnTo>
                          <a:pt x="45" y="92"/>
                        </a:lnTo>
                        <a:lnTo>
                          <a:pt x="41" y="93"/>
                        </a:lnTo>
                        <a:lnTo>
                          <a:pt x="38" y="93"/>
                        </a:lnTo>
                        <a:lnTo>
                          <a:pt x="34" y="93"/>
                        </a:lnTo>
                        <a:lnTo>
                          <a:pt x="31" y="92"/>
                        </a:lnTo>
                        <a:lnTo>
                          <a:pt x="27" y="91"/>
                        </a:lnTo>
                        <a:lnTo>
                          <a:pt x="21" y="87"/>
                        </a:lnTo>
                        <a:lnTo>
                          <a:pt x="16" y="82"/>
                        </a:lnTo>
                        <a:lnTo>
                          <a:pt x="14" y="79"/>
                        </a:lnTo>
                        <a:lnTo>
                          <a:pt x="9" y="73"/>
                        </a:lnTo>
                        <a:lnTo>
                          <a:pt x="4" y="61"/>
                        </a:lnTo>
                        <a:lnTo>
                          <a:pt x="2" y="53"/>
                        </a:lnTo>
                        <a:lnTo>
                          <a:pt x="0" y="40"/>
                        </a:lnTo>
                        <a:lnTo>
                          <a:pt x="0" y="32"/>
                        </a:lnTo>
                        <a:lnTo>
                          <a:pt x="1" y="20"/>
                        </a:lnTo>
                        <a:lnTo>
                          <a:pt x="3" y="13"/>
                        </a:lnTo>
                        <a:lnTo>
                          <a:pt x="7" y="7"/>
                        </a:lnTo>
                        <a:lnTo>
                          <a:pt x="11" y="2"/>
                        </a:lnTo>
                        <a:lnTo>
                          <a:pt x="14" y="0"/>
                        </a:lnTo>
                        <a:lnTo>
                          <a:pt x="22" y="4"/>
                        </a:lnTo>
                        <a:lnTo>
                          <a:pt x="27" y="7"/>
                        </a:lnTo>
                        <a:lnTo>
                          <a:pt x="33" y="13"/>
                        </a:lnTo>
                        <a:lnTo>
                          <a:pt x="35" y="15"/>
                        </a:lnTo>
                        <a:lnTo>
                          <a:pt x="40" y="24"/>
                        </a:lnTo>
                        <a:lnTo>
                          <a:pt x="44" y="35"/>
                        </a:lnTo>
                        <a:lnTo>
                          <a:pt x="48" y="55"/>
                        </a:lnTo>
                        <a:lnTo>
                          <a:pt x="49" y="77"/>
                        </a:lnTo>
                        <a:close/>
                      </a:path>
                    </a:pathLst>
                  </a:custGeom>
                  <a:solidFill>
                    <a:srgbClr val="92A4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2" name="Freeform 18"/>
                  <p:cNvSpPr>
                    <a:spLocks/>
                  </p:cNvSpPr>
                  <p:nvPr/>
                </p:nvSpPr>
                <p:spPr bwMode="auto">
                  <a:xfrm>
                    <a:off x="3478" y="3530"/>
                    <a:ext cx="299" cy="447"/>
                  </a:xfrm>
                  <a:custGeom>
                    <a:avLst/>
                    <a:gdLst>
                      <a:gd name="T0" fmla="*/ 207 w 299"/>
                      <a:gd name="T1" fmla="*/ 134 h 447"/>
                      <a:gd name="T2" fmla="*/ 195 w 299"/>
                      <a:gd name="T3" fmla="*/ 178 h 447"/>
                      <a:gd name="T4" fmla="*/ 198 w 299"/>
                      <a:gd name="T5" fmla="*/ 199 h 447"/>
                      <a:gd name="T6" fmla="*/ 206 w 299"/>
                      <a:gd name="T7" fmla="*/ 212 h 447"/>
                      <a:gd name="T8" fmla="*/ 239 w 299"/>
                      <a:gd name="T9" fmla="*/ 186 h 447"/>
                      <a:gd name="T10" fmla="*/ 264 w 299"/>
                      <a:gd name="T11" fmla="*/ 166 h 447"/>
                      <a:gd name="T12" fmla="*/ 277 w 299"/>
                      <a:gd name="T13" fmla="*/ 163 h 447"/>
                      <a:gd name="T14" fmla="*/ 286 w 299"/>
                      <a:gd name="T15" fmla="*/ 165 h 447"/>
                      <a:gd name="T16" fmla="*/ 292 w 299"/>
                      <a:gd name="T17" fmla="*/ 168 h 447"/>
                      <a:gd name="T18" fmla="*/ 299 w 299"/>
                      <a:gd name="T19" fmla="*/ 201 h 447"/>
                      <a:gd name="T20" fmla="*/ 272 w 299"/>
                      <a:gd name="T21" fmla="*/ 272 h 447"/>
                      <a:gd name="T22" fmla="*/ 261 w 299"/>
                      <a:gd name="T23" fmla="*/ 280 h 447"/>
                      <a:gd name="T24" fmla="*/ 252 w 299"/>
                      <a:gd name="T25" fmla="*/ 283 h 447"/>
                      <a:gd name="T26" fmla="*/ 240 w 299"/>
                      <a:gd name="T27" fmla="*/ 280 h 447"/>
                      <a:gd name="T28" fmla="*/ 235 w 299"/>
                      <a:gd name="T29" fmla="*/ 272 h 447"/>
                      <a:gd name="T30" fmla="*/ 228 w 299"/>
                      <a:gd name="T31" fmla="*/ 259 h 447"/>
                      <a:gd name="T32" fmla="*/ 224 w 299"/>
                      <a:gd name="T33" fmla="*/ 258 h 447"/>
                      <a:gd name="T34" fmla="*/ 218 w 299"/>
                      <a:gd name="T35" fmla="*/ 262 h 447"/>
                      <a:gd name="T36" fmla="*/ 221 w 299"/>
                      <a:gd name="T37" fmla="*/ 268 h 447"/>
                      <a:gd name="T38" fmla="*/ 225 w 299"/>
                      <a:gd name="T39" fmla="*/ 275 h 447"/>
                      <a:gd name="T40" fmla="*/ 227 w 299"/>
                      <a:gd name="T41" fmla="*/ 282 h 447"/>
                      <a:gd name="T42" fmla="*/ 221 w 299"/>
                      <a:gd name="T43" fmla="*/ 329 h 447"/>
                      <a:gd name="T44" fmla="*/ 177 w 299"/>
                      <a:gd name="T45" fmla="*/ 426 h 447"/>
                      <a:gd name="T46" fmla="*/ 177 w 299"/>
                      <a:gd name="T47" fmla="*/ 433 h 447"/>
                      <a:gd name="T48" fmla="*/ 181 w 299"/>
                      <a:gd name="T49" fmla="*/ 435 h 447"/>
                      <a:gd name="T50" fmla="*/ 93 w 299"/>
                      <a:gd name="T51" fmla="*/ 445 h 447"/>
                      <a:gd name="T52" fmla="*/ 55 w 299"/>
                      <a:gd name="T53" fmla="*/ 393 h 447"/>
                      <a:gd name="T54" fmla="*/ 34 w 299"/>
                      <a:gd name="T55" fmla="*/ 363 h 447"/>
                      <a:gd name="T56" fmla="*/ 28 w 299"/>
                      <a:gd name="T57" fmla="*/ 268 h 447"/>
                      <a:gd name="T58" fmla="*/ 27 w 299"/>
                      <a:gd name="T59" fmla="*/ 208 h 447"/>
                      <a:gd name="T60" fmla="*/ 26 w 299"/>
                      <a:gd name="T61" fmla="*/ 202 h 447"/>
                      <a:gd name="T62" fmla="*/ 30 w 299"/>
                      <a:gd name="T63" fmla="*/ 200 h 447"/>
                      <a:gd name="T64" fmla="*/ 75 w 299"/>
                      <a:gd name="T65" fmla="*/ 211 h 447"/>
                      <a:gd name="T66" fmla="*/ 88 w 299"/>
                      <a:gd name="T67" fmla="*/ 211 h 447"/>
                      <a:gd name="T68" fmla="*/ 84 w 299"/>
                      <a:gd name="T69" fmla="*/ 203 h 447"/>
                      <a:gd name="T70" fmla="*/ 30 w 299"/>
                      <a:gd name="T71" fmla="*/ 173 h 447"/>
                      <a:gd name="T72" fmla="*/ 27 w 299"/>
                      <a:gd name="T73" fmla="*/ 165 h 447"/>
                      <a:gd name="T74" fmla="*/ 52 w 299"/>
                      <a:gd name="T75" fmla="*/ 153 h 447"/>
                      <a:gd name="T76" fmla="*/ 59 w 299"/>
                      <a:gd name="T77" fmla="*/ 148 h 447"/>
                      <a:gd name="T78" fmla="*/ 61 w 299"/>
                      <a:gd name="T79" fmla="*/ 143 h 447"/>
                      <a:gd name="T80" fmla="*/ 61 w 299"/>
                      <a:gd name="T81" fmla="*/ 136 h 447"/>
                      <a:gd name="T82" fmla="*/ 28 w 299"/>
                      <a:gd name="T83" fmla="*/ 105 h 447"/>
                      <a:gd name="T84" fmla="*/ 2 w 299"/>
                      <a:gd name="T85" fmla="*/ 45 h 447"/>
                      <a:gd name="T86" fmla="*/ 66 w 299"/>
                      <a:gd name="T87" fmla="*/ 80 h 447"/>
                      <a:gd name="T88" fmla="*/ 91 w 299"/>
                      <a:gd name="T89" fmla="*/ 90 h 447"/>
                      <a:gd name="T90" fmla="*/ 102 w 299"/>
                      <a:gd name="T91" fmla="*/ 89 h 447"/>
                      <a:gd name="T92" fmla="*/ 116 w 299"/>
                      <a:gd name="T93" fmla="*/ 67 h 447"/>
                      <a:gd name="T94" fmla="*/ 186 w 299"/>
                      <a:gd name="T95" fmla="*/ 0 h 447"/>
                      <a:gd name="T96" fmla="*/ 216 w 299"/>
                      <a:gd name="T97" fmla="*/ 20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99" h="447">
                        <a:moveTo>
                          <a:pt x="256" y="64"/>
                        </a:moveTo>
                        <a:lnTo>
                          <a:pt x="225" y="102"/>
                        </a:lnTo>
                        <a:lnTo>
                          <a:pt x="207" y="134"/>
                        </a:lnTo>
                        <a:lnTo>
                          <a:pt x="200" y="150"/>
                        </a:lnTo>
                        <a:lnTo>
                          <a:pt x="196" y="167"/>
                        </a:lnTo>
                        <a:lnTo>
                          <a:pt x="195" y="178"/>
                        </a:lnTo>
                        <a:lnTo>
                          <a:pt x="196" y="188"/>
                        </a:lnTo>
                        <a:lnTo>
                          <a:pt x="197" y="194"/>
                        </a:lnTo>
                        <a:lnTo>
                          <a:pt x="198" y="199"/>
                        </a:lnTo>
                        <a:lnTo>
                          <a:pt x="200" y="203"/>
                        </a:lnTo>
                        <a:lnTo>
                          <a:pt x="203" y="208"/>
                        </a:lnTo>
                        <a:lnTo>
                          <a:pt x="206" y="212"/>
                        </a:lnTo>
                        <a:lnTo>
                          <a:pt x="210" y="217"/>
                        </a:lnTo>
                        <a:lnTo>
                          <a:pt x="214" y="221"/>
                        </a:lnTo>
                        <a:lnTo>
                          <a:pt x="239" y="186"/>
                        </a:lnTo>
                        <a:lnTo>
                          <a:pt x="252" y="174"/>
                        </a:lnTo>
                        <a:lnTo>
                          <a:pt x="257" y="170"/>
                        </a:lnTo>
                        <a:lnTo>
                          <a:pt x="264" y="166"/>
                        </a:lnTo>
                        <a:lnTo>
                          <a:pt x="268" y="164"/>
                        </a:lnTo>
                        <a:lnTo>
                          <a:pt x="273" y="163"/>
                        </a:lnTo>
                        <a:lnTo>
                          <a:pt x="277" y="163"/>
                        </a:lnTo>
                        <a:lnTo>
                          <a:pt x="280" y="163"/>
                        </a:lnTo>
                        <a:lnTo>
                          <a:pt x="282" y="164"/>
                        </a:lnTo>
                        <a:lnTo>
                          <a:pt x="286" y="165"/>
                        </a:lnTo>
                        <a:lnTo>
                          <a:pt x="288" y="166"/>
                        </a:lnTo>
                        <a:lnTo>
                          <a:pt x="290" y="167"/>
                        </a:lnTo>
                        <a:lnTo>
                          <a:pt x="292" y="168"/>
                        </a:lnTo>
                        <a:lnTo>
                          <a:pt x="295" y="175"/>
                        </a:lnTo>
                        <a:lnTo>
                          <a:pt x="298" y="186"/>
                        </a:lnTo>
                        <a:lnTo>
                          <a:pt x="299" y="201"/>
                        </a:lnTo>
                        <a:lnTo>
                          <a:pt x="297" y="232"/>
                        </a:lnTo>
                        <a:lnTo>
                          <a:pt x="295" y="246"/>
                        </a:lnTo>
                        <a:lnTo>
                          <a:pt x="272" y="272"/>
                        </a:lnTo>
                        <a:lnTo>
                          <a:pt x="266" y="277"/>
                        </a:lnTo>
                        <a:lnTo>
                          <a:pt x="263" y="279"/>
                        </a:lnTo>
                        <a:lnTo>
                          <a:pt x="261" y="280"/>
                        </a:lnTo>
                        <a:lnTo>
                          <a:pt x="258" y="282"/>
                        </a:lnTo>
                        <a:lnTo>
                          <a:pt x="256" y="282"/>
                        </a:lnTo>
                        <a:lnTo>
                          <a:pt x="252" y="283"/>
                        </a:lnTo>
                        <a:lnTo>
                          <a:pt x="248" y="282"/>
                        </a:lnTo>
                        <a:lnTo>
                          <a:pt x="242" y="280"/>
                        </a:lnTo>
                        <a:lnTo>
                          <a:pt x="240" y="280"/>
                        </a:lnTo>
                        <a:lnTo>
                          <a:pt x="238" y="278"/>
                        </a:lnTo>
                        <a:lnTo>
                          <a:pt x="237" y="276"/>
                        </a:lnTo>
                        <a:lnTo>
                          <a:pt x="235" y="272"/>
                        </a:lnTo>
                        <a:lnTo>
                          <a:pt x="231" y="264"/>
                        </a:lnTo>
                        <a:lnTo>
                          <a:pt x="229" y="260"/>
                        </a:lnTo>
                        <a:lnTo>
                          <a:pt x="228" y="259"/>
                        </a:lnTo>
                        <a:lnTo>
                          <a:pt x="227" y="258"/>
                        </a:lnTo>
                        <a:lnTo>
                          <a:pt x="225" y="258"/>
                        </a:lnTo>
                        <a:lnTo>
                          <a:pt x="224" y="258"/>
                        </a:lnTo>
                        <a:lnTo>
                          <a:pt x="223" y="258"/>
                        </a:lnTo>
                        <a:lnTo>
                          <a:pt x="222" y="259"/>
                        </a:lnTo>
                        <a:lnTo>
                          <a:pt x="218" y="262"/>
                        </a:lnTo>
                        <a:lnTo>
                          <a:pt x="217" y="264"/>
                        </a:lnTo>
                        <a:lnTo>
                          <a:pt x="218" y="266"/>
                        </a:lnTo>
                        <a:lnTo>
                          <a:pt x="221" y="268"/>
                        </a:lnTo>
                        <a:lnTo>
                          <a:pt x="222" y="270"/>
                        </a:lnTo>
                        <a:lnTo>
                          <a:pt x="224" y="273"/>
                        </a:lnTo>
                        <a:lnTo>
                          <a:pt x="225" y="275"/>
                        </a:lnTo>
                        <a:lnTo>
                          <a:pt x="225" y="276"/>
                        </a:lnTo>
                        <a:lnTo>
                          <a:pt x="226" y="278"/>
                        </a:lnTo>
                        <a:lnTo>
                          <a:pt x="227" y="282"/>
                        </a:lnTo>
                        <a:lnTo>
                          <a:pt x="227" y="287"/>
                        </a:lnTo>
                        <a:lnTo>
                          <a:pt x="227" y="322"/>
                        </a:lnTo>
                        <a:lnTo>
                          <a:pt x="221" y="329"/>
                        </a:lnTo>
                        <a:lnTo>
                          <a:pt x="188" y="393"/>
                        </a:lnTo>
                        <a:lnTo>
                          <a:pt x="179" y="416"/>
                        </a:lnTo>
                        <a:lnTo>
                          <a:pt x="177" y="426"/>
                        </a:lnTo>
                        <a:lnTo>
                          <a:pt x="176" y="429"/>
                        </a:lnTo>
                        <a:lnTo>
                          <a:pt x="177" y="431"/>
                        </a:lnTo>
                        <a:lnTo>
                          <a:pt x="177" y="433"/>
                        </a:lnTo>
                        <a:lnTo>
                          <a:pt x="178" y="434"/>
                        </a:lnTo>
                        <a:lnTo>
                          <a:pt x="179" y="435"/>
                        </a:lnTo>
                        <a:lnTo>
                          <a:pt x="181" y="435"/>
                        </a:lnTo>
                        <a:lnTo>
                          <a:pt x="183" y="434"/>
                        </a:lnTo>
                        <a:lnTo>
                          <a:pt x="111" y="441"/>
                        </a:lnTo>
                        <a:lnTo>
                          <a:pt x="93" y="445"/>
                        </a:lnTo>
                        <a:lnTo>
                          <a:pt x="88" y="447"/>
                        </a:lnTo>
                        <a:lnTo>
                          <a:pt x="79" y="413"/>
                        </a:lnTo>
                        <a:lnTo>
                          <a:pt x="55" y="393"/>
                        </a:lnTo>
                        <a:lnTo>
                          <a:pt x="46" y="383"/>
                        </a:lnTo>
                        <a:lnTo>
                          <a:pt x="40" y="375"/>
                        </a:lnTo>
                        <a:lnTo>
                          <a:pt x="34" y="363"/>
                        </a:lnTo>
                        <a:lnTo>
                          <a:pt x="29" y="349"/>
                        </a:lnTo>
                        <a:lnTo>
                          <a:pt x="26" y="332"/>
                        </a:lnTo>
                        <a:lnTo>
                          <a:pt x="28" y="268"/>
                        </a:lnTo>
                        <a:lnTo>
                          <a:pt x="35" y="223"/>
                        </a:lnTo>
                        <a:lnTo>
                          <a:pt x="28" y="211"/>
                        </a:lnTo>
                        <a:lnTo>
                          <a:pt x="27" y="208"/>
                        </a:lnTo>
                        <a:lnTo>
                          <a:pt x="26" y="206"/>
                        </a:lnTo>
                        <a:lnTo>
                          <a:pt x="26" y="204"/>
                        </a:lnTo>
                        <a:lnTo>
                          <a:pt x="26" y="202"/>
                        </a:lnTo>
                        <a:lnTo>
                          <a:pt x="27" y="201"/>
                        </a:lnTo>
                        <a:lnTo>
                          <a:pt x="28" y="201"/>
                        </a:lnTo>
                        <a:lnTo>
                          <a:pt x="30" y="200"/>
                        </a:lnTo>
                        <a:lnTo>
                          <a:pt x="32" y="200"/>
                        </a:lnTo>
                        <a:lnTo>
                          <a:pt x="39" y="201"/>
                        </a:lnTo>
                        <a:lnTo>
                          <a:pt x="75" y="211"/>
                        </a:lnTo>
                        <a:lnTo>
                          <a:pt x="81" y="212"/>
                        </a:lnTo>
                        <a:lnTo>
                          <a:pt x="86" y="212"/>
                        </a:lnTo>
                        <a:lnTo>
                          <a:pt x="88" y="211"/>
                        </a:lnTo>
                        <a:lnTo>
                          <a:pt x="90" y="210"/>
                        </a:lnTo>
                        <a:lnTo>
                          <a:pt x="92" y="209"/>
                        </a:lnTo>
                        <a:lnTo>
                          <a:pt x="84" y="203"/>
                        </a:lnTo>
                        <a:lnTo>
                          <a:pt x="43" y="184"/>
                        </a:lnTo>
                        <a:lnTo>
                          <a:pt x="35" y="178"/>
                        </a:lnTo>
                        <a:lnTo>
                          <a:pt x="30" y="173"/>
                        </a:lnTo>
                        <a:lnTo>
                          <a:pt x="26" y="169"/>
                        </a:lnTo>
                        <a:lnTo>
                          <a:pt x="25" y="167"/>
                        </a:lnTo>
                        <a:lnTo>
                          <a:pt x="27" y="165"/>
                        </a:lnTo>
                        <a:lnTo>
                          <a:pt x="28" y="164"/>
                        </a:lnTo>
                        <a:lnTo>
                          <a:pt x="32" y="161"/>
                        </a:lnTo>
                        <a:lnTo>
                          <a:pt x="52" y="153"/>
                        </a:lnTo>
                        <a:lnTo>
                          <a:pt x="55" y="151"/>
                        </a:lnTo>
                        <a:lnTo>
                          <a:pt x="56" y="150"/>
                        </a:lnTo>
                        <a:lnTo>
                          <a:pt x="59" y="148"/>
                        </a:lnTo>
                        <a:lnTo>
                          <a:pt x="60" y="147"/>
                        </a:lnTo>
                        <a:lnTo>
                          <a:pt x="61" y="144"/>
                        </a:lnTo>
                        <a:lnTo>
                          <a:pt x="61" y="143"/>
                        </a:lnTo>
                        <a:lnTo>
                          <a:pt x="61" y="141"/>
                        </a:lnTo>
                        <a:lnTo>
                          <a:pt x="61" y="140"/>
                        </a:lnTo>
                        <a:lnTo>
                          <a:pt x="61" y="136"/>
                        </a:lnTo>
                        <a:lnTo>
                          <a:pt x="60" y="134"/>
                        </a:lnTo>
                        <a:lnTo>
                          <a:pt x="44" y="123"/>
                        </a:lnTo>
                        <a:lnTo>
                          <a:pt x="28" y="105"/>
                        </a:lnTo>
                        <a:lnTo>
                          <a:pt x="14" y="82"/>
                        </a:lnTo>
                        <a:lnTo>
                          <a:pt x="8" y="68"/>
                        </a:lnTo>
                        <a:lnTo>
                          <a:pt x="2" y="45"/>
                        </a:lnTo>
                        <a:lnTo>
                          <a:pt x="0" y="30"/>
                        </a:lnTo>
                        <a:lnTo>
                          <a:pt x="11" y="37"/>
                        </a:lnTo>
                        <a:lnTo>
                          <a:pt x="66" y="80"/>
                        </a:lnTo>
                        <a:lnTo>
                          <a:pt x="77" y="86"/>
                        </a:lnTo>
                        <a:lnTo>
                          <a:pt x="84" y="88"/>
                        </a:lnTo>
                        <a:lnTo>
                          <a:pt x="91" y="90"/>
                        </a:lnTo>
                        <a:lnTo>
                          <a:pt x="95" y="90"/>
                        </a:lnTo>
                        <a:lnTo>
                          <a:pt x="98" y="90"/>
                        </a:lnTo>
                        <a:lnTo>
                          <a:pt x="102" y="89"/>
                        </a:lnTo>
                        <a:lnTo>
                          <a:pt x="109" y="87"/>
                        </a:lnTo>
                        <a:lnTo>
                          <a:pt x="110" y="80"/>
                        </a:lnTo>
                        <a:lnTo>
                          <a:pt x="116" y="67"/>
                        </a:lnTo>
                        <a:lnTo>
                          <a:pt x="127" y="52"/>
                        </a:lnTo>
                        <a:lnTo>
                          <a:pt x="146" y="32"/>
                        </a:lnTo>
                        <a:lnTo>
                          <a:pt x="186" y="0"/>
                        </a:lnTo>
                        <a:lnTo>
                          <a:pt x="195" y="4"/>
                        </a:lnTo>
                        <a:lnTo>
                          <a:pt x="202" y="9"/>
                        </a:lnTo>
                        <a:lnTo>
                          <a:pt x="216" y="20"/>
                        </a:lnTo>
                        <a:lnTo>
                          <a:pt x="252" y="61"/>
                        </a:lnTo>
                        <a:lnTo>
                          <a:pt x="256" y="64"/>
                        </a:lnTo>
                        <a:close/>
                      </a:path>
                    </a:pathLst>
                  </a:custGeom>
                  <a:solidFill>
                    <a:srgbClr val="F1AA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3" name="Freeform 19"/>
                  <p:cNvSpPr>
                    <a:spLocks/>
                  </p:cNvSpPr>
                  <p:nvPr/>
                </p:nvSpPr>
                <p:spPr bwMode="auto">
                  <a:xfrm>
                    <a:off x="3565" y="3530"/>
                    <a:ext cx="212" cy="447"/>
                  </a:xfrm>
                  <a:custGeom>
                    <a:avLst/>
                    <a:gdLst>
                      <a:gd name="T0" fmla="*/ 14 w 212"/>
                      <a:gd name="T1" fmla="*/ 423 h 447"/>
                      <a:gd name="T2" fmla="*/ 47 w 212"/>
                      <a:gd name="T3" fmla="*/ 343 h 447"/>
                      <a:gd name="T4" fmla="*/ 55 w 212"/>
                      <a:gd name="T5" fmla="*/ 325 h 447"/>
                      <a:gd name="T6" fmla="*/ 81 w 212"/>
                      <a:gd name="T7" fmla="*/ 251 h 447"/>
                      <a:gd name="T8" fmla="*/ 86 w 212"/>
                      <a:gd name="T9" fmla="*/ 169 h 447"/>
                      <a:gd name="T10" fmla="*/ 78 w 212"/>
                      <a:gd name="T11" fmla="*/ 133 h 447"/>
                      <a:gd name="T12" fmla="*/ 69 w 212"/>
                      <a:gd name="T13" fmla="*/ 115 h 447"/>
                      <a:gd name="T14" fmla="*/ 51 w 212"/>
                      <a:gd name="T15" fmla="*/ 109 h 447"/>
                      <a:gd name="T16" fmla="*/ 40 w 212"/>
                      <a:gd name="T17" fmla="*/ 106 h 447"/>
                      <a:gd name="T18" fmla="*/ 32 w 212"/>
                      <a:gd name="T19" fmla="*/ 102 h 447"/>
                      <a:gd name="T20" fmla="*/ 21 w 212"/>
                      <a:gd name="T21" fmla="*/ 87 h 447"/>
                      <a:gd name="T22" fmla="*/ 22 w 212"/>
                      <a:gd name="T23" fmla="*/ 87 h 447"/>
                      <a:gd name="T24" fmla="*/ 29 w 212"/>
                      <a:gd name="T25" fmla="*/ 67 h 447"/>
                      <a:gd name="T26" fmla="*/ 59 w 212"/>
                      <a:gd name="T27" fmla="*/ 32 h 447"/>
                      <a:gd name="T28" fmla="*/ 108 w 212"/>
                      <a:gd name="T29" fmla="*/ 4 h 447"/>
                      <a:gd name="T30" fmla="*/ 129 w 212"/>
                      <a:gd name="T31" fmla="*/ 20 h 447"/>
                      <a:gd name="T32" fmla="*/ 169 w 212"/>
                      <a:gd name="T33" fmla="*/ 64 h 447"/>
                      <a:gd name="T34" fmla="*/ 120 w 212"/>
                      <a:gd name="T35" fmla="*/ 134 h 447"/>
                      <a:gd name="T36" fmla="*/ 109 w 212"/>
                      <a:gd name="T37" fmla="*/ 167 h 447"/>
                      <a:gd name="T38" fmla="*/ 109 w 212"/>
                      <a:gd name="T39" fmla="*/ 188 h 447"/>
                      <a:gd name="T40" fmla="*/ 111 w 212"/>
                      <a:gd name="T41" fmla="*/ 199 h 447"/>
                      <a:gd name="T42" fmla="*/ 116 w 212"/>
                      <a:gd name="T43" fmla="*/ 208 h 447"/>
                      <a:gd name="T44" fmla="*/ 123 w 212"/>
                      <a:gd name="T45" fmla="*/ 217 h 447"/>
                      <a:gd name="T46" fmla="*/ 152 w 212"/>
                      <a:gd name="T47" fmla="*/ 186 h 447"/>
                      <a:gd name="T48" fmla="*/ 170 w 212"/>
                      <a:gd name="T49" fmla="*/ 170 h 447"/>
                      <a:gd name="T50" fmla="*/ 181 w 212"/>
                      <a:gd name="T51" fmla="*/ 164 h 447"/>
                      <a:gd name="T52" fmla="*/ 190 w 212"/>
                      <a:gd name="T53" fmla="*/ 163 h 447"/>
                      <a:gd name="T54" fmla="*/ 195 w 212"/>
                      <a:gd name="T55" fmla="*/ 164 h 447"/>
                      <a:gd name="T56" fmla="*/ 201 w 212"/>
                      <a:gd name="T57" fmla="*/ 166 h 447"/>
                      <a:gd name="T58" fmla="*/ 205 w 212"/>
                      <a:gd name="T59" fmla="*/ 168 h 447"/>
                      <a:gd name="T60" fmla="*/ 211 w 212"/>
                      <a:gd name="T61" fmla="*/ 186 h 447"/>
                      <a:gd name="T62" fmla="*/ 210 w 212"/>
                      <a:gd name="T63" fmla="*/ 232 h 447"/>
                      <a:gd name="T64" fmla="*/ 185 w 212"/>
                      <a:gd name="T65" fmla="*/ 272 h 447"/>
                      <a:gd name="T66" fmla="*/ 176 w 212"/>
                      <a:gd name="T67" fmla="*/ 279 h 447"/>
                      <a:gd name="T68" fmla="*/ 171 w 212"/>
                      <a:gd name="T69" fmla="*/ 282 h 447"/>
                      <a:gd name="T70" fmla="*/ 165 w 212"/>
                      <a:gd name="T71" fmla="*/ 283 h 447"/>
                      <a:gd name="T72" fmla="*/ 155 w 212"/>
                      <a:gd name="T73" fmla="*/ 280 h 447"/>
                      <a:gd name="T74" fmla="*/ 151 w 212"/>
                      <a:gd name="T75" fmla="*/ 278 h 447"/>
                      <a:gd name="T76" fmla="*/ 148 w 212"/>
                      <a:gd name="T77" fmla="*/ 272 h 447"/>
                      <a:gd name="T78" fmla="*/ 142 w 212"/>
                      <a:gd name="T79" fmla="*/ 260 h 447"/>
                      <a:gd name="T80" fmla="*/ 140 w 212"/>
                      <a:gd name="T81" fmla="*/ 258 h 447"/>
                      <a:gd name="T82" fmla="*/ 137 w 212"/>
                      <a:gd name="T83" fmla="*/ 258 h 447"/>
                      <a:gd name="T84" fmla="*/ 135 w 212"/>
                      <a:gd name="T85" fmla="*/ 259 h 447"/>
                      <a:gd name="T86" fmla="*/ 130 w 212"/>
                      <a:gd name="T87" fmla="*/ 264 h 447"/>
                      <a:gd name="T88" fmla="*/ 134 w 212"/>
                      <a:gd name="T89" fmla="*/ 268 h 447"/>
                      <a:gd name="T90" fmla="*/ 137 w 212"/>
                      <a:gd name="T91" fmla="*/ 273 h 447"/>
                      <a:gd name="T92" fmla="*/ 138 w 212"/>
                      <a:gd name="T93" fmla="*/ 276 h 447"/>
                      <a:gd name="T94" fmla="*/ 140 w 212"/>
                      <a:gd name="T95" fmla="*/ 282 h 447"/>
                      <a:gd name="T96" fmla="*/ 140 w 212"/>
                      <a:gd name="T97" fmla="*/ 322 h 447"/>
                      <a:gd name="T98" fmla="*/ 101 w 212"/>
                      <a:gd name="T99" fmla="*/ 393 h 447"/>
                      <a:gd name="T100" fmla="*/ 90 w 212"/>
                      <a:gd name="T101" fmla="*/ 426 h 447"/>
                      <a:gd name="T102" fmla="*/ 90 w 212"/>
                      <a:gd name="T103" fmla="*/ 431 h 447"/>
                      <a:gd name="T104" fmla="*/ 91 w 212"/>
                      <a:gd name="T105" fmla="*/ 434 h 447"/>
                      <a:gd name="T106" fmla="*/ 94 w 212"/>
                      <a:gd name="T107" fmla="*/ 435 h 447"/>
                      <a:gd name="T108" fmla="*/ 24 w 212"/>
                      <a:gd name="T109" fmla="*/ 441 h 447"/>
                      <a:gd name="T110" fmla="*/ 1 w 212"/>
                      <a:gd name="T111" fmla="*/ 447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2" h="447">
                        <a:moveTo>
                          <a:pt x="0" y="442"/>
                        </a:moveTo>
                        <a:lnTo>
                          <a:pt x="14" y="423"/>
                        </a:lnTo>
                        <a:lnTo>
                          <a:pt x="28" y="396"/>
                        </a:lnTo>
                        <a:lnTo>
                          <a:pt x="47" y="343"/>
                        </a:lnTo>
                        <a:lnTo>
                          <a:pt x="49" y="334"/>
                        </a:lnTo>
                        <a:lnTo>
                          <a:pt x="55" y="325"/>
                        </a:lnTo>
                        <a:lnTo>
                          <a:pt x="66" y="303"/>
                        </a:lnTo>
                        <a:lnTo>
                          <a:pt x="81" y="251"/>
                        </a:lnTo>
                        <a:lnTo>
                          <a:pt x="87" y="202"/>
                        </a:lnTo>
                        <a:lnTo>
                          <a:pt x="86" y="169"/>
                        </a:lnTo>
                        <a:lnTo>
                          <a:pt x="82" y="147"/>
                        </a:lnTo>
                        <a:lnTo>
                          <a:pt x="78" y="133"/>
                        </a:lnTo>
                        <a:lnTo>
                          <a:pt x="73" y="121"/>
                        </a:lnTo>
                        <a:lnTo>
                          <a:pt x="69" y="115"/>
                        </a:lnTo>
                        <a:lnTo>
                          <a:pt x="66" y="110"/>
                        </a:lnTo>
                        <a:lnTo>
                          <a:pt x="51" y="109"/>
                        </a:lnTo>
                        <a:lnTo>
                          <a:pt x="44" y="107"/>
                        </a:lnTo>
                        <a:lnTo>
                          <a:pt x="40" y="106"/>
                        </a:lnTo>
                        <a:lnTo>
                          <a:pt x="35" y="103"/>
                        </a:lnTo>
                        <a:lnTo>
                          <a:pt x="32" y="102"/>
                        </a:lnTo>
                        <a:lnTo>
                          <a:pt x="26" y="96"/>
                        </a:lnTo>
                        <a:lnTo>
                          <a:pt x="21" y="87"/>
                        </a:lnTo>
                        <a:lnTo>
                          <a:pt x="21" y="87"/>
                        </a:lnTo>
                        <a:lnTo>
                          <a:pt x="22" y="87"/>
                        </a:lnTo>
                        <a:lnTo>
                          <a:pt x="23" y="80"/>
                        </a:lnTo>
                        <a:lnTo>
                          <a:pt x="29" y="67"/>
                        </a:lnTo>
                        <a:lnTo>
                          <a:pt x="40" y="52"/>
                        </a:lnTo>
                        <a:lnTo>
                          <a:pt x="59" y="32"/>
                        </a:lnTo>
                        <a:lnTo>
                          <a:pt x="99" y="0"/>
                        </a:lnTo>
                        <a:lnTo>
                          <a:pt x="108" y="4"/>
                        </a:lnTo>
                        <a:lnTo>
                          <a:pt x="115" y="9"/>
                        </a:lnTo>
                        <a:lnTo>
                          <a:pt x="129" y="20"/>
                        </a:lnTo>
                        <a:lnTo>
                          <a:pt x="165" y="61"/>
                        </a:lnTo>
                        <a:lnTo>
                          <a:pt x="169" y="64"/>
                        </a:lnTo>
                        <a:lnTo>
                          <a:pt x="138" y="102"/>
                        </a:lnTo>
                        <a:lnTo>
                          <a:pt x="120" y="134"/>
                        </a:lnTo>
                        <a:lnTo>
                          <a:pt x="113" y="150"/>
                        </a:lnTo>
                        <a:lnTo>
                          <a:pt x="109" y="167"/>
                        </a:lnTo>
                        <a:lnTo>
                          <a:pt x="108" y="178"/>
                        </a:lnTo>
                        <a:lnTo>
                          <a:pt x="109" y="188"/>
                        </a:lnTo>
                        <a:lnTo>
                          <a:pt x="110" y="194"/>
                        </a:lnTo>
                        <a:lnTo>
                          <a:pt x="111" y="199"/>
                        </a:lnTo>
                        <a:lnTo>
                          <a:pt x="113" y="203"/>
                        </a:lnTo>
                        <a:lnTo>
                          <a:pt x="116" y="208"/>
                        </a:lnTo>
                        <a:lnTo>
                          <a:pt x="119" y="212"/>
                        </a:lnTo>
                        <a:lnTo>
                          <a:pt x="123" y="217"/>
                        </a:lnTo>
                        <a:lnTo>
                          <a:pt x="127" y="221"/>
                        </a:lnTo>
                        <a:lnTo>
                          <a:pt x="152" y="186"/>
                        </a:lnTo>
                        <a:lnTo>
                          <a:pt x="165" y="174"/>
                        </a:lnTo>
                        <a:lnTo>
                          <a:pt x="170" y="170"/>
                        </a:lnTo>
                        <a:lnTo>
                          <a:pt x="177" y="166"/>
                        </a:lnTo>
                        <a:lnTo>
                          <a:pt x="181" y="164"/>
                        </a:lnTo>
                        <a:lnTo>
                          <a:pt x="186" y="163"/>
                        </a:lnTo>
                        <a:lnTo>
                          <a:pt x="190" y="163"/>
                        </a:lnTo>
                        <a:lnTo>
                          <a:pt x="193" y="163"/>
                        </a:lnTo>
                        <a:lnTo>
                          <a:pt x="195" y="164"/>
                        </a:lnTo>
                        <a:lnTo>
                          <a:pt x="199" y="165"/>
                        </a:lnTo>
                        <a:lnTo>
                          <a:pt x="201" y="166"/>
                        </a:lnTo>
                        <a:lnTo>
                          <a:pt x="203" y="167"/>
                        </a:lnTo>
                        <a:lnTo>
                          <a:pt x="205" y="168"/>
                        </a:lnTo>
                        <a:lnTo>
                          <a:pt x="208" y="175"/>
                        </a:lnTo>
                        <a:lnTo>
                          <a:pt x="211" y="186"/>
                        </a:lnTo>
                        <a:lnTo>
                          <a:pt x="212" y="201"/>
                        </a:lnTo>
                        <a:lnTo>
                          <a:pt x="210" y="232"/>
                        </a:lnTo>
                        <a:lnTo>
                          <a:pt x="208" y="246"/>
                        </a:lnTo>
                        <a:lnTo>
                          <a:pt x="185" y="272"/>
                        </a:lnTo>
                        <a:lnTo>
                          <a:pt x="179" y="277"/>
                        </a:lnTo>
                        <a:lnTo>
                          <a:pt x="176" y="279"/>
                        </a:lnTo>
                        <a:lnTo>
                          <a:pt x="174" y="280"/>
                        </a:lnTo>
                        <a:lnTo>
                          <a:pt x="171" y="282"/>
                        </a:lnTo>
                        <a:lnTo>
                          <a:pt x="169" y="282"/>
                        </a:lnTo>
                        <a:lnTo>
                          <a:pt x="165" y="283"/>
                        </a:lnTo>
                        <a:lnTo>
                          <a:pt x="161" y="282"/>
                        </a:lnTo>
                        <a:lnTo>
                          <a:pt x="155" y="280"/>
                        </a:lnTo>
                        <a:lnTo>
                          <a:pt x="153" y="280"/>
                        </a:lnTo>
                        <a:lnTo>
                          <a:pt x="151" y="278"/>
                        </a:lnTo>
                        <a:lnTo>
                          <a:pt x="150" y="276"/>
                        </a:lnTo>
                        <a:lnTo>
                          <a:pt x="148" y="272"/>
                        </a:lnTo>
                        <a:lnTo>
                          <a:pt x="144" y="264"/>
                        </a:lnTo>
                        <a:lnTo>
                          <a:pt x="142" y="260"/>
                        </a:lnTo>
                        <a:lnTo>
                          <a:pt x="141" y="259"/>
                        </a:lnTo>
                        <a:lnTo>
                          <a:pt x="140" y="258"/>
                        </a:lnTo>
                        <a:lnTo>
                          <a:pt x="138" y="258"/>
                        </a:lnTo>
                        <a:lnTo>
                          <a:pt x="137" y="258"/>
                        </a:lnTo>
                        <a:lnTo>
                          <a:pt x="136" y="258"/>
                        </a:lnTo>
                        <a:lnTo>
                          <a:pt x="135" y="259"/>
                        </a:lnTo>
                        <a:lnTo>
                          <a:pt x="131" y="262"/>
                        </a:lnTo>
                        <a:lnTo>
                          <a:pt x="130" y="264"/>
                        </a:lnTo>
                        <a:lnTo>
                          <a:pt x="131" y="266"/>
                        </a:lnTo>
                        <a:lnTo>
                          <a:pt x="134" y="268"/>
                        </a:lnTo>
                        <a:lnTo>
                          <a:pt x="135" y="270"/>
                        </a:lnTo>
                        <a:lnTo>
                          <a:pt x="137" y="273"/>
                        </a:lnTo>
                        <a:lnTo>
                          <a:pt x="138" y="275"/>
                        </a:lnTo>
                        <a:lnTo>
                          <a:pt x="138" y="276"/>
                        </a:lnTo>
                        <a:lnTo>
                          <a:pt x="139" y="278"/>
                        </a:lnTo>
                        <a:lnTo>
                          <a:pt x="140" y="282"/>
                        </a:lnTo>
                        <a:lnTo>
                          <a:pt x="140" y="287"/>
                        </a:lnTo>
                        <a:lnTo>
                          <a:pt x="140" y="322"/>
                        </a:lnTo>
                        <a:lnTo>
                          <a:pt x="134" y="329"/>
                        </a:lnTo>
                        <a:lnTo>
                          <a:pt x="101" y="393"/>
                        </a:lnTo>
                        <a:lnTo>
                          <a:pt x="92" y="416"/>
                        </a:lnTo>
                        <a:lnTo>
                          <a:pt x="90" y="426"/>
                        </a:lnTo>
                        <a:lnTo>
                          <a:pt x="89" y="429"/>
                        </a:lnTo>
                        <a:lnTo>
                          <a:pt x="90" y="431"/>
                        </a:lnTo>
                        <a:lnTo>
                          <a:pt x="90" y="433"/>
                        </a:lnTo>
                        <a:lnTo>
                          <a:pt x="91" y="434"/>
                        </a:lnTo>
                        <a:lnTo>
                          <a:pt x="92" y="435"/>
                        </a:lnTo>
                        <a:lnTo>
                          <a:pt x="94" y="435"/>
                        </a:lnTo>
                        <a:lnTo>
                          <a:pt x="96" y="434"/>
                        </a:lnTo>
                        <a:lnTo>
                          <a:pt x="24" y="441"/>
                        </a:lnTo>
                        <a:lnTo>
                          <a:pt x="6" y="445"/>
                        </a:lnTo>
                        <a:lnTo>
                          <a:pt x="1" y="447"/>
                        </a:lnTo>
                        <a:lnTo>
                          <a:pt x="0" y="442"/>
                        </a:lnTo>
                        <a:close/>
                      </a:path>
                    </a:pathLst>
                  </a:custGeom>
                  <a:solidFill>
                    <a:srgbClr val="B973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4" name="Freeform 20"/>
                  <p:cNvSpPr>
                    <a:spLocks/>
                  </p:cNvSpPr>
                  <p:nvPr/>
                </p:nvSpPr>
                <p:spPr bwMode="auto">
                  <a:xfrm>
                    <a:off x="3644" y="3548"/>
                    <a:ext cx="29" cy="36"/>
                  </a:xfrm>
                  <a:custGeom>
                    <a:avLst/>
                    <a:gdLst>
                      <a:gd name="T0" fmla="*/ 24 w 29"/>
                      <a:gd name="T1" fmla="*/ 9 h 36"/>
                      <a:gd name="T2" fmla="*/ 26 w 29"/>
                      <a:gd name="T3" fmla="*/ 10 h 36"/>
                      <a:gd name="T4" fmla="*/ 28 w 29"/>
                      <a:gd name="T5" fmla="*/ 14 h 36"/>
                      <a:gd name="T6" fmla="*/ 29 w 29"/>
                      <a:gd name="T7" fmla="*/ 18 h 36"/>
                      <a:gd name="T8" fmla="*/ 29 w 29"/>
                      <a:gd name="T9" fmla="*/ 22 h 36"/>
                      <a:gd name="T10" fmla="*/ 29 w 29"/>
                      <a:gd name="T11" fmla="*/ 24 h 36"/>
                      <a:gd name="T12" fmla="*/ 28 w 29"/>
                      <a:gd name="T13" fmla="*/ 27 h 36"/>
                      <a:gd name="T14" fmla="*/ 27 w 29"/>
                      <a:gd name="T15" fmla="*/ 31 h 36"/>
                      <a:gd name="T16" fmla="*/ 24 w 29"/>
                      <a:gd name="T17" fmla="*/ 34 h 36"/>
                      <a:gd name="T18" fmla="*/ 20 w 29"/>
                      <a:gd name="T19" fmla="*/ 36 h 36"/>
                      <a:gd name="T20" fmla="*/ 19 w 29"/>
                      <a:gd name="T21" fmla="*/ 34 h 36"/>
                      <a:gd name="T22" fmla="*/ 19 w 29"/>
                      <a:gd name="T23" fmla="*/ 33 h 36"/>
                      <a:gd name="T24" fmla="*/ 3 w 29"/>
                      <a:gd name="T25" fmla="*/ 16 h 36"/>
                      <a:gd name="T26" fmla="*/ 2 w 29"/>
                      <a:gd name="T27" fmla="*/ 14 h 36"/>
                      <a:gd name="T28" fmla="*/ 1 w 29"/>
                      <a:gd name="T29" fmla="*/ 13 h 36"/>
                      <a:gd name="T30" fmla="*/ 0 w 29"/>
                      <a:gd name="T31" fmla="*/ 11 h 36"/>
                      <a:gd name="T32" fmla="*/ 0 w 29"/>
                      <a:gd name="T33" fmla="*/ 10 h 36"/>
                      <a:gd name="T34" fmla="*/ 0 w 29"/>
                      <a:gd name="T35" fmla="*/ 9 h 36"/>
                      <a:gd name="T36" fmla="*/ 0 w 29"/>
                      <a:gd name="T37" fmla="*/ 8 h 36"/>
                      <a:gd name="T38" fmla="*/ 0 w 29"/>
                      <a:gd name="T39" fmla="*/ 6 h 36"/>
                      <a:gd name="T40" fmla="*/ 0 w 29"/>
                      <a:gd name="T41" fmla="*/ 5 h 36"/>
                      <a:gd name="T42" fmla="*/ 1 w 29"/>
                      <a:gd name="T43" fmla="*/ 4 h 36"/>
                      <a:gd name="T44" fmla="*/ 1 w 29"/>
                      <a:gd name="T45" fmla="*/ 3 h 36"/>
                      <a:gd name="T46" fmla="*/ 3 w 29"/>
                      <a:gd name="T47" fmla="*/ 0 h 36"/>
                      <a:gd name="T48" fmla="*/ 5 w 29"/>
                      <a:gd name="T49" fmla="*/ 1 h 36"/>
                      <a:gd name="T50" fmla="*/ 6 w 29"/>
                      <a:gd name="T51" fmla="*/ 1 h 36"/>
                      <a:gd name="T52" fmla="*/ 14 w 29"/>
                      <a:gd name="T53" fmla="*/ 2 h 36"/>
                      <a:gd name="T54" fmla="*/ 17 w 29"/>
                      <a:gd name="T55" fmla="*/ 3 h 36"/>
                      <a:gd name="T56" fmla="*/ 18 w 29"/>
                      <a:gd name="T57" fmla="*/ 3 h 36"/>
                      <a:gd name="T58" fmla="*/ 19 w 29"/>
                      <a:gd name="T59" fmla="*/ 4 h 36"/>
                      <a:gd name="T60" fmla="*/ 21 w 29"/>
                      <a:gd name="T61" fmla="*/ 5 h 36"/>
                      <a:gd name="T62" fmla="*/ 23 w 29"/>
                      <a:gd name="T63" fmla="*/ 7 h 36"/>
                      <a:gd name="T64" fmla="*/ 24 w 29"/>
                      <a:gd name="T65" fmla="*/ 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9" h="36">
                        <a:moveTo>
                          <a:pt x="24" y="9"/>
                        </a:moveTo>
                        <a:lnTo>
                          <a:pt x="26" y="10"/>
                        </a:lnTo>
                        <a:lnTo>
                          <a:pt x="28" y="14"/>
                        </a:lnTo>
                        <a:lnTo>
                          <a:pt x="29" y="18"/>
                        </a:lnTo>
                        <a:lnTo>
                          <a:pt x="29" y="22"/>
                        </a:lnTo>
                        <a:lnTo>
                          <a:pt x="29" y="24"/>
                        </a:lnTo>
                        <a:lnTo>
                          <a:pt x="28" y="27"/>
                        </a:lnTo>
                        <a:lnTo>
                          <a:pt x="27" y="31"/>
                        </a:lnTo>
                        <a:lnTo>
                          <a:pt x="24" y="34"/>
                        </a:lnTo>
                        <a:lnTo>
                          <a:pt x="20" y="36"/>
                        </a:lnTo>
                        <a:lnTo>
                          <a:pt x="19" y="34"/>
                        </a:lnTo>
                        <a:lnTo>
                          <a:pt x="19" y="33"/>
                        </a:lnTo>
                        <a:lnTo>
                          <a:pt x="3" y="16"/>
                        </a:lnTo>
                        <a:lnTo>
                          <a:pt x="2" y="14"/>
                        </a:lnTo>
                        <a:lnTo>
                          <a:pt x="1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3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14" y="2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4"/>
                        </a:lnTo>
                        <a:lnTo>
                          <a:pt x="21" y="5"/>
                        </a:lnTo>
                        <a:lnTo>
                          <a:pt x="23" y="7"/>
                        </a:lnTo>
                        <a:lnTo>
                          <a:pt x="24" y="9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5" name="Freeform 21"/>
                  <p:cNvSpPr>
                    <a:spLocks/>
                  </p:cNvSpPr>
                  <p:nvPr/>
                </p:nvSpPr>
                <p:spPr bwMode="auto">
                  <a:xfrm>
                    <a:off x="3599" y="3591"/>
                    <a:ext cx="31" cy="34"/>
                  </a:xfrm>
                  <a:custGeom>
                    <a:avLst/>
                    <a:gdLst>
                      <a:gd name="T0" fmla="*/ 31 w 31"/>
                      <a:gd name="T1" fmla="*/ 15 h 34"/>
                      <a:gd name="T2" fmla="*/ 29 w 31"/>
                      <a:gd name="T3" fmla="*/ 17 h 34"/>
                      <a:gd name="T4" fmla="*/ 26 w 31"/>
                      <a:gd name="T5" fmla="*/ 20 h 34"/>
                      <a:gd name="T6" fmla="*/ 18 w 31"/>
                      <a:gd name="T7" fmla="*/ 31 h 34"/>
                      <a:gd name="T8" fmla="*/ 16 w 31"/>
                      <a:gd name="T9" fmla="*/ 32 h 34"/>
                      <a:gd name="T10" fmla="*/ 15 w 31"/>
                      <a:gd name="T11" fmla="*/ 33 h 34"/>
                      <a:gd name="T12" fmla="*/ 13 w 31"/>
                      <a:gd name="T13" fmla="*/ 33 h 34"/>
                      <a:gd name="T14" fmla="*/ 11 w 31"/>
                      <a:gd name="T15" fmla="*/ 34 h 34"/>
                      <a:gd name="T16" fmla="*/ 9 w 31"/>
                      <a:gd name="T17" fmla="*/ 34 h 34"/>
                      <a:gd name="T18" fmla="*/ 8 w 31"/>
                      <a:gd name="T19" fmla="*/ 34 h 34"/>
                      <a:gd name="T20" fmla="*/ 3 w 31"/>
                      <a:gd name="T21" fmla="*/ 32 h 34"/>
                      <a:gd name="T22" fmla="*/ 2 w 31"/>
                      <a:gd name="T23" fmla="*/ 30 h 34"/>
                      <a:gd name="T24" fmla="*/ 2 w 31"/>
                      <a:gd name="T25" fmla="*/ 29 h 34"/>
                      <a:gd name="T26" fmla="*/ 1 w 31"/>
                      <a:gd name="T27" fmla="*/ 28 h 34"/>
                      <a:gd name="T28" fmla="*/ 1 w 31"/>
                      <a:gd name="T29" fmla="*/ 27 h 34"/>
                      <a:gd name="T30" fmla="*/ 0 w 31"/>
                      <a:gd name="T31" fmla="*/ 26 h 34"/>
                      <a:gd name="T32" fmla="*/ 0 w 31"/>
                      <a:gd name="T33" fmla="*/ 24 h 34"/>
                      <a:gd name="T34" fmla="*/ 0 w 31"/>
                      <a:gd name="T35" fmla="*/ 23 h 34"/>
                      <a:gd name="T36" fmla="*/ 0 w 31"/>
                      <a:gd name="T37" fmla="*/ 19 h 34"/>
                      <a:gd name="T38" fmla="*/ 0 w 31"/>
                      <a:gd name="T39" fmla="*/ 17 h 34"/>
                      <a:gd name="T40" fmla="*/ 2 w 31"/>
                      <a:gd name="T41" fmla="*/ 15 h 34"/>
                      <a:gd name="T42" fmla="*/ 5 w 31"/>
                      <a:gd name="T43" fmla="*/ 11 h 34"/>
                      <a:gd name="T44" fmla="*/ 10 w 31"/>
                      <a:gd name="T45" fmla="*/ 7 h 34"/>
                      <a:gd name="T46" fmla="*/ 14 w 31"/>
                      <a:gd name="T47" fmla="*/ 4 h 34"/>
                      <a:gd name="T48" fmla="*/ 17 w 31"/>
                      <a:gd name="T49" fmla="*/ 2 h 34"/>
                      <a:gd name="T50" fmla="*/ 19 w 31"/>
                      <a:gd name="T51" fmla="*/ 1 h 34"/>
                      <a:gd name="T52" fmla="*/ 24 w 31"/>
                      <a:gd name="T53" fmla="*/ 0 h 34"/>
                      <a:gd name="T54" fmla="*/ 26 w 31"/>
                      <a:gd name="T55" fmla="*/ 0 h 34"/>
                      <a:gd name="T56" fmla="*/ 27 w 31"/>
                      <a:gd name="T57" fmla="*/ 0 h 34"/>
                      <a:gd name="T58" fmla="*/ 30 w 31"/>
                      <a:gd name="T59" fmla="*/ 1 h 34"/>
                      <a:gd name="T60" fmla="*/ 30 w 31"/>
                      <a:gd name="T61" fmla="*/ 2 h 34"/>
                      <a:gd name="T62" fmla="*/ 31 w 31"/>
                      <a:gd name="T63" fmla="*/ 3 h 34"/>
                      <a:gd name="T64" fmla="*/ 31 w 31"/>
                      <a:gd name="T65" fmla="*/ 4 h 34"/>
                      <a:gd name="T66" fmla="*/ 31 w 31"/>
                      <a:gd name="T67" fmla="*/ 5 h 34"/>
                      <a:gd name="T68" fmla="*/ 31 w 31"/>
                      <a:gd name="T69" fmla="*/ 9 h 34"/>
                      <a:gd name="T70" fmla="*/ 31 w 31"/>
                      <a:gd name="T71" fmla="*/ 13 h 34"/>
                      <a:gd name="T72" fmla="*/ 31 w 31"/>
                      <a:gd name="T73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1" h="34">
                        <a:moveTo>
                          <a:pt x="31" y="15"/>
                        </a:moveTo>
                        <a:lnTo>
                          <a:pt x="29" y="17"/>
                        </a:lnTo>
                        <a:lnTo>
                          <a:pt x="26" y="20"/>
                        </a:lnTo>
                        <a:lnTo>
                          <a:pt x="18" y="31"/>
                        </a:lnTo>
                        <a:lnTo>
                          <a:pt x="16" y="32"/>
                        </a:lnTo>
                        <a:lnTo>
                          <a:pt x="15" y="33"/>
                        </a:lnTo>
                        <a:lnTo>
                          <a:pt x="13" y="33"/>
                        </a:lnTo>
                        <a:lnTo>
                          <a:pt x="11" y="34"/>
                        </a:lnTo>
                        <a:lnTo>
                          <a:pt x="9" y="34"/>
                        </a:lnTo>
                        <a:lnTo>
                          <a:pt x="8" y="34"/>
                        </a:lnTo>
                        <a:lnTo>
                          <a:pt x="3" y="32"/>
                        </a:lnTo>
                        <a:lnTo>
                          <a:pt x="2" y="30"/>
                        </a:lnTo>
                        <a:lnTo>
                          <a:pt x="2" y="29"/>
                        </a:lnTo>
                        <a:lnTo>
                          <a:pt x="1" y="28"/>
                        </a:lnTo>
                        <a:lnTo>
                          <a:pt x="1" y="27"/>
                        </a:lnTo>
                        <a:lnTo>
                          <a:pt x="0" y="26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2" y="15"/>
                        </a:lnTo>
                        <a:lnTo>
                          <a:pt x="5" y="11"/>
                        </a:lnTo>
                        <a:lnTo>
                          <a:pt x="10" y="7"/>
                        </a:lnTo>
                        <a:lnTo>
                          <a:pt x="14" y="4"/>
                        </a:lnTo>
                        <a:lnTo>
                          <a:pt x="17" y="2"/>
                        </a:lnTo>
                        <a:lnTo>
                          <a:pt x="19" y="1"/>
                        </a:lnTo>
                        <a:lnTo>
                          <a:pt x="24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30" y="1"/>
                        </a:lnTo>
                        <a:lnTo>
                          <a:pt x="30" y="2"/>
                        </a:lnTo>
                        <a:lnTo>
                          <a:pt x="31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1" y="9"/>
                        </a:lnTo>
                        <a:lnTo>
                          <a:pt x="31" y="13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6" name="Freeform 22"/>
                  <p:cNvSpPr>
                    <a:spLocks/>
                  </p:cNvSpPr>
                  <p:nvPr/>
                </p:nvSpPr>
                <p:spPr bwMode="auto">
                  <a:xfrm>
                    <a:off x="3689" y="3609"/>
                    <a:ext cx="153" cy="318"/>
                  </a:xfrm>
                  <a:custGeom>
                    <a:avLst/>
                    <a:gdLst>
                      <a:gd name="T0" fmla="*/ 75 w 153"/>
                      <a:gd name="T1" fmla="*/ 16 h 318"/>
                      <a:gd name="T2" fmla="*/ 107 w 153"/>
                      <a:gd name="T3" fmla="*/ 72 h 318"/>
                      <a:gd name="T4" fmla="*/ 151 w 153"/>
                      <a:gd name="T5" fmla="*/ 205 h 318"/>
                      <a:gd name="T6" fmla="*/ 153 w 153"/>
                      <a:gd name="T7" fmla="*/ 296 h 318"/>
                      <a:gd name="T8" fmla="*/ 150 w 153"/>
                      <a:gd name="T9" fmla="*/ 309 h 318"/>
                      <a:gd name="T10" fmla="*/ 148 w 153"/>
                      <a:gd name="T11" fmla="*/ 308 h 318"/>
                      <a:gd name="T12" fmla="*/ 141 w 153"/>
                      <a:gd name="T13" fmla="*/ 303 h 318"/>
                      <a:gd name="T14" fmla="*/ 132 w 153"/>
                      <a:gd name="T15" fmla="*/ 295 h 318"/>
                      <a:gd name="T16" fmla="*/ 126 w 153"/>
                      <a:gd name="T17" fmla="*/ 292 h 318"/>
                      <a:gd name="T18" fmla="*/ 122 w 153"/>
                      <a:gd name="T19" fmla="*/ 291 h 318"/>
                      <a:gd name="T20" fmla="*/ 118 w 153"/>
                      <a:gd name="T21" fmla="*/ 295 h 318"/>
                      <a:gd name="T22" fmla="*/ 102 w 153"/>
                      <a:gd name="T23" fmla="*/ 315 h 318"/>
                      <a:gd name="T24" fmla="*/ 97 w 153"/>
                      <a:gd name="T25" fmla="*/ 317 h 318"/>
                      <a:gd name="T26" fmla="*/ 93 w 153"/>
                      <a:gd name="T27" fmla="*/ 317 h 318"/>
                      <a:gd name="T28" fmla="*/ 90 w 153"/>
                      <a:gd name="T29" fmla="*/ 315 h 318"/>
                      <a:gd name="T30" fmla="*/ 84 w 153"/>
                      <a:gd name="T31" fmla="*/ 307 h 318"/>
                      <a:gd name="T32" fmla="*/ 78 w 153"/>
                      <a:gd name="T33" fmla="*/ 297 h 318"/>
                      <a:gd name="T34" fmla="*/ 76 w 153"/>
                      <a:gd name="T35" fmla="*/ 295 h 318"/>
                      <a:gd name="T36" fmla="*/ 73 w 153"/>
                      <a:gd name="T37" fmla="*/ 294 h 318"/>
                      <a:gd name="T38" fmla="*/ 68 w 153"/>
                      <a:gd name="T39" fmla="*/ 294 h 318"/>
                      <a:gd name="T40" fmla="*/ 49 w 153"/>
                      <a:gd name="T41" fmla="*/ 309 h 318"/>
                      <a:gd name="T42" fmla="*/ 37 w 153"/>
                      <a:gd name="T43" fmla="*/ 270 h 318"/>
                      <a:gd name="T44" fmla="*/ 37 w 153"/>
                      <a:gd name="T45" fmla="*/ 216 h 318"/>
                      <a:gd name="T46" fmla="*/ 51 w 153"/>
                      <a:gd name="T47" fmla="*/ 215 h 318"/>
                      <a:gd name="T48" fmla="*/ 65 w 153"/>
                      <a:gd name="T49" fmla="*/ 207 h 318"/>
                      <a:gd name="T50" fmla="*/ 95 w 153"/>
                      <a:gd name="T51" fmla="*/ 180 h 318"/>
                      <a:gd name="T52" fmla="*/ 105 w 153"/>
                      <a:gd name="T53" fmla="*/ 124 h 318"/>
                      <a:gd name="T54" fmla="*/ 102 w 153"/>
                      <a:gd name="T55" fmla="*/ 100 h 318"/>
                      <a:gd name="T56" fmla="*/ 93 w 153"/>
                      <a:gd name="T57" fmla="*/ 81 h 318"/>
                      <a:gd name="T58" fmla="*/ 85 w 153"/>
                      <a:gd name="T59" fmla="*/ 73 h 318"/>
                      <a:gd name="T60" fmla="*/ 76 w 153"/>
                      <a:gd name="T61" fmla="*/ 69 h 318"/>
                      <a:gd name="T62" fmla="*/ 64 w 153"/>
                      <a:gd name="T63" fmla="*/ 69 h 318"/>
                      <a:gd name="T64" fmla="*/ 50 w 153"/>
                      <a:gd name="T65" fmla="*/ 74 h 318"/>
                      <a:gd name="T66" fmla="*/ 30 w 153"/>
                      <a:gd name="T67" fmla="*/ 90 h 318"/>
                      <a:gd name="T68" fmla="*/ 5 w 153"/>
                      <a:gd name="T69" fmla="*/ 116 h 318"/>
                      <a:gd name="T70" fmla="*/ 1 w 153"/>
                      <a:gd name="T71" fmla="*/ 110 h 318"/>
                      <a:gd name="T72" fmla="*/ 1 w 153"/>
                      <a:gd name="T73" fmla="*/ 88 h 318"/>
                      <a:gd name="T74" fmla="*/ 0 w 153"/>
                      <a:gd name="T75" fmla="*/ 81 h 318"/>
                      <a:gd name="T76" fmla="*/ 12 w 153"/>
                      <a:gd name="T77" fmla="*/ 52 h 318"/>
                      <a:gd name="T78" fmla="*/ 39 w 153"/>
                      <a:gd name="T79" fmla="*/ 16 h 318"/>
                      <a:gd name="T80" fmla="*/ 59 w 153"/>
                      <a:gd name="T81" fmla="*/ 0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53" h="318">
                        <a:moveTo>
                          <a:pt x="59" y="0"/>
                        </a:moveTo>
                        <a:lnTo>
                          <a:pt x="75" y="16"/>
                        </a:lnTo>
                        <a:lnTo>
                          <a:pt x="92" y="40"/>
                        </a:lnTo>
                        <a:lnTo>
                          <a:pt x="107" y="72"/>
                        </a:lnTo>
                        <a:lnTo>
                          <a:pt x="143" y="186"/>
                        </a:lnTo>
                        <a:lnTo>
                          <a:pt x="151" y="205"/>
                        </a:lnTo>
                        <a:lnTo>
                          <a:pt x="150" y="224"/>
                        </a:lnTo>
                        <a:lnTo>
                          <a:pt x="153" y="296"/>
                        </a:lnTo>
                        <a:lnTo>
                          <a:pt x="151" y="309"/>
                        </a:lnTo>
                        <a:lnTo>
                          <a:pt x="150" y="309"/>
                        </a:lnTo>
                        <a:lnTo>
                          <a:pt x="150" y="309"/>
                        </a:lnTo>
                        <a:lnTo>
                          <a:pt x="148" y="308"/>
                        </a:lnTo>
                        <a:lnTo>
                          <a:pt x="144" y="306"/>
                        </a:lnTo>
                        <a:lnTo>
                          <a:pt x="141" y="303"/>
                        </a:lnTo>
                        <a:lnTo>
                          <a:pt x="137" y="300"/>
                        </a:lnTo>
                        <a:lnTo>
                          <a:pt x="132" y="295"/>
                        </a:lnTo>
                        <a:lnTo>
                          <a:pt x="128" y="293"/>
                        </a:lnTo>
                        <a:lnTo>
                          <a:pt x="126" y="292"/>
                        </a:lnTo>
                        <a:lnTo>
                          <a:pt x="125" y="292"/>
                        </a:lnTo>
                        <a:lnTo>
                          <a:pt x="122" y="291"/>
                        </a:lnTo>
                        <a:lnTo>
                          <a:pt x="121" y="291"/>
                        </a:lnTo>
                        <a:lnTo>
                          <a:pt x="118" y="295"/>
                        </a:lnTo>
                        <a:lnTo>
                          <a:pt x="106" y="311"/>
                        </a:lnTo>
                        <a:lnTo>
                          <a:pt x="102" y="315"/>
                        </a:lnTo>
                        <a:lnTo>
                          <a:pt x="100" y="316"/>
                        </a:lnTo>
                        <a:lnTo>
                          <a:pt x="97" y="317"/>
                        </a:lnTo>
                        <a:lnTo>
                          <a:pt x="94" y="318"/>
                        </a:lnTo>
                        <a:lnTo>
                          <a:pt x="93" y="317"/>
                        </a:lnTo>
                        <a:lnTo>
                          <a:pt x="91" y="316"/>
                        </a:lnTo>
                        <a:lnTo>
                          <a:pt x="90" y="315"/>
                        </a:lnTo>
                        <a:lnTo>
                          <a:pt x="88" y="313"/>
                        </a:lnTo>
                        <a:lnTo>
                          <a:pt x="84" y="307"/>
                        </a:lnTo>
                        <a:lnTo>
                          <a:pt x="82" y="302"/>
                        </a:lnTo>
                        <a:lnTo>
                          <a:pt x="78" y="297"/>
                        </a:lnTo>
                        <a:lnTo>
                          <a:pt x="78" y="296"/>
                        </a:lnTo>
                        <a:lnTo>
                          <a:pt x="76" y="295"/>
                        </a:lnTo>
                        <a:lnTo>
                          <a:pt x="74" y="294"/>
                        </a:lnTo>
                        <a:lnTo>
                          <a:pt x="73" y="294"/>
                        </a:lnTo>
                        <a:lnTo>
                          <a:pt x="70" y="293"/>
                        </a:lnTo>
                        <a:lnTo>
                          <a:pt x="68" y="294"/>
                        </a:lnTo>
                        <a:lnTo>
                          <a:pt x="66" y="294"/>
                        </a:lnTo>
                        <a:lnTo>
                          <a:pt x="49" y="309"/>
                        </a:lnTo>
                        <a:lnTo>
                          <a:pt x="42" y="292"/>
                        </a:lnTo>
                        <a:lnTo>
                          <a:pt x="37" y="270"/>
                        </a:lnTo>
                        <a:lnTo>
                          <a:pt x="35" y="215"/>
                        </a:lnTo>
                        <a:lnTo>
                          <a:pt x="37" y="216"/>
                        </a:lnTo>
                        <a:lnTo>
                          <a:pt x="45" y="216"/>
                        </a:lnTo>
                        <a:lnTo>
                          <a:pt x="51" y="215"/>
                        </a:lnTo>
                        <a:lnTo>
                          <a:pt x="59" y="211"/>
                        </a:lnTo>
                        <a:lnTo>
                          <a:pt x="65" y="207"/>
                        </a:lnTo>
                        <a:lnTo>
                          <a:pt x="89" y="184"/>
                        </a:lnTo>
                        <a:lnTo>
                          <a:pt x="95" y="180"/>
                        </a:lnTo>
                        <a:lnTo>
                          <a:pt x="97" y="179"/>
                        </a:lnTo>
                        <a:lnTo>
                          <a:pt x="105" y="124"/>
                        </a:lnTo>
                        <a:lnTo>
                          <a:pt x="104" y="110"/>
                        </a:lnTo>
                        <a:lnTo>
                          <a:pt x="102" y="100"/>
                        </a:lnTo>
                        <a:lnTo>
                          <a:pt x="99" y="90"/>
                        </a:lnTo>
                        <a:lnTo>
                          <a:pt x="93" y="81"/>
                        </a:lnTo>
                        <a:lnTo>
                          <a:pt x="91" y="79"/>
                        </a:lnTo>
                        <a:lnTo>
                          <a:pt x="85" y="73"/>
                        </a:lnTo>
                        <a:lnTo>
                          <a:pt x="82" y="71"/>
                        </a:lnTo>
                        <a:lnTo>
                          <a:pt x="76" y="69"/>
                        </a:lnTo>
                        <a:lnTo>
                          <a:pt x="69" y="69"/>
                        </a:lnTo>
                        <a:lnTo>
                          <a:pt x="64" y="69"/>
                        </a:lnTo>
                        <a:lnTo>
                          <a:pt x="58" y="71"/>
                        </a:lnTo>
                        <a:lnTo>
                          <a:pt x="50" y="74"/>
                        </a:lnTo>
                        <a:lnTo>
                          <a:pt x="43" y="78"/>
                        </a:lnTo>
                        <a:lnTo>
                          <a:pt x="30" y="90"/>
                        </a:lnTo>
                        <a:lnTo>
                          <a:pt x="6" y="117"/>
                        </a:lnTo>
                        <a:lnTo>
                          <a:pt x="5" y="116"/>
                        </a:lnTo>
                        <a:lnTo>
                          <a:pt x="3" y="114"/>
                        </a:lnTo>
                        <a:lnTo>
                          <a:pt x="1" y="110"/>
                        </a:lnTo>
                        <a:lnTo>
                          <a:pt x="0" y="105"/>
                        </a:lnTo>
                        <a:lnTo>
                          <a:pt x="1" y="88"/>
                        </a:lnTo>
                        <a:lnTo>
                          <a:pt x="0" y="83"/>
                        </a:lnTo>
                        <a:lnTo>
                          <a:pt x="0" y="81"/>
                        </a:lnTo>
                        <a:lnTo>
                          <a:pt x="6" y="63"/>
                        </a:lnTo>
                        <a:lnTo>
                          <a:pt x="12" y="52"/>
                        </a:lnTo>
                        <a:lnTo>
                          <a:pt x="26" y="30"/>
                        </a:lnTo>
                        <a:lnTo>
                          <a:pt x="39" y="16"/>
                        </a:lnTo>
                        <a:lnTo>
                          <a:pt x="49" y="7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ED97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7" name="Freeform 23"/>
                  <p:cNvSpPr>
                    <a:spLocks/>
                  </p:cNvSpPr>
                  <p:nvPr/>
                </p:nvSpPr>
                <p:spPr bwMode="auto">
                  <a:xfrm>
                    <a:off x="3009" y="3639"/>
                    <a:ext cx="101" cy="87"/>
                  </a:xfrm>
                  <a:custGeom>
                    <a:avLst/>
                    <a:gdLst>
                      <a:gd name="T0" fmla="*/ 77 w 101"/>
                      <a:gd name="T1" fmla="*/ 41 h 87"/>
                      <a:gd name="T2" fmla="*/ 61 w 101"/>
                      <a:gd name="T3" fmla="*/ 42 h 87"/>
                      <a:gd name="T4" fmla="*/ 60 w 101"/>
                      <a:gd name="T5" fmla="*/ 45 h 87"/>
                      <a:gd name="T6" fmla="*/ 62 w 101"/>
                      <a:gd name="T7" fmla="*/ 51 h 87"/>
                      <a:gd name="T8" fmla="*/ 69 w 101"/>
                      <a:gd name="T9" fmla="*/ 60 h 87"/>
                      <a:gd name="T10" fmla="*/ 80 w 101"/>
                      <a:gd name="T11" fmla="*/ 74 h 87"/>
                      <a:gd name="T12" fmla="*/ 71 w 101"/>
                      <a:gd name="T13" fmla="*/ 81 h 87"/>
                      <a:gd name="T14" fmla="*/ 62 w 101"/>
                      <a:gd name="T15" fmla="*/ 85 h 87"/>
                      <a:gd name="T16" fmla="*/ 49 w 101"/>
                      <a:gd name="T17" fmla="*/ 87 h 87"/>
                      <a:gd name="T18" fmla="*/ 36 w 101"/>
                      <a:gd name="T19" fmla="*/ 85 h 87"/>
                      <a:gd name="T20" fmla="*/ 24 w 101"/>
                      <a:gd name="T21" fmla="*/ 80 h 87"/>
                      <a:gd name="T22" fmla="*/ 14 w 101"/>
                      <a:gd name="T23" fmla="*/ 71 h 87"/>
                      <a:gd name="T24" fmla="*/ 6 w 101"/>
                      <a:gd name="T25" fmla="*/ 61 h 87"/>
                      <a:gd name="T26" fmla="*/ 0 w 101"/>
                      <a:gd name="T27" fmla="*/ 45 h 87"/>
                      <a:gd name="T28" fmla="*/ 12 w 101"/>
                      <a:gd name="T29" fmla="*/ 22 h 87"/>
                      <a:gd name="T30" fmla="*/ 22 w 101"/>
                      <a:gd name="T31" fmla="*/ 11 h 87"/>
                      <a:gd name="T32" fmla="*/ 31 w 101"/>
                      <a:gd name="T33" fmla="*/ 5 h 87"/>
                      <a:gd name="T34" fmla="*/ 36 w 101"/>
                      <a:gd name="T35" fmla="*/ 3 h 87"/>
                      <a:gd name="T36" fmla="*/ 40 w 101"/>
                      <a:gd name="T37" fmla="*/ 4 h 87"/>
                      <a:gd name="T38" fmla="*/ 43 w 101"/>
                      <a:gd name="T39" fmla="*/ 4 h 87"/>
                      <a:gd name="T40" fmla="*/ 78 w 101"/>
                      <a:gd name="T41" fmla="*/ 0 h 87"/>
                      <a:gd name="T42" fmla="*/ 86 w 101"/>
                      <a:gd name="T43" fmla="*/ 2 h 87"/>
                      <a:gd name="T44" fmla="*/ 90 w 101"/>
                      <a:gd name="T45" fmla="*/ 5 h 87"/>
                      <a:gd name="T46" fmla="*/ 92 w 101"/>
                      <a:gd name="T47" fmla="*/ 8 h 87"/>
                      <a:gd name="T48" fmla="*/ 94 w 101"/>
                      <a:gd name="T49" fmla="*/ 15 h 87"/>
                      <a:gd name="T50" fmla="*/ 84 w 101"/>
                      <a:gd name="T51" fmla="*/ 11 h 87"/>
                      <a:gd name="T52" fmla="*/ 68 w 101"/>
                      <a:gd name="T53" fmla="*/ 10 h 87"/>
                      <a:gd name="T54" fmla="*/ 57 w 101"/>
                      <a:gd name="T55" fmla="*/ 13 h 87"/>
                      <a:gd name="T56" fmla="*/ 51 w 101"/>
                      <a:gd name="T57" fmla="*/ 16 h 87"/>
                      <a:gd name="T58" fmla="*/ 41 w 101"/>
                      <a:gd name="T59" fmla="*/ 25 h 87"/>
                      <a:gd name="T60" fmla="*/ 36 w 101"/>
                      <a:gd name="T61" fmla="*/ 37 h 87"/>
                      <a:gd name="T62" fmla="*/ 36 w 101"/>
                      <a:gd name="T63" fmla="*/ 47 h 87"/>
                      <a:gd name="T64" fmla="*/ 38 w 101"/>
                      <a:gd name="T65" fmla="*/ 56 h 87"/>
                      <a:gd name="T66" fmla="*/ 44 w 101"/>
                      <a:gd name="T67" fmla="*/ 66 h 87"/>
                      <a:gd name="T68" fmla="*/ 53 w 101"/>
                      <a:gd name="T69" fmla="*/ 74 h 87"/>
                      <a:gd name="T70" fmla="*/ 61 w 101"/>
                      <a:gd name="T71" fmla="*/ 78 h 87"/>
                      <a:gd name="T72" fmla="*/ 66 w 101"/>
                      <a:gd name="T73" fmla="*/ 79 h 87"/>
                      <a:gd name="T74" fmla="*/ 69 w 101"/>
                      <a:gd name="T75" fmla="*/ 78 h 87"/>
                      <a:gd name="T76" fmla="*/ 72 w 101"/>
                      <a:gd name="T77" fmla="*/ 77 h 87"/>
                      <a:gd name="T78" fmla="*/ 74 w 101"/>
                      <a:gd name="T79" fmla="*/ 75 h 87"/>
                      <a:gd name="T80" fmla="*/ 74 w 101"/>
                      <a:gd name="T81" fmla="*/ 74 h 87"/>
                      <a:gd name="T82" fmla="*/ 74 w 101"/>
                      <a:gd name="T83" fmla="*/ 72 h 87"/>
                      <a:gd name="T84" fmla="*/ 70 w 101"/>
                      <a:gd name="T85" fmla="*/ 66 h 87"/>
                      <a:gd name="T86" fmla="*/ 59 w 101"/>
                      <a:gd name="T87" fmla="*/ 61 h 87"/>
                      <a:gd name="T88" fmla="*/ 54 w 101"/>
                      <a:gd name="T89" fmla="*/ 57 h 87"/>
                      <a:gd name="T90" fmla="*/ 51 w 101"/>
                      <a:gd name="T91" fmla="*/ 53 h 87"/>
                      <a:gd name="T92" fmla="*/ 51 w 101"/>
                      <a:gd name="T93" fmla="*/ 47 h 87"/>
                      <a:gd name="T94" fmla="*/ 52 w 101"/>
                      <a:gd name="T95" fmla="*/ 41 h 87"/>
                      <a:gd name="T96" fmla="*/ 56 w 101"/>
                      <a:gd name="T97" fmla="*/ 34 h 87"/>
                      <a:gd name="T98" fmla="*/ 62 w 101"/>
                      <a:gd name="T99" fmla="*/ 28 h 87"/>
                      <a:gd name="T100" fmla="*/ 71 w 101"/>
                      <a:gd name="T101" fmla="*/ 25 h 87"/>
                      <a:gd name="T102" fmla="*/ 73 w 101"/>
                      <a:gd name="T103" fmla="*/ 24 h 87"/>
                      <a:gd name="T104" fmla="*/ 80 w 101"/>
                      <a:gd name="T105" fmla="*/ 25 h 87"/>
                      <a:gd name="T106" fmla="*/ 84 w 101"/>
                      <a:gd name="T107" fmla="*/ 28 h 87"/>
                      <a:gd name="T108" fmla="*/ 98 w 101"/>
                      <a:gd name="T109" fmla="*/ 40 h 87"/>
                      <a:gd name="T110" fmla="*/ 100 w 101"/>
                      <a:gd name="T111" fmla="*/ 4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01" h="87">
                        <a:moveTo>
                          <a:pt x="100" y="47"/>
                        </a:moveTo>
                        <a:lnTo>
                          <a:pt x="77" y="41"/>
                        </a:lnTo>
                        <a:lnTo>
                          <a:pt x="62" y="40"/>
                        </a:lnTo>
                        <a:lnTo>
                          <a:pt x="61" y="42"/>
                        </a:lnTo>
                        <a:lnTo>
                          <a:pt x="60" y="43"/>
                        </a:lnTo>
                        <a:lnTo>
                          <a:pt x="60" y="45"/>
                        </a:lnTo>
                        <a:lnTo>
                          <a:pt x="61" y="49"/>
                        </a:lnTo>
                        <a:lnTo>
                          <a:pt x="62" y="51"/>
                        </a:lnTo>
                        <a:lnTo>
                          <a:pt x="63" y="53"/>
                        </a:lnTo>
                        <a:lnTo>
                          <a:pt x="69" y="60"/>
                        </a:lnTo>
                        <a:lnTo>
                          <a:pt x="82" y="71"/>
                        </a:lnTo>
                        <a:lnTo>
                          <a:pt x="80" y="74"/>
                        </a:lnTo>
                        <a:lnTo>
                          <a:pt x="74" y="79"/>
                        </a:lnTo>
                        <a:lnTo>
                          <a:pt x="71" y="81"/>
                        </a:lnTo>
                        <a:lnTo>
                          <a:pt x="65" y="84"/>
                        </a:lnTo>
                        <a:lnTo>
                          <a:pt x="62" y="85"/>
                        </a:lnTo>
                        <a:lnTo>
                          <a:pt x="59" y="86"/>
                        </a:lnTo>
                        <a:lnTo>
                          <a:pt x="49" y="87"/>
                        </a:lnTo>
                        <a:lnTo>
                          <a:pt x="43" y="86"/>
                        </a:lnTo>
                        <a:lnTo>
                          <a:pt x="36" y="85"/>
                        </a:lnTo>
                        <a:lnTo>
                          <a:pt x="30" y="83"/>
                        </a:lnTo>
                        <a:lnTo>
                          <a:pt x="24" y="80"/>
                        </a:lnTo>
                        <a:lnTo>
                          <a:pt x="19" y="76"/>
                        </a:lnTo>
                        <a:lnTo>
                          <a:pt x="14" y="71"/>
                        </a:lnTo>
                        <a:lnTo>
                          <a:pt x="9" y="66"/>
                        </a:lnTo>
                        <a:lnTo>
                          <a:pt x="6" y="61"/>
                        </a:lnTo>
                        <a:lnTo>
                          <a:pt x="2" y="51"/>
                        </a:lnTo>
                        <a:lnTo>
                          <a:pt x="0" y="45"/>
                        </a:lnTo>
                        <a:lnTo>
                          <a:pt x="5" y="35"/>
                        </a:lnTo>
                        <a:lnTo>
                          <a:pt x="12" y="22"/>
                        </a:lnTo>
                        <a:lnTo>
                          <a:pt x="17" y="16"/>
                        </a:lnTo>
                        <a:lnTo>
                          <a:pt x="22" y="11"/>
                        </a:lnTo>
                        <a:lnTo>
                          <a:pt x="25" y="9"/>
                        </a:lnTo>
                        <a:lnTo>
                          <a:pt x="31" y="5"/>
                        </a:lnTo>
                        <a:lnTo>
                          <a:pt x="35" y="4"/>
                        </a:lnTo>
                        <a:lnTo>
                          <a:pt x="36" y="3"/>
                        </a:lnTo>
                        <a:lnTo>
                          <a:pt x="38" y="3"/>
                        </a:lnTo>
                        <a:lnTo>
                          <a:pt x="40" y="4"/>
                        </a:lnTo>
                        <a:lnTo>
                          <a:pt x="42" y="4"/>
                        </a:lnTo>
                        <a:lnTo>
                          <a:pt x="43" y="4"/>
                        </a:lnTo>
                        <a:lnTo>
                          <a:pt x="74" y="0"/>
                        </a:lnTo>
                        <a:lnTo>
                          <a:pt x="78" y="0"/>
                        </a:lnTo>
                        <a:lnTo>
                          <a:pt x="83" y="1"/>
                        </a:lnTo>
                        <a:lnTo>
                          <a:pt x="86" y="2"/>
                        </a:lnTo>
                        <a:lnTo>
                          <a:pt x="89" y="4"/>
                        </a:lnTo>
                        <a:lnTo>
                          <a:pt x="90" y="5"/>
                        </a:lnTo>
                        <a:lnTo>
                          <a:pt x="92" y="6"/>
                        </a:lnTo>
                        <a:lnTo>
                          <a:pt x="92" y="8"/>
                        </a:lnTo>
                        <a:lnTo>
                          <a:pt x="93" y="10"/>
                        </a:lnTo>
                        <a:lnTo>
                          <a:pt x="94" y="15"/>
                        </a:lnTo>
                        <a:lnTo>
                          <a:pt x="89" y="13"/>
                        </a:lnTo>
                        <a:lnTo>
                          <a:pt x="84" y="11"/>
                        </a:lnTo>
                        <a:lnTo>
                          <a:pt x="76" y="10"/>
                        </a:lnTo>
                        <a:lnTo>
                          <a:pt x="68" y="10"/>
                        </a:lnTo>
                        <a:lnTo>
                          <a:pt x="60" y="12"/>
                        </a:lnTo>
                        <a:lnTo>
                          <a:pt x="57" y="13"/>
                        </a:lnTo>
                        <a:lnTo>
                          <a:pt x="54" y="14"/>
                        </a:lnTo>
                        <a:lnTo>
                          <a:pt x="51" y="16"/>
                        </a:lnTo>
                        <a:lnTo>
                          <a:pt x="46" y="20"/>
                        </a:lnTo>
                        <a:lnTo>
                          <a:pt x="41" y="25"/>
                        </a:lnTo>
                        <a:lnTo>
                          <a:pt x="38" y="31"/>
                        </a:lnTo>
                        <a:lnTo>
                          <a:pt x="36" y="37"/>
                        </a:lnTo>
                        <a:lnTo>
                          <a:pt x="36" y="43"/>
                        </a:lnTo>
                        <a:lnTo>
                          <a:pt x="36" y="47"/>
                        </a:lnTo>
                        <a:lnTo>
                          <a:pt x="37" y="53"/>
                        </a:lnTo>
                        <a:lnTo>
                          <a:pt x="38" y="56"/>
                        </a:lnTo>
                        <a:lnTo>
                          <a:pt x="41" y="63"/>
                        </a:lnTo>
                        <a:lnTo>
                          <a:pt x="44" y="66"/>
                        </a:lnTo>
                        <a:lnTo>
                          <a:pt x="49" y="71"/>
                        </a:lnTo>
                        <a:lnTo>
                          <a:pt x="53" y="74"/>
                        </a:lnTo>
                        <a:lnTo>
                          <a:pt x="58" y="77"/>
                        </a:lnTo>
                        <a:lnTo>
                          <a:pt x="61" y="78"/>
                        </a:lnTo>
                        <a:lnTo>
                          <a:pt x="63" y="79"/>
                        </a:lnTo>
                        <a:lnTo>
                          <a:pt x="66" y="79"/>
                        </a:lnTo>
                        <a:lnTo>
                          <a:pt x="68" y="79"/>
                        </a:lnTo>
                        <a:lnTo>
                          <a:pt x="69" y="78"/>
                        </a:lnTo>
                        <a:lnTo>
                          <a:pt x="71" y="78"/>
                        </a:lnTo>
                        <a:lnTo>
                          <a:pt x="72" y="77"/>
                        </a:lnTo>
                        <a:lnTo>
                          <a:pt x="74" y="76"/>
                        </a:lnTo>
                        <a:lnTo>
                          <a:pt x="74" y="75"/>
                        </a:lnTo>
                        <a:lnTo>
                          <a:pt x="74" y="75"/>
                        </a:lnTo>
                        <a:lnTo>
                          <a:pt x="74" y="74"/>
                        </a:lnTo>
                        <a:lnTo>
                          <a:pt x="74" y="73"/>
                        </a:lnTo>
                        <a:lnTo>
                          <a:pt x="74" y="72"/>
                        </a:lnTo>
                        <a:lnTo>
                          <a:pt x="73" y="69"/>
                        </a:lnTo>
                        <a:lnTo>
                          <a:pt x="70" y="66"/>
                        </a:lnTo>
                        <a:lnTo>
                          <a:pt x="64" y="63"/>
                        </a:lnTo>
                        <a:lnTo>
                          <a:pt x="59" y="61"/>
                        </a:lnTo>
                        <a:lnTo>
                          <a:pt x="55" y="58"/>
                        </a:lnTo>
                        <a:lnTo>
                          <a:pt x="54" y="57"/>
                        </a:lnTo>
                        <a:lnTo>
                          <a:pt x="53" y="56"/>
                        </a:lnTo>
                        <a:lnTo>
                          <a:pt x="51" y="53"/>
                        </a:lnTo>
                        <a:lnTo>
                          <a:pt x="51" y="51"/>
                        </a:lnTo>
                        <a:lnTo>
                          <a:pt x="51" y="47"/>
                        </a:lnTo>
                        <a:lnTo>
                          <a:pt x="51" y="45"/>
                        </a:lnTo>
                        <a:lnTo>
                          <a:pt x="52" y="41"/>
                        </a:lnTo>
                        <a:lnTo>
                          <a:pt x="54" y="37"/>
                        </a:lnTo>
                        <a:lnTo>
                          <a:pt x="56" y="34"/>
                        </a:lnTo>
                        <a:lnTo>
                          <a:pt x="57" y="32"/>
                        </a:lnTo>
                        <a:lnTo>
                          <a:pt x="62" y="28"/>
                        </a:lnTo>
                        <a:lnTo>
                          <a:pt x="69" y="25"/>
                        </a:lnTo>
                        <a:lnTo>
                          <a:pt x="71" y="25"/>
                        </a:lnTo>
                        <a:lnTo>
                          <a:pt x="72" y="24"/>
                        </a:lnTo>
                        <a:lnTo>
                          <a:pt x="73" y="24"/>
                        </a:lnTo>
                        <a:lnTo>
                          <a:pt x="76" y="24"/>
                        </a:lnTo>
                        <a:lnTo>
                          <a:pt x="80" y="25"/>
                        </a:lnTo>
                        <a:lnTo>
                          <a:pt x="81" y="26"/>
                        </a:lnTo>
                        <a:lnTo>
                          <a:pt x="84" y="28"/>
                        </a:lnTo>
                        <a:lnTo>
                          <a:pt x="86" y="29"/>
                        </a:lnTo>
                        <a:lnTo>
                          <a:pt x="98" y="40"/>
                        </a:lnTo>
                        <a:lnTo>
                          <a:pt x="101" y="42"/>
                        </a:lnTo>
                        <a:lnTo>
                          <a:pt x="100" y="47"/>
                        </a:lnTo>
                        <a:close/>
                      </a:path>
                    </a:pathLst>
                  </a:custGeom>
                  <a:solidFill>
                    <a:srgbClr val="605E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8" name="Freeform 24"/>
                  <p:cNvSpPr>
                    <a:spLocks/>
                  </p:cNvSpPr>
                  <p:nvPr/>
                </p:nvSpPr>
                <p:spPr bwMode="auto">
                  <a:xfrm>
                    <a:off x="2973" y="3620"/>
                    <a:ext cx="92" cy="88"/>
                  </a:xfrm>
                  <a:custGeom>
                    <a:avLst/>
                    <a:gdLst>
                      <a:gd name="T0" fmla="*/ 92 w 92"/>
                      <a:gd name="T1" fmla="*/ 1 h 88"/>
                      <a:gd name="T2" fmla="*/ 86 w 92"/>
                      <a:gd name="T3" fmla="*/ 1 h 88"/>
                      <a:gd name="T4" fmla="*/ 74 w 92"/>
                      <a:gd name="T5" fmla="*/ 5 h 88"/>
                      <a:gd name="T6" fmla="*/ 59 w 92"/>
                      <a:gd name="T7" fmla="*/ 11 h 88"/>
                      <a:gd name="T8" fmla="*/ 52 w 92"/>
                      <a:gd name="T9" fmla="*/ 16 h 88"/>
                      <a:gd name="T10" fmla="*/ 42 w 92"/>
                      <a:gd name="T11" fmla="*/ 24 h 88"/>
                      <a:gd name="T12" fmla="*/ 36 w 92"/>
                      <a:gd name="T13" fmla="*/ 31 h 88"/>
                      <a:gd name="T14" fmla="*/ 29 w 92"/>
                      <a:gd name="T15" fmla="*/ 42 h 88"/>
                      <a:gd name="T16" fmla="*/ 22 w 92"/>
                      <a:gd name="T17" fmla="*/ 56 h 88"/>
                      <a:gd name="T18" fmla="*/ 20 w 92"/>
                      <a:gd name="T19" fmla="*/ 61 h 88"/>
                      <a:gd name="T20" fmla="*/ 24 w 92"/>
                      <a:gd name="T21" fmla="*/ 83 h 88"/>
                      <a:gd name="T22" fmla="*/ 0 w 92"/>
                      <a:gd name="T23" fmla="*/ 88 h 88"/>
                      <a:gd name="T24" fmla="*/ 17 w 92"/>
                      <a:gd name="T25" fmla="*/ 62 h 88"/>
                      <a:gd name="T26" fmla="*/ 23 w 92"/>
                      <a:gd name="T27" fmla="*/ 51 h 88"/>
                      <a:gd name="T28" fmla="*/ 26 w 92"/>
                      <a:gd name="T29" fmla="*/ 44 h 88"/>
                      <a:gd name="T30" fmla="*/ 28 w 92"/>
                      <a:gd name="T31" fmla="*/ 36 h 88"/>
                      <a:gd name="T32" fmla="*/ 29 w 92"/>
                      <a:gd name="T33" fmla="*/ 29 h 88"/>
                      <a:gd name="T34" fmla="*/ 29 w 92"/>
                      <a:gd name="T35" fmla="*/ 24 h 88"/>
                      <a:gd name="T36" fmla="*/ 28 w 92"/>
                      <a:gd name="T37" fmla="*/ 16 h 88"/>
                      <a:gd name="T38" fmla="*/ 27 w 92"/>
                      <a:gd name="T39" fmla="*/ 14 h 88"/>
                      <a:gd name="T40" fmla="*/ 77 w 92"/>
                      <a:gd name="T41" fmla="*/ 2 h 88"/>
                      <a:gd name="T42" fmla="*/ 86 w 92"/>
                      <a:gd name="T43" fmla="*/ 1 h 88"/>
                      <a:gd name="T44" fmla="*/ 89 w 92"/>
                      <a:gd name="T45" fmla="*/ 0 h 88"/>
                      <a:gd name="T46" fmla="*/ 92 w 92"/>
                      <a:gd name="T47" fmla="*/ 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92" h="88">
                        <a:moveTo>
                          <a:pt x="92" y="1"/>
                        </a:moveTo>
                        <a:lnTo>
                          <a:pt x="86" y="1"/>
                        </a:lnTo>
                        <a:lnTo>
                          <a:pt x="74" y="5"/>
                        </a:lnTo>
                        <a:lnTo>
                          <a:pt x="59" y="11"/>
                        </a:lnTo>
                        <a:lnTo>
                          <a:pt x="52" y="16"/>
                        </a:lnTo>
                        <a:lnTo>
                          <a:pt x="42" y="24"/>
                        </a:lnTo>
                        <a:lnTo>
                          <a:pt x="36" y="31"/>
                        </a:lnTo>
                        <a:lnTo>
                          <a:pt x="29" y="42"/>
                        </a:lnTo>
                        <a:lnTo>
                          <a:pt x="22" y="56"/>
                        </a:lnTo>
                        <a:lnTo>
                          <a:pt x="20" y="61"/>
                        </a:lnTo>
                        <a:lnTo>
                          <a:pt x="24" y="83"/>
                        </a:lnTo>
                        <a:lnTo>
                          <a:pt x="0" y="88"/>
                        </a:lnTo>
                        <a:lnTo>
                          <a:pt x="17" y="62"/>
                        </a:lnTo>
                        <a:lnTo>
                          <a:pt x="23" y="51"/>
                        </a:lnTo>
                        <a:lnTo>
                          <a:pt x="26" y="44"/>
                        </a:lnTo>
                        <a:lnTo>
                          <a:pt x="28" y="36"/>
                        </a:lnTo>
                        <a:lnTo>
                          <a:pt x="29" y="29"/>
                        </a:lnTo>
                        <a:lnTo>
                          <a:pt x="29" y="24"/>
                        </a:lnTo>
                        <a:lnTo>
                          <a:pt x="28" y="16"/>
                        </a:lnTo>
                        <a:lnTo>
                          <a:pt x="27" y="1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89" y="0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9695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89" name="Freeform 25"/>
                  <p:cNvSpPr>
                    <a:spLocks/>
                  </p:cNvSpPr>
                  <p:nvPr/>
                </p:nvSpPr>
                <p:spPr bwMode="auto">
                  <a:xfrm>
                    <a:off x="2766" y="3635"/>
                    <a:ext cx="380" cy="578"/>
                  </a:xfrm>
                  <a:custGeom>
                    <a:avLst/>
                    <a:gdLst>
                      <a:gd name="T0" fmla="*/ 218 w 380"/>
                      <a:gd name="T1" fmla="*/ 11 h 578"/>
                      <a:gd name="T2" fmla="*/ 215 w 380"/>
                      <a:gd name="T3" fmla="*/ 23 h 578"/>
                      <a:gd name="T4" fmla="*/ 207 w 380"/>
                      <a:gd name="T5" fmla="*/ 42 h 578"/>
                      <a:gd name="T6" fmla="*/ 179 w 380"/>
                      <a:gd name="T7" fmla="*/ 88 h 578"/>
                      <a:gd name="T8" fmla="*/ 173 w 380"/>
                      <a:gd name="T9" fmla="*/ 103 h 578"/>
                      <a:gd name="T10" fmla="*/ 171 w 380"/>
                      <a:gd name="T11" fmla="*/ 116 h 578"/>
                      <a:gd name="T12" fmla="*/ 171 w 380"/>
                      <a:gd name="T13" fmla="*/ 129 h 578"/>
                      <a:gd name="T14" fmla="*/ 172 w 380"/>
                      <a:gd name="T15" fmla="*/ 134 h 578"/>
                      <a:gd name="T16" fmla="*/ 175 w 380"/>
                      <a:gd name="T17" fmla="*/ 196 h 578"/>
                      <a:gd name="T18" fmla="*/ 176 w 380"/>
                      <a:gd name="T19" fmla="*/ 197 h 578"/>
                      <a:gd name="T20" fmla="*/ 177 w 380"/>
                      <a:gd name="T21" fmla="*/ 200 h 578"/>
                      <a:gd name="T22" fmla="*/ 181 w 380"/>
                      <a:gd name="T23" fmla="*/ 209 h 578"/>
                      <a:gd name="T24" fmla="*/ 191 w 380"/>
                      <a:gd name="T25" fmla="*/ 247 h 578"/>
                      <a:gd name="T26" fmla="*/ 380 w 380"/>
                      <a:gd name="T27" fmla="*/ 522 h 578"/>
                      <a:gd name="T28" fmla="*/ 301 w 380"/>
                      <a:gd name="T29" fmla="*/ 578 h 578"/>
                      <a:gd name="T30" fmla="*/ 200 w 380"/>
                      <a:gd name="T31" fmla="*/ 421 h 578"/>
                      <a:gd name="T32" fmla="*/ 160 w 380"/>
                      <a:gd name="T33" fmla="*/ 335 h 578"/>
                      <a:gd name="T34" fmla="*/ 143 w 380"/>
                      <a:gd name="T35" fmla="*/ 268 h 578"/>
                      <a:gd name="T36" fmla="*/ 138 w 380"/>
                      <a:gd name="T37" fmla="*/ 234 h 578"/>
                      <a:gd name="T38" fmla="*/ 65 w 380"/>
                      <a:gd name="T39" fmla="*/ 172 h 578"/>
                      <a:gd name="T40" fmla="*/ 16 w 380"/>
                      <a:gd name="T41" fmla="*/ 120 h 578"/>
                      <a:gd name="T42" fmla="*/ 11 w 380"/>
                      <a:gd name="T43" fmla="*/ 113 h 578"/>
                      <a:gd name="T44" fmla="*/ 7 w 380"/>
                      <a:gd name="T45" fmla="*/ 103 h 578"/>
                      <a:gd name="T46" fmla="*/ 2 w 380"/>
                      <a:gd name="T47" fmla="*/ 84 h 578"/>
                      <a:gd name="T48" fmla="*/ 0 w 380"/>
                      <a:gd name="T49" fmla="*/ 67 h 578"/>
                      <a:gd name="T50" fmla="*/ 0 w 380"/>
                      <a:gd name="T51" fmla="*/ 45 h 578"/>
                      <a:gd name="T52" fmla="*/ 1 w 380"/>
                      <a:gd name="T53" fmla="*/ 35 h 578"/>
                      <a:gd name="T54" fmla="*/ 3 w 380"/>
                      <a:gd name="T55" fmla="*/ 35 h 578"/>
                      <a:gd name="T56" fmla="*/ 6 w 380"/>
                      <a:gd name="T57" fmla="*/ 35 h 578"/>
                      <a:gd name="T58" fmla="*/ 11 w 380"/>
                      <a:gd name="T59" fmla="*/ 33 h 578"/>
                      <a:gd name="T60" fmla="*/ 27 w 380"/>
                      <a:gd name="T61" fmla="*/ 26 h 578"/>
                      <a:gd name="T62" fmla="*/ 29 w 380"/>
                      <a:gd name="T63" fmla="*/ 25 h 578"/>
                      <a:gd name="T64" fmla="*/ 34 w 380"/>
                      <a:gd name="T65" fmla="*/ 25 h 578"/>
                      <a:gd name="T66" fmla="*/ 35 w 380"/>
                      <a:gd name="T67" fmla="*/ 25 h 578"/>
                      <a:gd name="T68" fmla="*/ 37 w 380"/>
                      <a:gd name="T69" fmla="*/ 25 h 578"/>
                      <a:gd name="T70" fmla="*/ 38 w 380"/>
                      <a:gd name="T71" fmla="*/ 25 h 578"/>
                      <a:gd name="T72" fmla="*/ 60 w 380"/>
                      <a:gd name="T73" fmla="*/ 78 h 578"/>
                      <a:gd name="T74" fmla="*/ 64 w 380"/>
                      <a:gd name="T75" fmla="*/ 96 h 578"/>
                      <a:gd name="T76" fmla="*/ 128 w 380"/>
                      <a:gd name="T77" fmla="*/ 123 h 578"/>
                      <a:gd name="T78" fmla="*/ 153 w 380"/>
                      <a:gd name="T79" fmla="*/ 56 h 578"/>
                      <a:gd name="T80" fmla="*/ 166 w 380"/>
                      <a:gd name="T81" fmla="*/ 32 h 578"/>
                      <a:gd name="T82" fmla="*/ 180 w 380"/>
                      <a:gd name="T83" fmla="*/ 15 h 578"/>
                      <a:gd name="T84" fmla="*/ 187 w 380"/>
                      <a:gd name="T85" fmla="*/ 9 h 578"/>
                      <a:gd name="T86" fmla="*/ 198 w 380"/>
                      <a:gd name="T87" fmla="*/ 0 h 578"/>
                      <a:gd name="T88" fmla="*/ 207 w 380"/>
                      <a:gd name="T89" fmla="*/ 0 h 578"/>
                      <a:gd name="T90" fmla="*/ 210 w 380"/>
                      <a:gd name="T91" fmla="*/ 1 h 578"/>
                      <a:gd name="T92" fmla="*/ 211 w 380"/>
                      <a:gd name="T93" fmla="*/ 1 h 578"/>
                      <a:gd name="T94" fmla="*/ 214 w 380"/>
                      <a:gd name="T95" fmla="*/ 2 h 578"/>
                      <a:gd name="T96" fmla="*/ 215 w 380"/>
                      <a:gd name="T97" fmla="*/ 3 h 578"/>
                      <a:gd name="T98" fmla="*/ 217 w 380"/>
                      <a:gd name="T99" fmla="*/ 4 h 578"/>
                      <a:gd name="T100" fmla="*/ 217 w 380"/>
                      <a:gd name="T101" fmla="*/ 4 h 578"/>
                      <a:gd name="T102" fmla="*/ 218 w 380"/>
                      <a:gd name="T103" fmla="*/ 6 h 578"/>
                      <a:gd name="T104" fmla="*/ 218 w 380"/>
                      <a:gd name="T105" fmla="*/ 9 h 578"/>
                      <a:gd name="T106" fmla="*/ 218 w 380"/>
                      <a:gd name="T107" fmla="*/ 11 h 5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80" h="578">
                        <a:moveTo>
                          <a:pt x="218" y="11"/>
                        </a:moveTo>
                        <a:lnTo>
                          <a:pt x="215" y="23"/>
                        </a:lnTo>
                        <a:lnTo>
                          <a:pt x="207" y="42"/>
                        </a:lnTo>
                        <a:lnTo>
                          <a:pt x="179" y="88"/>
                        </a:lnTo>
                        <a:lnTo>
                          <a:pt x="173" y="103"/>
                        </a:lnTo>
                        <a:lnTo>
                          <a:pt x="171" y="116"/>
                        </a:lnTo>
                        <a:lnTo>
                          <a:pt x="171" y="129"/>
                        </a:lnTo>
                        <a:lnTo>
                          <a:pt x="172" y="134"/>
                        </a:lnTo>
                        <a:lnTo>
                          <a:pt x="175" y="196"/>
                        </a:lnTo>
                        <a:lnTo>
                          <a:pt x="176" y="197"/>
                        </a:lnTo>
                        <a:lnTo>
                          <a:pt x="177" y="200"/>
                        </a:lnTo>
                        <a:lnTo>
                          <a:pt x="181" y="209"/>
                        </a:lnTo>
                        <a:lnTo>
                          <a:pt x="191" y="247"/>
                        </a:lnTo>
                        <a:lnTo>
                          <a:pt x="380" y="522"/>
                        </a:lnTo>
                        <a:lnTo>
                          <a:pt x="301" y="578"/>
                        </a:lnTo>
                        <a:lnTo>
                          <a:pt x="200" y="421"/>
                        </a:lnTo>
                        <a:lnTo>
                          <a:pt x="160" y="335"/>
                        </a:lnTo>
                        <a:lnTo>
                          <a:pt x="143" y="268"/>
                        </a:lnTo>
                        <a:lnTo>
                          <a:pt x="138" y="234"/>
                        </a:lnTo>
                        <a:lnTo>
                          <a:pt x="65" y="172"/>
                        </a:lnTo>
                        <a:lnTo>
                          <a:pt x="16" y="120"/>
                        </a:lnTo>
                        <a:lnTo>
                          <a:pt x="11" y="113"/>
                        </a:lnTo>
                        <a:lnTo>
                          <a:pt x="7" y="103"/>
                        </a:lnTo>
                        <a:lnTo>
                          <a:pt x="2" y="84"/>
                        </a:lnTo>
                        <a:lnTo>
                          <a:pt x="0" y="67"/>
                        </a:lnTo>
                        <a:lnTo>
                          <a:pt x="0" y="45"/>
                        </a:lnTo>
                        <a:lnTo>
                          <a:pt x="1" y="35"/>
                        </a:lnTo>
                        <a:lnTo>
                          <a:pt x="3" y="35"/>
                        </a:lnTo>
                        <a:lnTo>
                          <a:pt x="6" y="35"/>
                        </a:lnTo>
                        <a:lnTo>
                          <a:pt x="11" y="33"/>
                        </a:lnTo>
                        <a:lnTo>
                          <a:pt x="27" y="26"/>
                        </a:lnTo>
                        <a:lnTo>
                          <a:pt x="29" y="25"/>
                        </a:lnTo>
                        <a:lnTo>
                          <a:pt x="34" y="25"/>
                        </a:lnTo>
                        <a:lnTo>
                          <a:pt x="35" y="25"/>
                        </a:lnTo>
                        <a:lnTo>
                          <a:pt x="37" y="25"/>
                        </a:lnTo>
                        <a:lnTo>
                          <a:pt x="38" y="25"/>
                        </a:lnTo>
                        <a:lnTo>
                          <a:pt x="60" y="78"/>
                        </a:lnTo>
                        <a:lnTo>
                          <a:pt x="64" y="96"/>
                        </a:lnTo>
                        <a:lnTo>
                          <a:pt x="128" y="123"/>
                        </a:lnTo>
                        <a:lnTo>
                          <a:pt x="153" y="56"/>
                        </a:lnTo>
                        <a:lnTo>
                          <a:pt x="166" y="32"/>
                        </a:lnTo>
                        <a:lnTo>
                          <a:pt x="180" y="15"/>
                        </a:lnTo>
                        <a:lnTo>
                          <a:pt x="187" y="9"/>
                        </a:lnTo>
                        <a:lnTo>
                          <a:pt x="198" y="0"/>
                        </a:lnTo>
                        <a:lnTo>
                          <a:pt x="207" y="0"/>
                        </a:lnTo>
                        <a:lnTo>
                          <a:pt x="210" y="1"/>
                        </a:lnTo>
                        <a:lnTo>
                          <a:pt x="211" y="1"/>
                        </a:lnTo>
                        <a:lnTo>
                          <a:pt x="214" y="2"/>
                        </a:lnTo>
                        <a:lnTo>
                          <a:pt x="215" y="3"/>
                        </a:lnTo>
                        <a:lnTo>
                          <a:pt x="217" y="4"/>
                        </a:lnTo>
                        <a:lnTo>
                          <a:pt x="217" y="4"/>
                        </a:lnTo>
                        <a:lnTo>
                          <a:pt x="218" y="6"/>
                        </a:lnTo>
                        <a:lnTo>
                          <a:pt x="218" y="9"/>
                        </a:lnTo>
                        <a:lnTo>
                          <a:pt x="218" y="11"/>
                        </a:lnTo>
                        <a:close/>
                      </a:path>
                    </a:pathLst>
                  </a:custGeom>
                  <a:solidFill>
                    <a:srgbClr val="F1AA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0" name="Freeform 26"/>
                  <p:cNvSpPr>
                    <a:spLocks/>
                  </p:cNvSpPr>
                  <p:nvPr/>
                </p:nvSpPr>
                <p:spPr bwMode="auto">
                  <a:xfrm>
                    <a:off x="2891" y="3637"/>
                    <a:ext cx="40" cy="71"/>
                  </a:xfrm>
                  <a:custGeom>
                    <a:avLst/>
                    <a:gdLst>
                      <a:gd name="T0" fmla="*/ 40 w 40"/>
                      <a:gd name="T1" fmla="*/ 0 h 71"/>
                      <a:gd name="T2" fmla="*/ 10 w 40"/>
                      <a:gd name="T3" fmla="*/ 52 h 71"/>
                      <a:gd name="T4" fmla="*/ 3 w 40"/>
                      <a:gd name="T5" fmla="*/ 71 h 71"/>
                      <a:gd name="T6" fmla="*/ 2 w 40"/>
                      <a:gd name="T7" fmla="*/ 68 h 71"/>
                      <a:gd name="T8" fmla="*/ 0 w 40"/>
                      <a:gd name="T9" fmla="*/ 62 h 71"/>
                      <a:gd name="T10" fmla="*/ 0 w 40"/>
                      <a:gd name="T11" fmla="*/ 53 h 71"/>
                      <a:gd name="T12" fmla="*/ 2 w 40"/>
                      <a:gd name="T13" fmla="*/ 45 h 71"/>
                      <a:gd name="T14" fmla="*/ 13 w 40"/>
                      <a:gd name="T15" fmla="*/ 10 h 71"/>
                      <a:gd name="T16" fmla="*/ 14 w 40"/>
                      <a:gd name="T17" fmla="*/ 6 h 71"/>
                      <a:gd name="T18" fmla="*/ 15 w 40"/>
                      <a:gd name="T19" fmla="*/ 5 h 71"/>
                      <a:gd name="T20" fmla="*/ 16 w 40"/>
                      <a:gd name="T21" fmla="*/ 4 h 71"/>
                      <a:gd name="T22" fmla="*/ 18 w 40"/>
                      <a:gd name="T23" fmla="*/ 3 h 71"/>
                      <a:gd name="T24" fmla="*/ 19 w 40"/>
                      <a:gd name="T25" fmla="*/ 3 h 71"/>
                      <a:gd name="T26" fmla="*/ 21 w 40"/>
                      <a:gd name="T27" fmla="*/ 2 h 71"/>
                      <a:gd name="T28" fmla="*/ 40 w 40"/>
                      <a:gd name="T2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0" h="71">
                        <a:moveTo>
                          <a:pt x="40" y="0"/>
                        </a:moveTo>
                        <a:lnTo>
                          <a:pt x="10" y="52"/>
                        </a:lnTo>
                        <a:lnTo>
                          <a:pt x="3" y="71"/>
                        </a:lnTo>
                        <a:lnTo>
                          <a:pt x="2" y="68"/>
                        </a:lnTo>
                        <a:lnTo>
                          <a:pt x="0" y="62"/>
                        </a:lnTo>
                        <a:lnTo>
                          <a:pt x="0" y="53"/>
                        </a:lnTo>
                        <a:lnTo>
                          <a:pt x="2" y="45"/>
                        </a:lnTo>
                        <a:lnTo>
                          <a:pt x="13" y="10"/>
                        </a:lnTo>
                        <a:lnTo>
                          <a:pt x="14" y="6"/>
                        </a:lnTo>
                        <a:lnTo>
                          <a:pt x="15" y="5"/>
                        </a:lnTo>
                        <a:lnTo>
                          <a:pt x="16" y="4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1" y="2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B973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1" name="Freeform 27"/>
                  <p:cNvSpPr>
                    <a:spLocks/>
                  </p:cNvSpPr>
                  <p:nvPr/>
                </p:nvSpPr>
                <p:spPr bwMode="auto">
                  <a:xfrm>
                    <a:off x="2865" y="3639"/>
                    <a:ext cx="24" cy="96"/>
                  </a:xfrm>
                  <a:custGeom>
                    <a:avLst/>
                    <a:gdLst>
                      <a:gd name="T0" fmla="*/ 24 w 24"/>
                      <a:gd name="T1" fmla="*/ 0 h 96"/>
                      <a:gd name="T2" fmla="*/ 14 w 24"/>
                      <a:gd name="T3" fmla="*/ 54 h 96"/>
                      <a:gd name="T4" fmla="*/ 14 w 24"/>
                      <a:gd name="T5" fmla="*/ 72 h 96"/>
                      <a:gd name="T6" fmla="*/ 14 w 24"/>
                      <a:gd name="T7" fmla="*/ 81 h 96"/>
                      <a:gd name="T8" fmla="*/ 16 w 24"/>
                      <a:gd name="T9" fmla="*/ 90 h 96"/>
                      <a:gd name="T10" fmla="*/ 18 w 24"/>
                      <a:gd name="T11" fmla="*/ 96 h 96"/>
                      <a:gd name="T12" fmla="*/ 15 w 24"/>
                      <a:gd name="T13" fmla="*/ 96 h 96"/>
                      <a:gd name="T14" fmla="*/ 13 w 24"/>
                      <a:gd name="T15" fmla="*/ 95 h 96"/>
                      <a:gd name="T16" fmla="*/ 11 w 24"/>
                      <a:gd name="T17" fmla="*/ 94 h 96"/>
                      <a:gd name="T18" fmla="*/ 9 w 24"/>
                      <a:gd name="T19" fmla="*/ 92 h 96"/>
                      <a:gd name="T20" fmla="*/ 7 w 24"/>
                      <a:gd name="T21" fmla="*/ 90 h 96"/>
                      <a:gd name="T22" fmla="*/ 6 w 24"/>
                      <a:gd name="T23" fmla="*/ 88 h 96"/>
                      <a:gd name="T24" fmla="*/ 4 w 24"/>
                      <a:gd name="T25" fmla="*/ 86 h 96"/>
                      <a:gd name="T26" fmla="*/ 2 w 24"/>
                      <a:gd name="T27" fmla="*/ 80 h 96"/>
                      <a:gd name="T28" fmla="*/ 0 w 24"/>
                      <a:gd name="T29" fmla="*/ 70 h 96"/>
                      <a:gd name="T30" fmla="*/ 0 w 24"/>
                      <a:gd name="T31" fmla="*/ 31 h 96"/>
                      <a:gd name="T32" fmla="*/ 2 w 24"/>
                      <a:gd name="T33" fmla="*/ 4 h 96"/>
                      <a:gd name="T34" fmla="*/ 18 w 24"/>
                      <a:gd name="T35" fmla="*/ 0 h 96"/>
                      <a:gd name="T36" fmla="*/ 23 w 24"/>
                      <a:gd name="T37" fmla="*/ 0 h 96"/>
                      <a:gd name="T38" fmla="*/ 24 w 24"/>
                      <a:gd name="T39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" h="96">
                        <a:moveTo>
                          <a:pt x="24" y="0"/>
                        </a:moveTo>
                        <a:lnTo>
                          <a:pt x="14" y="54"/>
                        </a:lnTo>
                        <a:lnTo>
                          <a:pt x="14" y="72"/>
                        </a:lnTo>
                        <a:lnTo>
                          <a:pt x="14" y="81"/>
                        </a:lnTo>
                        <a:lnTo>
                          <a:pt x="16" y="90"/>
                        </a:lnTo>
                        <a:lnTo>
                          <a:pt x="18" y="96"/>
                        </a:lnTo>
                        <a:lnTo>
                          <a:pt x="15" y="96"/>
                        </a:lnTo>
                        <a:lnTo>
                          <a:pt x="13" y="95"/>
                        </a:lnTo>
                        <a:lnTo>
                          <a:pt x="11" y="94"/>
                        </a:lnTo>
                        <a:lnTo>
                          <a:pt x="9" y="92"/>
                        </a:lnTo>
                        <a:lnTo>
                          <a:pt x="7" y="90"/>
                        </a:lnTo>
                        <a:lnTo>
                          <a:pt x="6" y="88"/>
                        </a:lnTo>
                        <a:lnTo>
                          <a:pt x="4" y="86"/>
                        </a:lnTo>
                        <a:lnTo>
                          <a:pt x="2" y="80"/>
                        </a:lnTo>
                        <a:lnTo>
                          <a:pt x="0" y="70"/>
                        </a:lnTo>
                        <a:lnTo>
                          <a:pt x="0" y="31"/>
                        </a:lnTo>
                        <a:lnTo>
                          <a:pt x="2" y="4"/>
                        </a:lnTo>
                        <a:lnTo>
                          <a:pt x="18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B973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2" name="Freeform 28"/>
                  <p:cNvSpPr>
                    <a:spLocks/>
                  </p:cNvSpPr>
                  <p:nvPr/>
                </p:nvSpPr>
                <p:spPr bwMode="auto">
                  <a:xfrm>
                    <a:off x="2819" y="3647"/>
                    <a:ext cx="34" cy="74"/>
                  </a:xfrm>
                  <a:custGeom>
                    <a:avLst/>
                    <a:gdLst>
                      <a:gd name="T0" fmla="*/ 34 w 34"/>
                      <a:gd name="T1" fmla="*/ 0 h 74"/>
                      <a:gd name="T2" fmla="*/ 30 w 34"/>
                      <a:gd name="T3" fmla="*/ 13 h 74"/>
                      <a:gd name="T4" fmla="*/ 28 w 34"/>
                      <a:gd name="T5" fmla="*/ 27 h 74"/>
                      <a:gd name="T6" fmla="*/ 29 w 34"/>
                      <a:gd name="T7" fmla="*/ 52 h 74"/>
                      <a:gd name="T8" fmla="*/ 31 w 34"/>
                      <a:gd name="T9" fmla="*/ 66 h 74"/>
                      <a:gd name="T10" fmla="*/ 34 w 34"/>
                      <a:gd name="T11" fmla="*/ 74 h 74"/>
                      <a:gd name="T12" fmla="*/ 29 w 34"/>
                      <a:gd name="T13" fmla="*/ 70 h 74"/>
                      <a:gd name="T14" fmla="*/ 25 w 34"/>
                      <a:gd name="T15" fmla="*/ 65 h 74"/>
                      <a:gd name="T16" fmla="*/ 20 w 34"/>
                      <a:gd name="T17" fmla="*/ 57 h 74"/>
                      <a:gd name="T18" fmla="*/ 4 w 34"/>
                      <a:gd name="T19" fmla="*/ 17 h 74"/>
                      <a:gd name="T20" fmla="*/ 0 w 34"/>
                      <a:gd name="T21" fmla="*/ 9 h 74"/>
                      <a:gd name="T22" fmla="*/ 1 w 34"/>
                      <a:gd name="T23" fmla="*/ 8 h 74"/>
                      <a:gd name="T24" fmla="*/ 3 w 34"/>
                      <a:gd name="T25" fmla="*/ 7 h 74"/>
                      <a:gd name="T26" fmla="*/ 7 w 34"/>
                      <a:gd name="T27" fmla="*/ 5 h 74"/>
                      <a:gd name="T28" fmla="*/ 14 w 34"/>
                      <a:gd name="T29" fmla="*/ 3 h 74"/>
                      <a:gd name="T30" fmla="*/ 34 w 34"/>
                      <a:gd name="T31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4" h="74">
                        <a:moveTo>
                          <a:pt x="34" y="0"/>
                        </a:moveTo>
                        <a:lnTo>
                          <a:pt x="30" y="13"/>
                        </a:lnTo>
                        <a:lnTo>
                          <a:pt x="28" y="27"/>
                        </a:lnTo>
                        <a:lnTo>
                          <a:pt x="29" y="52"/>
                        </a:lnTo>
                        <a:lnTo>
                          <a:pt x="31" y="66"/>
                        </a:lnTo>
                        <a:lnTo>
                          <a:pt x="34" y="74"/>
                        </a:lnTo>
                        <a:lnTo>
                          <a:pt x="29" y="70"/>
                        </a:lnTo>
                        <a:lnTo>
                          <a:pt x="25" y="65"/>
                        </a:lnTo>
                        <a:lnTo>
                          <a:pt x="20" y="57"/>
                        </a:lnTo>
                        <a:lnTo>
                          <a:pt x="4" y="17"/>
                        </a:lnTo>
                        <a:lnTo>
                          <a:pt x="0" y="9"/>
                        </a:lnTo>
                        <a:lnTo>
                          <a:pt x="1" y="8"/>
                        </a:lnTo>
                        <a:lnTo>
                          <a:pt x="3" y="7"/>
                        </a:lnTo>
                        <a:lnTo>
                          <a:pt x="7" y="5"/>
                        </a:lnTo>
                        <a:lnTo>
                          <a:pt x="14" y="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D38B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3" name="Freeform 29"/>
                  <p:cNvSpPr>
                    <a:spLocks/>
                  </p:cNvSpPr>
                  <p:nvPr/>
                </p:nvSpPr>
                <p:spPr bwMode="auto">
                  <a:xfrm>
                    <a:off x="3101" y="3698"/>
                    <a:ext cx="115" cy="80"/>
                  </a:xfrm>
                  <a:custGeom>
                    <a:avLst/>
                    <a:gdLst>
                      <a:gd name="T0" fmla="*/ 115 w 115"/>
                      <a:gd name="T1" fmla="*/ 70 h 80"/>
                      <a:gd name="T2" fmla="*/ 108 w 115"/>
                      <a:gd name="T3" fmla="*/ 80 h 80"/>
                      <a:gd name="T4" fmla="*/ 37 w 115"/>
                      <a:gd name="T5" fmla="*/ 33 h 80"/>
                      <a:gd name="T6" fmla="*/ 0 w 115"/>
                      <a:gd name="T7" fmla="*/ 0 h 80"/>
                      <a:gd name="T8" fmla="*/ 31 w 115"/>
                      <a:gd name="T9" fmla="*/ 13 h 80"/>
                      <a:gd name="T10" fmla="*/ 115 w 115"/>
                      <a:gd name="T11" fmla="*/ 7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5" h="80">
                        <a:moveTo>
                          <a:pt x="115" y="70"/>
                        </a:moveTo>
                        <a:lnTo>
                          <a:pt x="108" y="80"/>
                        </a:lnTo>
                        <a:lnTo>
                          <a:pt x="37" y="33"/>
                        </a:lnTo>
                        <a:lnTo>
                          <a:pt x="0" y="0"/>
                        </a:lnTo>
                        <a:lnTo>
                          <a:pt x="31" y="13"/>
                        </a:lnTo>
                        <a:lnTo>
                          <a:pt x="115" y="70"/>
                        </a:lnTo>
                        <a:close/>
                      </a:path>
                    </a:pathLst>
                  </a:custGeom>
                  <a:solidFill>
                    <a:srgbClr val="899E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4" name="Freeform 30"/>
                  <p:cNvSpPr>
                    <a:spLocks/>
                  </p:cNvSpPr>
                  <p:nvPr/>
                </p:nvSpPr>
                <p:spPr bwMode="auto">
                  <a:xfrm>
                    <a:off x="3732" y="3714"/>
                    <a:ext cx="26" cy="63"/>
                  </a:xfrm>
                  <a:custGeom>
                    <a:avLst/>
                    <a:gdLst>
                      <a:gd name="T0" fmla="*/ 26 w 26"/>
                      <a:gd name="T1" fmla="*/ 20 h 63"/>
                      <a:gd name="T2" fmla="*/ 25 w 26"/>
                      <a:gd name="T3" fmla="*/ 26 h 63"/>
                      <a:gd name="T4" fmla="*/ 23 w 26"/>
                      <a:gd name="T5" fmla="*/ 35 h 63"/>
                      <a:gd name="T6" fmla="*/ 21 w 26"/>
                      <a:gd name="T7" fmla="*/ 41 h 63"/>
                      <a:gd name="T8" fmla="*/ 16 w 26"/>
                      <a:gd name="T9" fmla="*/ 49 h 63"/>
                      <a:gd name="T10" fmla="*/ 12 w 26"/>
                      <a:gd name="T11" fmla="*/ 54 h 63"/>
                      <a:gd name="T12" fmla="*/ 7 w 26"/>
                      <a:gd name="T13" fmla="*/ 59 h 63"/>
                      <a:gd name="T14" fmla="*/ 1 w 26"/>
                      <a:gd name="T15" fmla="*/ 63 h 63"/>
                      <a:gd name="T16" fmla="*/ 0 w 26"/>
                      <a:gd name="T17" fmla="*/ 61 h 63"/>
                      <a:gd name="T18" fmla="*/ 0 w 26"/>
                      <a:gd name="T19" fmla="*/ 58 h 63"/>
                      <a:gd name="T20" fmla="*/ 0 w 26"/>
                      <a:gd name="T21" fmla="*/ 54 h 63"/>
                      <a:gd name="T22" fmla="*/ 0 w 26"/>
                      <a:gd name="T23" fmla="*/ 52 h 63"/>
                      <a:gd name="T24" fmla="*/ 2 w 26"/>
                      <a:gd name="T25" fmla="*/ 44 h 63"/>
                      <a:gd name="T26" fmla="*/ 11 w 26"/>
                      <a:gd name="T27" fmla="*/ 25 h 63"/>
                      <a:gd name="T28" fmla="*/ 13 w 26"/>
                      <a:gd name="T29" fmla="*/ 19 h 63"/>
                      <a:gd name="T30" fmla="*/ 13 w 26"/>
                      <a:gd name="T31" fmla="*/ 17 h 63"/>
                      <a:gd name="T32" fmla="*/ 14 w 26"/>
                      <a:gd name="T33" fmla="*/ 13 h 63"/>
                      <a:gd name="T34" fmla="*/ 13 w 26"/>
                      <a:gd name="T35" fmla="*/ 9 h 63"/>
                      <a:gd name="T36" fmla="*/ 13 w 26"/>
                      <a:gd name="T37" fmla="*/ 7 h 63"/>
                      <a:gd name="T38" fmla="*/ 11 w 26"/>
                      <a:gd name="T39" fmla="*/ 2 h 63"/>
                      <a:gd name="T40" fmla="*/ 10 w 26"/>
                      <a:gd name="T41" fmla="*/ 0 h 63"/>
                      <a:gd name="T42" fmla="*/ 14 w 26"/>
                      <a:gd name="T43" fmla="*/ 1 h 63"/>
                      <a:gd name="T44" fmla="*/ 16 w 26"/>
                      <a:gd name="T45" fmla="*/ 1 h 63"/>
                      <a:gd name="T46" fmla="*/ 17 w 26"/>
                      <a:gd name="T47" fmla="*/ 2 h 63"/>
                      <a:gd name="T48" fmla="*/ 19 w 26"/>
                      <a:gd name="T49" fmla="*/ 3 h 63"/>
                      <a:gd name="T50" fmla="*/ 20 w 26"/>
                      <a:gd name="T51" fmla="*/ 4 h 63"/>
                      <a:gd name="T52" fmla="*/ 21 w 26"/>
                      <a:gd name="T53" fmla="*/ 5 h 63"/>
                      <a:gd name="T54" fmla="*/ 23 w 26"/>
                      <a:gd name="T55" fmla="*/ 8 h 63"/>
                      <a:gd name="T56" fmla="*/ 25 w 26"/>
                      <a:gd name="T57" fmla="*/ 11 h 63"/>
                      <a:gd name="T58" fmla="*/ 26 w 26"/>
                      <a:gd name="T59" fmla="*/ 16 h 63"/>
                      <a:gd name="T60" fmla="*/ 26 w 26"/>
                      <a:gd name="T61" fmla="*/ 2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6" h="63">
                        <a:moveTo>
                          <a:pt x="26" y="20"/>
                        </a:moveTo>
                        <a:lnTo>
                          <a:pt x="25" y="26"/>
                        </a:lnTo>
                        <a:lnTo>
                          <a:pt x="23" y="35"/>
                        </a:lnTo>
                        <a:lnTo>
                          <a:pt x="21" y="41"/>
                        </a:lnTo>
                        <a:lnTo>
                          <a:pt x="16" y="49"/>
                        </a:lnTo>
                        <a:lnTo>
                          <a:pt x="12" y="54"/>
                        </a:lnTo>
                        <a:lnTo>
                          <a:pt x="7" y="59"/>
                        </a:lnTo>
                        <a:lnTo>
                          <a:pt x="1" y="63"/>
                        </a:lnTo>
                        <a:lnTo>
                          <a:pt x="0" y="61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0" y="52"/>
                        </a:lnTo>
                        <a:lnTo>
                          <a:pt x="2" y="44"/>
                        </a:lnTo>
                        <a:lnTo>
                          <a:pt x="11" y="25"/>
                        </a:lnTo>
                        <a:lnTo>
                          <a:pt x="13" y="19"/>
                        </a:lnTo>
                        <a:lnTo>
                          <a:pt x="13" y="17"/>
                        </a:lnTo>
                        <a:lnTo>
                          <a:pt x="14" y="13"/>
                        </a:lnTo>
                        <a:lnTo>
                          <a:pt x="13" y="9"/>
                        </a:lnTo>
                        <a:lnTo>
                          <a:pt x="13" y="7"/>
                        </a:lnTo>
                        <a:lnTo>
                          <a:pt x="11" y="2"/>
                        </a:lnTo>
                        <a:lnTo>
                          <a:pt x="10" y="0"/>
                        </a:lnTo>
                        <a:lnTo>
                          <a:pt x="14" y="1"/>
                        </a:lnTo>
                        <a:lnTo>
                          <a:pt x="16" y="1"/>
                        </a:lnTo>
                        <a:lnTo>
                          <a:pt x="17" y="2"/>
                        </a:lnTo>
                        <a:lnTo>
                          <a:pt x="19" y="3"/>
                        </a:lnTo>
                        <a:lnTo>
                          <a:pt x="20" y="4"/>
                        </a:lnTo>
                        <a:lnTo>
                          <a:pt x="21" y="5"/>
                        </a:lnTo>
                        <a:lnTo>
                          <a:pt x="23" y="8"/>
                        </a:lnTo>
                        <a:lnTo>
                          <a:pt x="25" y="11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5" name="Freeform 31"/>
                  <p:cNvSpPr>
                    <a:spLocks/>
                  </p:cNvSpPr>
                  <p:nvPr/>
                </p:nvSpPr>
                <p:spPr bwMode="auto">
                  <a:xfrm>
                    <a:off x="3210" y="3757"/>
                    <a:ext cx="59" cy="74"/>
                  </a:xfrm>
                  <a:custGeom>
                    <a:avLst/>
                    <a:gdLst>
                      <a:gd name="T0" fmla="*/ 59 w 59"/>
                      <a:gd name="T1" fmla="*/ 11 h 74"/>
                      <a:gd name="T2" fmla="*/ 51 w 59"/>
                      <a:gd name="T3" fmla="*/ 28 h 74"/>
                      <a:gd name="T4" fmla="*/ 20 w 59"/>
                      <a:gd name="T5" fmla="*/ 74 h 74"/>
                      <a:gd name="T6" fmla="*/ 19 w 59"/>
                      <a:gd name="T7" fmla="*/ 74 h 74"/>
                      <a:gd name="T8" fmla="*/ 16 w 59"/>
                      <a:gd name="T9" fmla="*/ 74 h 74"/>
                      <a:gd name="T10" fmla="*/ 14 w 59"/>
                      <a:gd name="T11" fmla="*/ 73 h 74"/>
                      <a:gd name="T12" fmla="*/ 11 w 59"/>
                      <a:gd name="T13" fmla="*/ 72 h 74"/>
                      <a:gd name="T14" fmla="*/ 9 w 59"/>
                      <a:gd name="T15" fmla="*/ 71 h 74"/>
                      <a:gd name="T16" fmla="*/ 5 w 59"/>
                      <a:gd name="T17" fmla="*/ 68 h 74"/>
                      <a:gd name="T18" fmla="*/ 3 w 59"/>
                      <a:gd name="T19" fmla="*/ 67 h 74"/>
                      <a:gd name="T20" fmla="*/ 0 w 59"/>
                      <a:gd name="T21" fmla="*/ 63 h 74"/>
                      <a:gd name="T22" fmla="*/ 13 w 59"/>
                      <a:gd name="T23" fmla="*/ 31 h 74"/>
                      <a:gd name="T24" fmla="*/ 21 w 59"/>
                      <a:gd name="T25" fmla="*/ 18 h 74"/>
                      <a:gd name="T26" fmla="*/ 26 w 59"/>
                      <a:gd name="T27" fmla="*/ 12 h 74"/>
                      <a:gd name="T28" fmla="*/ 33 w 59"/>
                      <a:gd name="T29" fmla="*/ 6 h 74"/>
                      <a:gd name="T30" fmla="*/ 34 w 59"/>
                      <a:gd name="T31" fmla="*/ 5 h 74"/>
                      <a:gd name="T32" fmla="*/ 38 w 59"/>
                      <a:gd name="T33" fmla="*/ 2 h 74"/>
                      <a:gd name="T34" fmla="*/ 43 w 59"/>
                      <a:gd name="T35" fmla="*/ 1 h 74"/>
                      <a:gd name="T36" fmla="*/ 44 w 59"/>
                      <a:gd name="T37" fmla="*/ 0 h 74"/>
                      <a:gd name="T38" fmla="*/ 45 w 59"/>
                      <a:gd name="T39" fmla="*/ 0 h 74"/>
                      <a:gd name="T40" fmla="*/ 47 w 59"/>
                      <a:gd name="T41" fmla="*/ 0 h 74"/>
                      <a:gd name="T42" fmla="*/ 50 w 59"/>
                      <a:gd name="T43" fmla="*/ 0 h 74"/>
                      <a:gd name="T44" fmla="*/ 51 w 59"/>
                      <a:gd name="T45" fmla="*/ 1 h 74"/>
                      <a:gd name="T46" fmla="*/ 54 w 59"/>
                      <a:gd name="T47" fmla="*/ 2 h 74"/>
                      <a:gd name="T48" fmla="*/ 55 w 59"/>
                      <a:gd name="T49" fmla="*/ 2 h 74"/>
                      <a:gd name="T50" fmla="*/ 56 w 59"/>
                      <a:gd name="T51" fmla="*/ 3 h 74"/>
                      <a:gd name="T52" fmla="*/ 58 w 59"/>
                      <a:gd name="T53" fmla="*/ 5 h 74"/>
                      <a:gd name="T54" fmla="*/ 58 w 59"/>
                      <a:gd name="T55" fmla="*/ 7 h 74"/>
                      <a:gd name="T56" fmla="*/ 59 w 59"/>
                      <a:gd name="T57" fmla="*/ 8 h 74"/>
                      <a:gd name="T58" fmla="*/ 59 w 59"/>
                      <a:gd name="T59" fmla="*/ 9 h 74"/>
                      <a:gd name="T60" fmla="*/ 59 w 59"/>
                      <a:gd name="T61" fmla="*/ 11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" h="74">
                        <a:moveTo>
                          <a:pt x="59" y="11"/>
                        </a:moveTo>
                        <a:lnTo>
                          <a:pt x="51" y="28"/>
                        </a:lnTo>
                        <a:lnTo>
                          <a:pt x="20" y="74"/>
                        </a:lnTo>
                        <a:lnTo>
                          <a:pt x="19" y="74"/>
                        </a:lnTo>
                        <a:lnTo>
                          <a:pt x="16" y="74"/>
                        </a:lnTo>
                        <a:lnTo>
                          <a:pt x="14" y="73"/>
                        </a:lnTo>
                        <a:lnTo>
                          <a:pt x="11" y="72"/>
                        </a:lnTo>
                        <a:lnTo>
                          <a:pt x="9" y="71"/>
                        </a:lnTo>
                        <a:lnTo>
                          <a:pt x="5" y="68"/>
                        </a:lnTo>
                        <a:lnTo>
                          <a:pt x="3" y="67"/>
                        </a:lnTo>
                        <a:lnTo>
                          <a:pt x="0" y="63"/>
                        </a:lnTo>
                        <a:lnTo>
                          <a:pt x="13" y="31"/>
                        </a:lnTo>
                        <a:lnTo>
                          <a:pt x="21" y="18"/>
                        </a:lnTo>
                        <a:lnTo>
                          <a:pt x="26" y="12"/>
                        </a:lnTo>
                        <a:lnTo>
                          <a:pt x="33" y="6"/>
                        </a:lnTo>
                        <a:lnTo>
                          <a:pt x="34" y="5"/>
                        </a:lnTo>
                        <a:lnTo>
                          <a:pt x="38" y="2"/>
                        </a:lnTo>
                        <a:lnTo>
                          <a:pt x="43" y="1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7" y="0"/>
                        </a:lnTo>
                        <a:lnTo>
                          <a:pt x="50" y="0"/>
                        </a:lnTo>
                        <a:lnTo>
                          <a:pt x="51" y="1"/>
                        </a:lnTo>
                        <a:lnTo>
                          <a:pt x="54" y="2"/>
                        </a:lnTo>
                        <a:lnTo>
                          <a:pt x="55" y="2"/>
                        </a:lnTo>
                        <a:lnTo>
                          <a:pt x="56" y="3"/>
                        </a:lnTo>
                        <a:lnTo>
                          <a:pt x="58" y="5"/>
                        </a:lnTo>
                        <a:lnTo>
                          <a:pt x="58" y="7"/>
                        </a:lnTo>
                        <a:lnTo>
                          <a:pt x="59" y="8"/>
                        </a:lnTo>
                        <a:lnTo>
                          <a:pt x="59" y="9"/>
                        </a:lnTo>
                        <a:lnTo>
                          <a:pt x="59" y="11"/>
                        </a:lnTo>
                        <a:close/>
                      </a:path>
                    </a:pathLst>
                  </a:custGeom>
                  <a:solidFill>
                    <a:srgbClr val="07A7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6" name="Freeform 32"/>
                  <p:cNvSpPr>
                    <a:spLocks/>
                  </p:cNvSpPr>
                  <p:nvPr/>
                </p:nvSpPr>
                <p:spPr bwMode="auto">
                  <a:xfrm>
                    <a:off x="3334" y="4006"/>
                    <a:ext cx="86" cy="130"/>
                  </a:xfrm>
                  <a:custGeom>
                    <a:avLst/>
                    <a:gdLst>
                      <a:gd name="T0" fmla="*/ 86 w 86"/>
                      <a:gd name="T1" fmla="*/ 74 h 130"/>
                      <a:gd name="T2" fmla="*/ 17 w 86"/>
                      <a:gd name="T3" fmla="*/ 121 h 130"/>
                      <a:gd name="T4" fmla="*/ 0 w 86"/>
                      <a:gd name="T5" fmla="*/ 130 h 130"/>
                      <a:gd name="T6" fmla="*/ 5 w 86"/>
                      <a:gd name="T7" fmla="*/ 15 h 130"/>
                      <a:gd name="T8" fmla="*/ 7 w 86"/>
                      <a:gd name="T9" fmla="*/ 0 h 130"/>
                      <a:gd name="T10" fmla="*/ 46 w 86"/>
                      <a:gd name="T11" fmla="*/ 14 h 130"/>
                      <a:gd name="T12" fmla="*/ 62 w 86"/>
                      <a:gd name="T13" fmla="*/ 23 h 130"/>
                      <a:gd name="T14" fmla="*/ 73 w 86"/>
                      <a:gd name="T15" fmla="*/ 32 h 130"/>
                      <a:gd name="T16" fmla="*/ 81 w 86"/>
                      <a:gd name="T17" fmla="*/ 40 h 130"/>
                      <a:gd name="T18" fmla="*/ 86 w 86"/>
                      <a:gd name="T19" fmla="*/ 47 h 130"/>
                      <a:gd name="T20" fmla="*/ 86 w 86"/>
                      <a:gd name="T21" fmla="*/ 74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6" h="130">
                        <a:moveTo>
                          <a:pt x="86" y="74"/>
                        </a:moveTo>
                        <a:lnTo>
                          <a:pt x="17" y="121"/>
                        </a:lnTo>
                        <a:lnTo>
                          <a:pt x="0" y="130"/>
                        </a:lnTo>
                        <a:lnTo>
                          <a:pt x="5" y="15"/>
                        </a:lnTo>
                        <a:lnTo>
                          <a:pt x="7" y="0"/>
                        </a:lnTo>
                        <a:lnTo>
                          <a:pt x="46" y="14"/>
                        </a:lnTo>
                        <a:lnTo>
                          <a:pt x="62" y="23"/>
                        </a:lnTo>
                        <a:lnTo>
                          <a:pt x="73" y="32"/>
                        </a:lnTo>
                        <a:lnTo>
                          <a:pt x="81" y="40"/>
                        </a:lnTo>
                        <a:lnTo>
                          <a:pt x="86" y="47"/>
                        </a:lnTo>
                        <a:lnTo>
                          <a:pt x="86" y="74"/>
                        </a:lnTo>
                        <a:close/>
                      </a:path>
                    </a:pathLst>
                  </a:custGeom>
                  <a:solidFill>
                    <a:srgbClr val="D6A5C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7" name="Freeform 33"/>
                  <p:cNvSpPr>
                    <a:spLocks/>
                  </p:cNvSpPr>
                  <p:nvPr/>
                </p:nvSpPr>
                <p:spPr bwMode="auto">
                  <a:xfrm>
                    <a:off x="3287" y="3771"/>
                    <a:ext cx="201" cy="301"/>
                  </a:xfrm>
                  <a:custGeom>
                    <a:avLst/>
                    <a:gdLst>
                      <a:gd name="T0" fmla="*/ 152 w 201"/>
                      <a:gd name="T1" fmla="*/ 31 h 301"/>
                      <a:gd name="T2" fmla="*/ 156 w 201"/>
                      <a:gd name="T3" fmla="*/ 36 h 301"/>
                      <a:gd name="T4" fmla="*/ 167 w 201"/>
                      <a:gd name="T5" fmla="*/ 54 h 301"/>
                      <a:gd name="T6" fmla="*/ 171 w 201"/>
                      <a:gd name="T7" fmla="*/ 57 h 301"/>
                      <a:gd name="T8" fmla="*/ 201 w 201"/>
                      <a:gd name="T9" fmla="*/ 196 h 301"/>
                      <a:gd name="T10" fmla="*/ 193 w 201"/>
                      <a:gd name="T11" fmla="*/ 236 h 301"/>
                      <a:gd name="T12" fmla="*/ 195 w 201"/>
                      <a:gd name="T13" fmla="*/ 250 h 301"/>
                      <a:gd name="T14" fmla="*/ 193 w 201"/>
                      <a:gd name="T15" fmla="*/ 260 h 301"/>
                      <a:gd name="T16" fmla="*/ 190 w 201"/>
                      <a:gd name="T17" fmla="*/ 267 h 301"/>
                      <a:gd name="T18" fmla="*/ 181 w 201"/>
                      <a:gd name="T19" fmla="*/ 278 h 301"/>
                      <a:gd name="T20" fmla="*/ 145 w 201"/>
                      <a:gd name="T21" fmla="*/ 286 h 301"/>
                      <a:gd name="T22" fmla="*/ 144 w 201"/>
                      <a:gd name="T23" fmla="*/ 276 h 301"/>
                      <a:gd name="T24" fmla="*/ 142 w 201"/>
                      <a:gd name="T25" fmla="*/ 274 h 301"/>
                      <a:gd name="T26" fmla="*/ 141 w 201"/>
                      <a:gd name="T27" fmla="*/ 272 h 301"/>
                      <a:gd name="T28" fmla="*/ 143 w 201"/>
                      <a:gd name="T29" fmla="*/ 271 h 301"/>
                      <a:gd name="T30" fmla="*/ 147 w 201"/>
                      <a:gd name="T31" fmla="*/ 268 h 301"/>
                      <a:gd name="T32" fmla="*/ 145 w 201"/>
                      <a:gd name="T33" fmla="*/ 263 h 301"/>
                      <a:gd name="T34" fmla="*/ 131 w 201"/>
                      <a:gd name="T35" fmla="*/ 249 h 301"/>
                      <a:gd name="T36" fmla="*/ 58 w 201"/>
                      <a:gd name="T37" fmla="*/ 218 h 301"/>
                      <a:gd name="T38" fmla="*/ 39 w 201"/>
                      <a:gd name="T39" fmla="*/ 205 h 301"/>
                      <a:gd name="T40" fmla="*/ 30 w 201"/>
                      <a:gd name="T41" fmla="*/ 195 h 301"/>
                      <a:gd name="T42" fmla="*/ 25 w 201"/>
                      <a:gd name="T43" fmla="*/ 187 h 301"/>
                      <a:gd name="T44" fmla="*/ 23 w 201"/>
                      <a:gd name="T45" fmla="*/ 179 h 301"/>
                      <a:gd name="T46" fmla="*/ 14 w 201"/>
                      <a:gd name="T47" fmla="*/ 160 h 301"/>
                      <a:gd name="T48" fmla="*/ 0 w 201"/>
                      <a:gd name="T49" fmla="*/ 136 h 301"/>
                      <a:gd name="T50" fmla="*/ 0 w 201"/>
                      <a:gd name="T51" fmla="*/ 132 h 301"/>
                      <a:gd name="T52" fmla="*/ 2 w 201"/>
                      <a:gd name="T53" fmla="*/ 129 h 301"/>
                      <a:gd name="T54" fmla="*/ 5 w 201"/>
                      <a:gd name="T55" fmla="*/ 126 h 301"/>
                      <a:gd name="T56" fmla="*/ 10 w 201"/>
                      <a:gd name="T57" fmla="*/ 124 h 301"/>
                      <a:gd name="T58" fmla="*/ 13 w 201"/>
                      <a:gd name="T59" fmla="*/ 124 h 301"/>
                      <a:gd name="T60" fmla="*/ 16 w 201"/>
                      <a:gd name="T61" fmla="*/ 125 h 301"/>
                      <a:gd name="T62" fmla="*/ 25 w 201"/>
                      <a:gd name="T63" fmla="*/ 128 h 301"/>
                      <a:gd name="T64" fmla="*/ 28 w 201"/>
                      <a:gd name="T65" fmla="*/ 129 h 301"/>
                      <a:gd name="T66" fmla="*/ 37 w 201"/>
                      <a:gd name="T67" fmla="*/ 135 h 301"/>
                      <a:gd name="T68" fmla="*/ 46 w 201"/>
                      <a:gd name="T69" fmla="*/ 145 h 301"/>
                      <a:gd name="T70" fmla="*/ 58 w 201"/>
                      <a:gd name="T71" fmla="*/ 169 h 301"/>
                      <a:gd name="T72" fmla="*/ 69 w 201"/>
                      <a:gd name="T73" fmla="*/ 175 h 301"/>
                      <a:gd name="T74" fmla="*/ 84 w 201"/>
                      <a:gd name="T75" fmla="*/ 179 h 301"/>
                      <a:gd name="T76" fmla="*/ 137 w 201"/>
                      <a:gd name="T77" fmla="*/ 175 h 301"/>
                      <a:gd name="T78" fmla="*/ 113 w 201"/>
                      <a:gd name="T79" fmla="*/ 62 h 301"/>
                      <a:gd name="T80" fmla="*/ 92 w 201"/>
                      <a:gd name="T81" fmla="*/ 55 h 301"/>
                      <a:gd name="T82" fmla="*/ 41 w 201"/>
                      <a:gd name="T83" fmla="*/ 46 h 301"/>
                      <a:gd name="T84" fmla="*/ 29 w 201"/>
                      <a:gd name="T85" fmla="*/ 39 h 301"/>
                      <a:gd name="T86" fmla="*/ 21 w 201"/>
                      <a:gd name="T87" fmla="*/ 31 h 301"/>
                      <a:gd name="T88" fmla="*/ 16 w 201"/>
                      <a:gd name="T89" fmla="*/ 19 h 301"/>
                      <a:gd name="T90" fmla="*/ 19 w 201"/>
                      <a:gd name="T91" fmla="*/ 8 h 301"/>
                      <a:gd name="T92" fmla="*/ 20 w 201"/>
                      <a:gd name="T93" fmla="*/ 4 h 301"/>
                      <a:gd name="T94" fmla="*/ 23 w 201"/>
                      <a:gd name="T95" fmla="*/ 1 h 301"/>
                      <a:gd name="T96" fmla="*/ 26 w 201"/>
                      <a:gd name="T97" fmla="*/ 0 h 301"/>
                      <a:gd name="T98" fmla="*/ 29 w 201"/>
                      <a:gd name="T99" fmla="*/ 0 h 301"/>
                      <a:gd name="T100" fmla="*/ 32 w 201"/>
                      <a:gd name="T101" fmla="*/ 2 h 301"/>
                      <a:gd name="T102" fmla="*/ 69 w 201"/>
                      <a:gd name="T103" fmla="*/ 11 h 301"/>
                      <a:gd name="T104" fmla="*/ 135 w 201"/>
                      <a:gd name="T105" fmla="*/ 29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01" h="301">
                        <a:moveTo>
                          <a:pt x="150" y="30"/>
                        </a:moveTo>
                        <a:lnTo>
                          <a:pt x="152" y="31"/>
                        </a:lnTo>
                        <a:lnTo>
                          <a:pt x="153" y="33"/>
                        </a:lnTo>
                        <a:lnTo>
                          <a:pt x="156" y="36"/>
                        </a:lnTo>
                        <a:lnTo>
                          <a:pt x="166" y="52"/>
                        </a:lnTo>
                        <a:lnTo>
                          <a:pt x="167" y="54"/>
                        </a:lnTo>
                        <a:lnTo>
                          <a:pt x="169" y="56"/>
                        </a:lnTo>
                        <a:lnTo>
                          <a:pt x="171" y="57"/>
                        </a:lnTo>
                        <a:lnTo>
                          <a:pt x="199" y="168"/>
                        </a:lnTo>
                        <a:lnTo>
                          <a:pt x="201" y="196"/>
                        </a:lnTo>
                        <a:lnTo>
                          <a:pt x="198" y="219"/>
                        </a:lnTo>
                        <a:lnTo>
                          <a:pt x="193" y="236"/>
                        </a:lnTo>
                        <a:lnTo>
                          <a:pt x="194" y="243"/>
                        </a:lnTo>
                        <a:lnTo>
                          <a:pt x="195" y="250"/>
                        </a:lnTo>
                        <a:lnTo>
                          <a:pt x="194" y="255"/>
                        </a:lnTo>
                        <a:lnTo>
                          <a:pt x="193" y="260"/>
                        </a:lnTo>
                        <a:lnTo>
                          <a:pt x="192" y="263"/>
                        </a:lnTo>
                        <a:lnTo>
                          <a:pt x="190" y="267"/>
                        </a:lnTo>
                        <a:lnTo>
                          <a:pt x="186" y="273"/>
                        </a:lnTo>
                        <a:lnTo>
                          <a:pt x="181" y="278"/>
                        </a:lnTo>
                        <a:lnTo>
                          <a:pt x="145" y="301"/>
                        </a:lnTo>
                        <a:lnTo>
                          <a:pt x="145" y="286"/>
                        </a:lnTo>
                        <a:lnTo>
                          <a:pt x="145" y="280"/>
                        </a:lnTo>
                        <a:lnTo>
                          <a:pt x="144" y="276"/>
                        </a:lnTo>
                        <a:lnTo>
                          <a:pt x="143" y="275"/>
                        </a:lnTo>
                        <a:lnTo>
                          <a:pt x="142" y="274"/>
                        </a:lnTo>
                        <a:lnTo>
                          <a:pt x="141" y="273"/>
                        </a:lnTo>
                        <a:lnTo>
                          <a:pt x="141" y="272"/>
                        </a:lnTo>
                        <a:lnTo>
                          <a:pt x="142" y="271"/>
                        </a:lnTo>
                        <a:lnTo>
                          <a:pt x="143" y="271"/>
                        </a:lnTo>
                        <a:lnTo>
                          <a:pt x="144" y="269"/>
                        </a:lnTo>
                        <a:lnTo>
                          <a:pt x="147" y="268"/>
                        </a:lnTo>
                        <a:lnTo>
                          <a:pt x="148" y="267"/>
                        </a:lnTo>
                        <a:lnTo>
                          <a:pt x="145" y="263"/>
                        </a:lnTo>
                        <a:lnTo>
                          <a:pt x="138" y="256"/>
                        </a:lnTo>
                        <a:lnTo>
                          <a:pt x="131" y="249"/>
                        </a:lnTo>
                        <a:lnTo>
                          <a:pt x="118" y="242"/>
                        </a:lnTo>
                        <a:lnTo>
                          <a:pt x="58" y="218"/>
                        </a:lnTo>
                        <a:lnTo>
                          <a:pt x="46" y="211"/>
                        </a:lnTo>
                        <a:lnTo>
                          <a:pt x="39" y="205"/>
                        </a:lnTo>
                        <a:lnTo>
                          <a:pt x="35" y="202"/>
                        </a:lnTo>
                        <a:lnTo>
                          <a:pt x="30" y="195"/>
                        </a:lnTo>
                        <a:lnTo>
                          <a:pt x="27" y="191"/>
                        </a:lnTo>
                        <a:lnTo>
                          <a:pt x="25" y="187"/>
                        </a:lnTo>
                        <a:lnTo>
                          <a:pt x="23" y="182"/>
                        </a:lnTo>
                        <a:lnTo>
                          <a:pt x="23" y="179"/>
                        </a:lnTo>
                        <a:lnTo>
                          <a:pt x="21" y="172"/>
                        </a:lnTo>
                        <a:lnTo>
                          <a:pt x="14" y="160"/>
                        </a:lnTo>
                        <a:lnTo>
                          <a:pt x="2" y="141"/>
                        </a:lnTo>
                        <a:lnTo>
                          <a:pt x="0" y="136"/>
                        </a:lnTo>
                        <a:lnTo>
                          <a:pt x="0" y="134"/>
                        </a:lnTo>
                        <a:lnTo>
                          <a:pt x="0" y="132"/>
                        </a:lnTo>
                        <a:lnTo>
                          <a:pt x="1" y="131"/>
                        </a:lnTo>
                        <a:lnTo>
                          <a:pt x="2" y="129"/>
                        </a:lnTo>
                        <a:lnTo>
                          <a:pt x="3" y="128"/>
                        </a:lnTo>
                        <a:lnTo>
                          <a:pt x="5" y="126"/>
                        </a:lnTo>
                        <a:lnTo>
                          <a:pt x="7" y="125"/>
                        </a:lnTo>
                        <a:lnTo>
                          <a:pt x="10" y="124"/>
                        </a:lnTo>
                        <a:lnTo>
                          <a:pt x="11" y="124"/>
                        </a:lnTo>
                        <a:lnTo>
                          <a:pt x="13" y="124"/>
                        </a:lnTo>
                        <a:lnTo>
                          <a:pt x="15" y="124"/>
                        </a:lnTo>
                        <a:lnTo>
                          <a:pt x="16" y="125"/>
                        </a:lnTo>
                        <a:lnTo>
                          <a:pt x="20" y="127"/>
                        </a:lnTo>
                        <a:lnTo>
                          <a:pt x="25" y="128"/>
                        </a:lnTo>
                        <a:lnTo>
                          <a:pt x="27" y="129"/>
                        </a:lnTo>
                        <a:lnTo>
                          <a:pt x="28" y="129"/>
                        </a:lnTo>
                        <a:lnTo>
                          <a:pt x="33" y="132"/>
                        </a:lnTo>
                        <a:lnTo>
                          <a:pt x="37" y="135"/>
                        </a:lnTo>
                        <a:lnTo>
                          <a:pt x="41" y="139"/>
                        </a:lnTo>
                        <a:lnTo>
                          <a:pt x="46" y="145"/>
                        </a:lnTo>
                        <a:lnTo>
                          <a:pt x="55" y="162"/>
                        </a:lnTo>
                        <a:lnTo>
                          <a:pt x="58" y="169"/>
                        </a:lnTo>
                        <a:lnTo>
                          <a:pt x="62" y="172"/>
                        </a:lnTo>
                        <a:lnTo>
                          <a:pt x="69" y="175"/>
                        </a:lnTo>
                        <a:lnTo>
                          <a:pt x="76" y="177"/>
                        </a:lnTo>
                        <a:lnTo>
                          <a:pt x="84" y="179"/>
                        </a:lnTo>
                        <a:lnTo>
                          <a:pt x="103" y="179"/>
                        </a:lnTo>
                        <a:lnTo>
                          <a:pt x="137" y="175"/>
                        </a:lnTo>
                        <a:lnTo>
                          <a:pt x="120" y="65"/>
                        </a:lnTo>
                        <a:lnTo>
                          <a:pt x="113" y="62"/>
                        </a:lnTo>
                        <a:lnTo>
                          <a:pt x="106" y="59"/>
                        </a:lnTo>
                        <a:lnTo>
                          <a:pt x="92" y="55"/>
                        </a:lnTo>
                        <a:lnTo>
                          <a:pt x="51" y="49"/>
                        </a:lnTo>
                        <a:lnTo>
                          <a:pt x="41" y="46"/>
                        </a:lnTo>
                        <a:lnTo>
                          <a:pt x="35" y="43"/>
                        </a:lnTo>
                        <a:lnTo>
                          <a:pt x="29" y="39"/>
                        </a:lnTo>
                        <a:lnTo>
                          <a:pt x="24" y="34"/>
                        </a:lnTo>
                        <a:lnTo>
                          <a:pt x="21" y="31"/>
                        </a:lnTo>
                        <a:lnTo>
                          <a:pt x="17" y="24"/>
                        </a:lnTo>
                        <a:lnTo>
                          <a:pt x="16" y="19"/>
                        </a:lnTo>
                        <a:lnTo>
                          <a:pt x="16" y="16"/>
                        </a:lnTo>
                        <a:lnTo>
                          <a:pt x="19" y="8"/>
                        </a:lnTo>
                        <a:lnTo>
                          <a:pt x="19" y="6"/>
                        </a:lnTo>
                        <a:lnTo>
                          <a:pt x="20" y="4"/>
                        </a:lnTo>
                        <a:lnTo>
                          <a:pt x="23" y="2"/>
                        </a:lnTo>
                        <a:lnTo>
                          <a:pt x="23" y="1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1" y="1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69" y="11"/>
                        </a:lnTo>
                        <a:lnTo>
                          <a:pt x="112" y="25"/>
                        </a:lnTo>
                        <a:lnTo>
                          <a:pt x="135" y="29"/>
                        </a:lnTo>
                        <a:lnTo>
                          <a:pt x="150" y="30"/>
                        </a:lnTo>
                        <a:close/>
                      </a:path>
                    </a:pathLst>
                  </a:custGeom>
                  <a:solidFill>
                    <a:srgbClr val="F1AA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8" name="Freeform 34"/>
                  <p:cNvSpPr>
                    <a:spLocks/>
                  </p:cNvSpPr>
                  <p:nvPr/>
                </p:nvSpPr>
                <p:spPr bwMode="auto">
                  <a:xfrm>
                    <a:off x="3254" y="3802"/>
                    <a:ext cx="153" cy="131"/>
                  </a:xfrm>
                  <a:custGeom>
                    <a:avLst/>
                    <a:gdLst>
                      <a:gd name="T0" fmla="*/ 96 w 153"/>
                      <a:gd name="T1" fmla="*/ 38 h 131"/>
                      <a:gd name="T2" fmla="*/ 100 w 153"/>
                      <a:gd name="T3" fmla="*/ 39 h 131"/>
                      <a:gd name="T4" fmla="*/ 104 w 153"/>
                      <a:gd name="T5" fmla="*/ 40 h 131"/>
                      <a:gd name="T6" fmla="*/ 108 w 153"/>
                      <a:gd name="T7" fmla="*/ 41 h 131"/>
                      <a:gd name="T8" fmla="*/ 113 w 153"/>
                      <a:gd name="T9" fmla="*/ 44 h 131"/>
                      <a:gd name="T10" fmla="*/ 114 w 153"/>
                      <a:gd name="T11" fmla="*/ 46 h 131"/>
                      <a:gd name="T12" fmla="*/ 122 w 153"/>
                      <a:gd name="T13" fmla="*/ 54 h 131"/>
                      <a:gd name="T14" fmla="*/ 135 w 153"/>
                      <a:gd name="T15" fmla="*/ 70 h 131"/>
                      <a:gd name="T16" fmla="*/ 138 w 153"/>
                      <a:gd name="T17" fmla="*/ 73 h 131"/>
                      <a:gd name="T18" fmla="*/ 143 w 153"/>
                      <a:gd name="T19" fmla="*/ 77 h 131"/>
                      <a:gd name="T20" fmla="*/ 145 w 153"/>
                      <a:gd name="T21" fmla="*/ 78 h 131"/>
                      <a:gd name="T22" fmla="*/ 150 w 153"/>
                      <a:gd name="T23" fmla="*/ 107 h 131"/>
                      <a:gd name="T24" fmla="*/ 140 w 153"/>
                      <a:gd name="T25" fmla="*/ 100 h 131"/>
                      <a:gd name="T26" fmla="*/ 89 w 153"/>
                      <a:gd name="T27" fmla="*/ 52 h 131"/>
                      <a:gd name="T28" fmla="*/ 76 w 153"/>
                      <a:gd name="T29" fmla="*/ 42 h 131"/>
                      <a:gd name="T30" fmla="*/ 66 w 153"/>
                      <a:gd name="T31" fmla="*/ 36 h 131"/>
                      <a:gd name="T32" fmla="*/ 54 w 153"/>
                      <a:gd name="T33" fmla="*/ 32 h 131"/>
                      <a:gd name="T34" fmla="*/ 46 w 153"/>
                      <a:gd name="T35" fmla="*/ 31 h 131"/>
                      <a:gd name="T36" fmla="*/ 45 w 153"/>
                      <a:gd name="T37" fmla="*/ 31 h 131"/>
                      <a:gd name="T38" fmla="*/ 45 w 153"/>
                      <a:gd name="T39" fmla="*/ 32 h 131"/>
                      <a:gd name="T40" fmla="*/ 44 w 153"/>
                      <a:gd name="T41" fmla="*/ 32 h 131"/>
                      <a:gd name="T42" fmla="*/ 44 w 153"/>
                      <a:gd name="T43" fmla="*/ 33 h 131"/>
                      <a:gd name="T44" fmla="*/ 43 w 153"/>
                      <a:gd name="T45" fmla="*/ 35 h 131"/>
                      <a:gd name="T46" fmla="*/ 43 w 153"/>
                      <a:gd name="T47" fmla="*/ 36 h 131"/>
                      <a:gd name="T48" fmla="*/ 43 w 153"/>
                      <a:gd name="T49" fmla="*/ 38 h 131"/>
                      <a:gd name="T50" fmla="*/ 45 w 153"/>
                      <a:gd name="T51" fmla="*/ 42 h 131"/>
                      <a:gd name="T52" fmla="*/ 134 w 153"/>
                      <a:gd name="T53" fmla="*/ 113 h 131"/>
                      <a:gd name="T54" fmla="*/ 153 w 153"/>
                      <a:gd name="T55" fmla="*/ 131 h 131"/>
                      <a:gd name="T56" fmla="*/ 108 w 153"/>
                      <a:gd name="T57" fmla="*/ 129 h 131"/>
                      <a:gd name="T58" fmla="*/ 98 w 153"/>
                      <a:gd name="T59" fmla="*/ 113 h 131"/>
                      <a:gd name="T60" fmla="*/ 83 w 153"/>
                      <a:gd name="T61" fmla="*/ 95 h 131"/>
                      <a:gd name="T62" fmla="*/ 3 w 153"/>
                      <a:gd name="T63" fmla="*/ 28 h 131"/>
                      <a:gd name="T64" fmla="*/ 0 w 153"/>
                      <a:gd name="T65" fmla="*/ 25 h 131"/>
                      <a:gd name="T66" fmla="*/ 17 w 153"/>
                      <a:gd name="T67" fmla="*/ 0 h 131"/>
                      <a:gd name="T68" fmla="*/ 22 w 153"/>
                      <a:gd name="T69" fmla="*/ 1 h 131"/>
                      <a:gd name="T70" fmla="*/ 30 w 153"/>
                      <a:gd name="T71" fmla="*/ 4 h 131"/>
                      <a:gd name="T72" fmla="*/ 42 w 153"/>
                      <a:gd name="T73" fmla="*/ 11 h 131"/>
                      <a:gd name="T74" fmla="*/ 67 w 153"/>
                      <a:gd name="T75" fmla="*/ 30 h 131"/>
                      <a:gd name="T76" fmla="*/ 76 w 153"/>
                      <a:gd name="T77" fmla="*/ 35 h 131"/>
                      <a:gd name="T78" fmla="*/ 81 w 153"/>
                      <a:gd name="T79" fmla="*/ 37 h 131"/>
                      <a:gd name="T80" fmla="*/ 87 w 153"/>
                      <a:gd name="T81" fmla="*/ 38 h 131"/>
                      <a:gd name="T82" fmla="*/ 93 w 153"/>
                      <a:gd name="T83" fmla="*/ 38 h 131"/>
                      <a:gd name="T84" fmla="*/ 96 w 153"/>
                      <a:gd name="T85" fmla="*/ 38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53" h="131">
                        <a:moveTo>
                          <a:pt x="96" y="38"/>
                        </a:moveTo>
                        <a:lnTo>
                          <a:pt x="100" y="39"/>
                        </a:lnTo>
                        <a:lnTo>
                          <a:pt x="104" y="40"/>
                        </a:lnTo>
                        <a:lnTo>
                          <a:pt x="108" y="41"/>
                        </a:lnTo>
                        <a:lnTo>
                          <a:pt x="113" y="44"/>
                        </a:lnTo>
                        <a:lnTo>
                          <a:pt x="114" y="46"/>
                        </a:lnTo>
                        <a:lnTo>
                          <a:pt x="122" y="54"/>
                        </a:lnTo>
                        <a:lnTo>
                          <a:pt x="135" y="70"/>
                        </a:lnTo>
                        <a:lnTo>
                          <a:pt x="138" y="73"/>
                        </a:lnTo>
                        <a:lnTo>
                          <a:pt x="143" y="77"/>
                        </a:lnTo>
                        <a:lnTo>
                          <a:pt x="145" y="78"/>
                        </a:lnTo>
                        <a:lnTo>
                          <a:pt x="150" y="107"/>
                        </a:lnTo>
                        <a:lnTo>
                          <a:pt x="140" y="100"/>
                        </a:lnTo>
                        <a:lnTo>
                          <a:pt x="89" y="52"/>
                        </a:lnTo>
                        <a:lnTo>
                          <a:pt x="76" y="42"/>
                        </a:lnTo>
                        <a:lnTo>
                          <a:pt x="66" y="36"/>
                        </a:lnTo>
                        <a:lnTo>
                          <a:pt x="54" y="32"/>
                        </a:lnTo>
                        <a:lnTo>
                          <a:pt x="46" y="31"/>
                        </a:lnTo>
                        <a:lnTo>
                          <a:pt x="45" y="31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4" y="33"/>
                        </a:lnTo>
                        <a:lnTo>
                          <a:pt x="43" y="35"/>
                        </a:lnTo>
                        <a:lnTo>
                          <a:pt x="43" y="36"/>
                        </a:lnTo>
                        <a:lnTo>
                          <a:pt x="43" y="38"/>
                        </a:lnTo>
                        <a:lnTo>
                          <a:pt x="45" y="42"/>
                        </a:lnTo>
                        <a:lnTo>
                          <a:pt x="134" y="113"/>
                        </a:lnTo>
                        <a:lnTo>
                          <a:pt x="153" y="131"/>
                        </a:lnTo>
                        <a:lnTo>
                          <a:pt x="108" y="129"/>
                        </a:lnTo>
                        <a:lnTo>
                          <a:pt x="98" y="113"/>
                        </a:lnTo>
                        <a:lnTo>
                          <a:pt x="83" y="95"/>
                        </a:lnTo>
                        <a:lnTo>
                          <a:pt x="3" y="28"/>
                        </a:lnTo>
                        <a:lnTo>
                          <a:pt x="0" y="25"/>
                        </a:lnTo>
                        <a:lnTo>
                          <a:pt x="17" y="0"/>
                        </a:lnTo>
                        <a:lnTo>
                          <a:pt x="22" y="1"/>
                        </a:lnTo>
                        <a:lnTo>
                          <a:pt x="30" y="4"/>
                        </a:lnTo>
                        <a:lnTo>
                          <a:pt x="42" y="11"/>
                        </a:lnTo>
                        <a:lnTo>
                          <a:pt x="67" y="30"/>
                        </a:lnTo>
                        <a:lnTo>
                          <a:pt x="76" y="35"/>
                        </a:lnTo>
                        <a:lnTo>
                          <a:pt x="81" y="37"/>
                        </a:lnTo>
                        <a:lnTo>
                          <a:pt x="87" y="38"/>
                        </a:lnTo>
                        <a:lnTo>
                          <a:pt x="93" y="38"/>
                        </a:lnTo>
                        <a:lnTo>
                          <a:pt x="96" y="38"/>
                        </a:lnTo>
                        <a:close/>
                      </a:path>
                    </a:pathLst>
                  </a:custGeom>
                  <a:solidFill>
                    <a:srgbClr val="07A73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499" name="Freeform 35"/>
                  <p:cNvSpPr>
                    <a:spLocks/>
                  </p:cNvSpPr>
                  <p:nvPr/>
                </p:nvSpPr>
                <p:spPr bwMode="auto">
                  <a:xfrm>
                    <a:off x="3550" y="3981"/>
                    <a:ext cx="195" cy="205"/>
                  </a:xfrm>
                  <a:custGeom>
                    <a:avLst/>
                    <a:gdLst>
                      <a:gd name="T0" fmla="*/ 195 w 195"/>
                      <a:gd name="T1" fmla="*/ 10 h 205"/>
                      <a:gd name="T2" fmla="*/ 178 w 195"/>
                      <a:gd name="T3" fmla="*/ 47 h 205"/>
                      <a:gd name="T4" fmla="*/ 84 w 195"/>
                      <a:gd name="T5" fmla="*/ 26 h 205"/>
                      <a:gd name="T6" fmla="*/ 60 w 195"/>
                      <a:gd name="T7" fmla="*/ 24 h 205"/>
                      <a:gd name="T8" fmla="*/ 51 w 195"/>
                      <a:gd name="T9" fmla="*/ 25 h 205"/>
                      <a:gd name="T10" fmla="*/ 47 w 195"/>
                      <a:gd name="T11" fmla="*/ 25 h 205"/>
                      <a:gd name="T12" fmla="*/ 44 w 195"/>
                      <a:gd name="T13" fmla="*/ 26 h 205"/>
                      <a:gd name="T14" fmla="*/ 41 w 195"/>
                      <a:gd name="T15" fmla="*/ 28 h 205"/>
                      <a:gd name="T16" fmla="*/ 39 w 195"/>
                      <a:gd name="T17" fmla="*/ 29 h 205"/>
                      <a:gd name="T18" fmla="*/ 38 w 195"/>
                      <a:gd name="T19" fmla="*/ 31 h 205"/>
                      <a:gd name="T20" fmla="*/ 38 w 195"/>
                      <a:gd name="T21" fmla="*/ 34 h 205"/>
                      <a:gd name="T22" fmla="*/ 39 w 195"/>
                      <a:gd name="T23" fmla="*/ 37 h 205"/>
                      <a:gd name="T24" fmla="*/ 40 w 195"/>
                      <a:gd name="T25" fmla="*/ 40 h 205"/>
                      <a:gd name="T26" fmla="*/ 108 w 195"/>
                      <a:gd name="T27" fmla="*/ 44 h 205"/>
                      <a:gd name="T28" fmla="*/ 129 w 195"/>
                      <a:gd name="T29" fmla="*/ 49 h 205"/>
                      <a:gd name="T30" fmla="*/ 138 w 195"/>
                      <a:gd name="T31" fmla="*/ 52 h 205"/>
                      <a:gd name="T32" fmla="*/ 123 w 195"/>
                      <a:gd name="T33" fmla="*/ 195 h 205"/>
                      <a:gd name="T34" fmla="*/ 121 w 195"/>
                      <a:gd name="T35" fmla="*/ 205 h 205"/>
                      <a:gd name="T36" fmla="*/ 70 w 195"/>
                      <a:gd name="T37" fmla="*/ 109 h 205"/>
                      <a:gd name="T38" fmla="*/ 49 w 195"/>
                      <a:gd name="T39" fmla="*/ 80 h 205"/>
                      <a:gd name="T40" fmla="*/ 32 w 195"/>
                      <a:gd name="T41" fmla="*/ 63 h 205"/>
                      <a:gd name="T42" fmla="*/ 17 w 195"/>
                      <a:gd name="T43" fmla="*/ 52 h 205"/>
                      <a:gd name="T44" fmla="*/ 12 w 195"/>
                      <a:gd name="T45" fmla="*/ 49 h 205"/>
                      <a:gd name="T46" fmla="*/ 6 w 195"/>
                      <a:gd name="T47" fmla="*/ 51 h 205"/>
                      <a:gd name="T48" fmla="*/ 3 w 195"/>
                      <a:gd name="T49" fmla="*/ 52 h 205"/>
                      <a:gd name="T50" fmla="*/ 2 w 195"/>
                      <a:gd name="T51" fmla="*/ 52 h 205"/>
                      <a:gd name="T52" fmla="*/ 1 w 195"/>
                      <a:gd name="T53" fmla="*/ 52 h 205"/>
                      <a:gd name="T54" fmla="*/ 1 w 195"/>
                      <a:gd name="T55" fmla="*/ 51 h 205"/>
                      <a:gd name="T56" fmla="*/ 0 w 195"/>
                      <a:gd name="T57" fmla="*/ 51 h 205"/>
                      <a:gd name="T58" fmla="*/ 0 w 195"/>
                      <a:gd name="T59" fmla="*/ 49 h 205"/>
                      <a:gd name="T60" fmla="*/ 1 w 195"/>
                      <a:gd name="T61" fmla="*/ 46 h 205"/>
                      <a:gd name="T62" fmla="*/ 14 w 195"/>
                      <a:gd name="T63" fmla="*/ 17 h 205"/>
                      <a:gd name="T64" fmla="*/ 30 w 195"/>
                      <a:gd name="T65" fmla="*/ 9 h 205"/>
                      <a:gd name="T66" fmla="*/ 41 w 195"/>
                      <a:gd name="T67" fmla="*/ 6 h 205"/>
                      <a:gd name="T68" fmla="*/ 58 w 195"/>
                      <a:gd name="T69" fmla="*/ 2 h 205"/>
                      <a:gd name="T70" fmla="*/ 80 w 195"/>
                      <a:gd name="T71" fmla="*/ 0 h 205"/>
                      <a:gd name="T72" fmla="*/ 195 w 195"/>
                      <a:gd name="T73" fmla="*/ 10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5" h="205">
                        <a:moveTo>
                          <a:pt x="195" y="10"/>
                        </a:moveTo>
                        <a:lnTo>
                          <a:pt x="178" y="47"/>
                        </a:lnTo>
                        <a:lnTo>
                          <a:pt x="84" y="26"/>
                        </a:lnTo>
                        <a:lnTo>
                          <a:pt x="60" y="24"/>
                        </a:lnTo>
                        <a:lnTo>
                          <a:pt x="51" y="25"/>
                        </a:lnTo>
                        <a:lnTo>
                          <a:pt x="47" y="25"/>
                        </a:lnTo>
                        <a:lnTo>
                          <a:pt x="44" y="26"/>
                        </a:lnTo>
                        <a:lnTo>
                          <a:pt x="41" y="28"/>
                        </a:lnTo>
                        <a:lnTo>
                          <a:pt x="39" y="29"/>
                        </a:lnTo>
                        <a:lnTo>
                          <a:pt x="38" y="31"/>
                        </a:lnTo>
                        <a:lnTo>
                          <a:pt x="38" y="34"/>
                        </a:lnTo>
                        <a:lnTo>
                          <a:pt x="39" y="37"/>
                        </a:lnTo>
                        <a:lnTo>
                          <a:pt x="40" y="40"/>
                        </a:lnTo>
                        <a:lnTo>
                          <a:pt x="108" y="44"/>
                        </a:lnTo>
                        <a:lnTo>
                          <a:pt x="129" y="49"/>
                        </a:lnTo>
                        <a:lnTo>
                          <a:pt x="138" y="52"/>
                        </a:lnTo>
                        <a:lnTo>
                          <a:pt x="123" y="195"/>
                        </a:lnTo>
                        <a:lnTo>
                          <a:pt x="121" y="205"/>
                        </a:lnTo>
                        <a:lnTo>
                          <a:pt x="70" y="109"/>
                        </a:lnTo>
                        <a:lnTo>
                          <a:pt x="49" y="80"/>
                        </a:lnTo>
                        <a:lnTo>
                          <a:pt x="32" y="63"/>
                        </a:lnTo>
                        <a:lnTo>
                          <a:pt x="17" y="52"/>
                        </a:lnTo>
                        <a:lnTo>
                          <a:pt x="12" y="49"/>
                        </a:lnTo>
                        <a:lnTo>
                          <a:pt x="6" y="51"/>
                        </a:lnTo>
                        <a:lnTo>
                          <a:pt x="3" y="52"/>
                        </a:lnTo>
                        <a:lnTo>
                          <a:pt x="2" y="52"/>
                        </a:lnTo>
                        <a:lnTo>
                          <a:pt x="1" y="52"/>
                        </a:lnTo>
                        <a:lnTo>
                          <a:pt x="1" y="51"/>
                        </a:lnTo>
                        <a:lnTo>
                          <a:pt x="0" y="51"/>
                        </a:lnTo>
                        <a:lnTo>
                          <a:pt x="0" y="49"/>
                        </a:lnTo>
                        <a:lnTo>
                          <a:pt x="1" y="46"/>
                        </a:lnTo>
                        <a:lnTo>
                          <a:pt x="14" y="17"/>
                        </a:lnTo>
                        <a:lnTo>
                          <a:pt x="30" y="9"/>
                        </a:lnTo>
                        <a:lnTo>
                          <a:pt x="41" y="6"/>
                        </a:lnTo>
                        <a:lnTo>
                          <a:pt x="58" y="2"/>
                        </a:lnTo>
                        <a:lnTo>
                          <a:pt x="80" y="0"/>
                        </a:lnTo>
                        <a:lnTo>
                          <a:pt x="195" y="10"/>
                        </a:lnTo>
                        <a:close/>
                      </a:path>
                    </a:pathLst>
                  </a:custGeom>
                  <a:solidFill>
                    <a:srgbClr val="FF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0" name="Freeform 36"/>
                  <p:cNvSpPr>
                    <a:spLocks/>
                  </p:cNvSpPr>
                  <p:nvPr/>
                </p:nvSpPr>
                <p:spPr bwMode="auto">
                  <a:xfrm>
                    <a:off x="3205" y="4040"/>
                    <a:ext cx="408" cy="579"/>
                  </a:xfrm>
                  <a:custGeom>
                    <a:avLst/>
                    <a:gdLst>
                      <a:gd name="T0" fmla="*/ 367 w 408"/>
                      <a:gd name="T1" fmla="*/ 59 h 579"/>
                      <a:gd name="T2" fmla="*/ 382 w 408"/>
                      <a:gd name="T3" fmla="*/ 97 h 579"/>
                      <a:gd name="T4" fmla="*/ 408 w 408"/>
                      <a:gd name="T5" fmla="*/ 241 h 579"/>
                      <a:gd name="T6" fmla="*/ 259 w 408"/>
                      <a:gd name="T7" fmla="*/ 536 h 579"/>
                      <a:gd name="T8" fmla="*/ 205 w 408"/>
                      <a:gd name="T9" fmla="*/ 575 h 579"/>
                      <a:gd name="T10" fmla="*/ 201 w 408"/>
                      <a:gd name="T11" fmla="*/ 577 h 579"/>
                      <a:gd name="T12" fmla="*/ 196 w 408"/>
                      <a:gd name="T13" fmla="*/ 579 h 579"/>
                      <a:gd name="T14" fmla="*/ 185 w 408"/>
                      <a:gd name="T15" fmla="*/ 574 h 579"/>
                      <a:gd name="T16" fmla="*/ 148 w 408"/>
                      <a:gd name="T17" fmla="*/ 562 h 579"/>
                      <a:gd name="T18" fmla="*/ 139 w 408"/>
                      <a:gd name="T19" fmla="*/ 557 h 579"/>
                      <a:gd name="T20" fmla="*/ 134 w 408"/>
                      <a:gd name="T21" fmla="*/ 554 h 579"/>
                      <a:gd name="T22" fmla="*/ 128 w 408"/>
                      <a:gd name="T23" fmla="*/ 548 h 579"/>
                      <a:gd name="T24" fmla="*/ 125 w 408"/>
                      <a:gd name="T25" fmla="*/ 543 h 579"/>
                      <a:gd name="T26" fmla="*/ 124 w 408"/>
                      <a:gd name="T27" fmla="*/ 540 h 579"/>
                      <a:gd name="T28" fmla="*/ 123 w 408"/>
                      <a:gd name="T29" fmla="*/ 537 h 579"/>
                      <a:gd name="T30" fmla="*/ 121 w 408"/>
                      <a:gd name="T31" fmla="*/ 527 h 579"/>
                      <a:gd name="T32" fmla="*/ 121 w 408"/>
                      <a:gd name="T33" fmla="*/ 523 h 579"/>
                      <a:gd name="T34" fmla="*/ 115 w 408"/>
                      <a:gd name="T35" fmla="*/ 460 h 579"/>
                      <a:gd name="T36" fmla="*/ 127 w 408"/>
                      <a:gd name="T37" fmla="*/ 318 h 579"/>
                      <a:gd name="T38" fmla="*/ 144 w 408"/>
                      <a:gd name="T39" fmla="*/ 228 h 579"/>
                      <a:gd name="T40" fmla="*/ 327 w 408"/>
                      <a:gd name="T41" fmla="*/ 142 h 579"/>
                      <a:gd name="T42" fmla="*/ 333 w 408"/>
                      <a:gd name="T43" fmla="*/ 140 h 579"/>
                      <a:gd name="T44" fmla="*/ 333 w 408"/>
                      <a:gd name="T45" fmla="*/ 138 h 579"/>
                      <a:gd name="T46" fmla="*/ 332 w 408"/>
                      <a:gd name="T47" fmla="*/ 136 h 579"/>
                      <a:gd name="T48" fmla="*/ 332 w 408"/>
                      <a:gd name="T49" fmla="*/ 135 h 579"/>
                      <a:gd name="T50" fmla="*/ 331 w 408"/>
                      <a:gd name="T51" fmla="*/ 134 h 579"/>
                      <a:gd name="T52" fmla="*/ 330 w 408"/>
                      <a:gd name="T53" fmla="*/ 133 h 579"/>
                      <a:gd name="T54" fmla="*/ 330 w 408"/>
                      <a:gd name="T55" fmla="*/ 132 h 579"/>
                      <a:gd name="T56" fmla="*/ 322 w 408"/>
                      <a:gd name="T57" fmla="*/ 126 h 579"/>
                      <a:gd name="T58" fmla="*/ 0 w 408"/>
                      <a:gd name="T59" fmla="*/ 290 h 579"/>
                      <a:gd name="T60" fmla="*/ 19 w 408"/>
                      <a:gd name="T61" fmla="*/ 182 h 579"/>
                      <a:gd name="T62" fmla="*/ 304 w 408"/>
                      <a:gd name="T63" fmla="*/ 9 h 579"/>
                      <a:gd name="T64" fmla="*/ 324 w 408"/>
                      <a:gd name="T65" fmla="*/ 0 h 579"/>
                      <a:gd name="T66" fmla="*/ 329 w 408"/>
                      <a:gd name="T67" fmla="*/ 1 h 579"/>
                      <a:gd name="T68" fmla="*/ 333 w 408"/>
                      <a:gd name="T69" fmla="*/ 3 h 579"/>
                      <a:gd name="T70" fmla="*/ 339 w 408"/>
                      <a:gd name="T71" fmla="*/ 8 h 579"/>
                      <a:gd name="T72" fmla="*/ 343 w 408"/>
                      <a:gd name="T73" fmla="*/ 12 h 579"/>
                      <a:gd name="T74" fmla="*/ 349 w 408"/>
                      <a:gd name="T75" fmla="*/ 20 h 579"/>
                      <a:gd name="T76" fmla="*/ 367 w 408"/>
                      <a:gd name="T77" fmla="*/ 59 h 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08" h="579">
                        <a:moveTo>
                          <a:pt x="367" y="59"/>
                        </a:moveTo>
                        <a:lnTo>
                          <a:pt x="382" y="97"/>
                        </a:lnTo>
                        <a:lnTo>
                          <a:pt x="408" y="241"/>
                        </a:lnTo>
                        <a:lnTo>
                          <a:pt x="259" y="536"/>
                        </a:lnTo>
                        <a:lnTo>
                          <a:pt x="205" y="575"/>
                        </a:lnTo>
                        <a:lnTo>
                          <a:pt x="201" y="577"/>
                        </a:lnTo>
                        <a:lnTo>
                          <a:pt x="196" y="579"/>
                        </a:lnTo>
                        <a:lnTo>
                          <a:pt x="185" y="574"/>
                        </a:lnTo>
                        <a:lnTo>
                          <a:pt x="148" y="562"/>
                        </a:lnTo>
                        <a:lnTo>
                          <a:pt x="139" y="557"/>
                        </a:lnTo>
                        <a:lnTo>
                          <a:pt x="134" y="554"/>
                        </a:lnTo>
                        <a:lnTo>
                          <a:pt x="128" y="548"/>
                        </a:lnTo>
                        <a:lnTo>
                          <a:pt x="125" y="543"/>
                        </a:lnTo>
                        <a:lnTo>
                          <a:pt x="124" y="540"/>
                        </a:lnTo>
                        <a:lnTo>
                          <a:pt x="123" y="537"/>
                        </a:lnTo>
                        <a:lnTo>
                          <a:pt x="121" y="527"/>
                        </a:lnTo>
                        <a:lnTo>
                          <a:pt x="121" y="523"/>
                        </a:lnTo>
                        <a:lnTo>
                          <a:pt x="115" y="460"/>
                        </a:lnTo>
                        <a:lnTo>
                          <a:pt x="127" y="318"/>
                        </a:lnTo>
                        <a:lnTo>
                          <a:pt x="144" y="228"/>
                        </a:lnTo>
                        <a:lnTo>
                          <a:pt x="327" y="142"/>
                        </a:lnTo>
                        <a:lnTo>
                          <a:pt x="333" y="140"/>
                        </a:lnTo>
                        <a:lnTo>
                          <a:pt x="333" y="138"/>
                        </a:lnTo>
                        <a:lnTo>
                          <a:pt x="332" y="136"/>
                        </a:lnTo>
                        <a:lnTo>
                          <a:pt x="332" y="135"/>
                        </a:lnTo>
                        <a:lnTo>
                          <a:pt x="331" y="134"/>
                        </a:lnTo>
                        <a:lnTo>
                          <a:pt x="330" y="133"/>
                        </a:lnTo>
                        <a:lnTo>
                          <a:pt x="330" y="132"/>
                        </a:lnTo>
                        <a:lnTo>
                          <a:pt x="322" y="126"/>
                        </a:lnTo>
                        <a:lnTo>
                          <a:pt x="0" y="290"/>
                        </a:lnTo>
                        <a:lnTo>
                          <a:pt x="19" y="182"/>
                        </a:lnTo>
                        <a:lnTo>
                          <a:pt x="304" y="9"/>
                        </a:lnTo>
                        <a:lnTo>
                          <a:pt x="324" y="0"/>
                        </a:lnTo>
                        <a:lnTo>
                          <a:pt x="329" y="1"/>
                        </a:lnTo>
                        <a:lnTo>
                          <a:pt x="333" y="3"/>
                        </a:lnTo>
                        <a:lnTo>
                          <a:pt x="339" y="8"/>
                        </a:lnTo>
                        <a:lnTo>
                          <a:pt x="343" y="12"/>
                        </a:lnTo>
                        <a:lnTo>
                          <a:pt x="349" y="20"/>
                        </a:lnTo>
                        <a:lnTo>
                          <a:pt x="367" y="59"/>
                        </a:lnTo>
                        <a:close/>
                      </a:path>
                    </a:pathLst>
                  </a:custGeom>
                  <a:solidFill>
                    <a:srgbClr val="FF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1" name="Freeform 37"/>
                  <p:cNvSpPr>
                    <a:spLocks/>
                  </p:cNvSpPr>
                  <p:nvPr/>
                </p:nvSpPr>
                <p:spPr bwMode="auto">
                  <a:xfrm>
                    <a:off x="3270" y="4070"/>
                    <a:ext cx="414" cy="1177"/>
                  </a:xfrm>
                  <a:custGeom>
                    <a:avLst/>
                    <a:gdLst>
                      <a:gd name="T0" fmla="*/ 403 w 414"/>
                      <a:gd name="T1" fmla="*/ 150 h 1177"/>
                      <a:gd name="T2" fmla="*/ 406 w 414"/>
                      <a:gd name="T3" fmla="*/ 148 h 1177"/>
                      <a:gd name="T4" fmla="*/ 412 w 414"/>
                      <a:gd name="T5" fmla="*/ 138 h 1177"/>
                      <a:gd name="T6" fmla="*/ 414 w 414"/>
                      <a:gd name="T7" fmla="*/ 135 h 1177"/>
                      <a:gd name="T8" fmla="*/ 365 w 414"/>
                      <a:gd name="T9" fmla="*/ 269 h 1177"/>
                      <a:gd name="T10" fmla="*/ 250 w 414"/>
                      <a:gd name="T11" fmla="*/ 537 h 1177"/>
                      <a:gd name="T12" fmla="*/ 326 w 414"/>
                      <a:gd name="T13" fmla="*/ 557 h 1177"/>
                      <a:gd name="T14" fmla="*/ 358 w 414"/>
                      <a:gd name="T15" fmla="*/ 671 h 1177"/>
                      <a:gd name="T16" fmla="*/ 341 w 414"/>
                      <a:gd name="T17" fmla="*/ 673 h 1177"/>
                      <a:gd name="T18" fmla="*/ 334 w 414"/>
                      <a:gd name="T19" fmla="*/ 651 h 1177"/>
                      <a:gd name="T20" fmla="*/ 330 w 414"/>
                      <a:gd name="T21" fmla="*/ 643 h 1177"/>
                      <a:gd name="T22" fmla="*/ 324 w 414"/>
                      <a:gd name="T23" fmla="*/ 639 h 1177"/>
                      <a:gd name="T24" fmla="*/ 320 w 414"/>
                      <a:gd name="T25" fmla="*/ 640 h 1177"/>
                      <a:gd name="T26" fmla="*/ 317 w 414"/>
                      <a:gd name="T27" fmla="*/ 644 h 1177"/>
                      <a:gd name="T28" fmla="*/ 317 w 414"/>
                      <a:gd name="T29" fmla="*/ 651 h 1177"/>
                      <a:gd name="T30" fmla="*/ 323 w 414"/>
                      <a:gd name="T31" fmla="*/ 678 h 1177"/>
                      <a:gd name="T32" fmla="*/ 325 w 414"/>
                      <a:gd name="T33" fmla="*/ 685 h 1177"/>
                      <a:gd name="T34" fmla="*/ 330 w 414"/>
                      <a:gd name="T35" fmla="*/ 690 h 1177"/>
                      <a:gd name="T36" fmla="*/ 338 w 414"/>
                      <a:gd name="T37" fmla="*/ 692 h 1177"/>
                      <a:gd name="T38" fmla="*/ 353 w 414"/>
                      <a:gd name="T39" fmla="*/ 811 h 1177"/>
                      <a:gd name="T40" fmla="*/ 194 w 414"/>
                      <a:gd name="T41" fmla="*/ 890 h 1177"/>
                      <a:gd name="T42" fmla="*/ 196 w 414"/>
                      <a:gd name="T43" fmla="*/ 891 h 1177"/>
                      <a:gd name="T44" fmla="*/ 198 w 414"/>
                      <a:gd name="T45" fmla="*/ 890 h 1177"/>
                      <a:gd name="T46" fmla="*/ 195 w 414"/>
                      <a:gd name="T47" fmla="*/ 895 h 1177"/>
                      <a:gd name="T48" fmla="*/ 204 w 414"/>
                      <a:gd name="T49" fmla="*/ 898 h 1177"/>
                      <a:gd name="T50" fmla="*/ 215 w 414"/>
                      <a:gd name="T51" fmla="*/ 898 h 1177"/>
                      <a:gd name="T52" fmla="*/ 267 w 414"/>
                      <a:gd name="T53" fmla="*/ 879 h 1177"/>
                      <a:gd name="T54" fmla="*/ 244 w 414"/>
                      <a:gd name="T55" fmla="*/ 1159 h 1177"/>
                      <a:gd name="T56" fmla="*/ 188 w 414"/>
                      <a:gd name="T57" fmla="*/ 1046 h 1177"/>
                      <a:gd name="T58" fmla="*/ 106 w 414"/>
                      <a:gd name="T59" fmla="*/ 791 h 1177"/>
                      <a:gd name="T60" fmla="*/ 102 w 414"/>
                      <a:gd name="T61" fmla="*/ 787 h 1177"/>
                      <a:gd name="T62" fmla="*/ 95 w 414"/>
                      <a:gd name="T63" fmla="*/ 785 h 1177"/>
                      <a:gd name="T64" fmla="*/ 91 w 414"/>
                      <a:gd name="T65" fmla="*/ 788 h 1177"/>
                      <a:gd name="T66" fmla="*/ 125 w 414"/>
                      <a:gd name="T67" fmla="*/ 923 h 1177"/>
                      <a:gd name="T68" fmla="*/ 135 w 414"/>
                      <a:gd name="T69" fmla="*/ 1143 h 1177"/>
                      <a:gd name="T70" fmla="*/ 6 w 414"/>
                      <a:gd name="T71" fmla="*/ 578 h 1177"/>
                      <a:gd name="T72" fmla="*/ 59 w 414"/>
                      <a:gd name="T73" fmla="*/ 209 h 1177"/>
                      <a:gd name="T74" fmla="*/ 46 w 414"/>
                      <a:gd name="T75" fmla="*/ 520 h 1177"/>
                      <a:gd name="T76" fmla="*/ 58 w 414"/>
                      <a:gd name="T77" fmla="*/ 538 h 1177"/>
                      <a:gd name="T78" fmla="*/ 116 w 414"/>
                      <a:gd name="T79" fmla="*/ 562 h 1177"/>
                      <a:gd name="T80" fmla="*/ 135 w 414"/>
                      <a:gd name="T81" fmla="*/ 745 h 1177"/>
                      <a:gd name="T82" fmla="*/ 144 w 414"/>
                      <a:gd name="T83" fmla="*/ 754 h 1177"/>
                      <a:gd name="T84" fmla="*/ 147 w 414"/>
                      <a:gd name="T85" fmla="*/ 756 h 1177"/>
                      <a:gd name="T86" fmla="*/ 152 w 414"/>
                      <a:gd name="T87" fmla="*/ 754 h 1177"/>
                      <a:gd name="T88" fmla="*/ 204 w 414"/>
                      <a:gd name="T89" fmla="*/ 519 h 1177"/>
                      <a:gd name="T90" fmla="*/ 348 w 414"/>
                      <a:gd name="T91" fmla="*/ 245 h 1177"/>
                      <a:gd name="T92" fmla="*/ 357 w 414"/>
                      <a:gd name="T93" fmla="*/ 243 h 1177"/>
                      <a:gd name="T94" fmla="*/ 360 w 414"/>
                      <a:gd name="T95" fmla="*/ 240 h 1177"/>
                      <a:gd name="T96" fmla="*/ 344 w 414"/>
                      <a:gd name="T97" fmla="*/ 94 h 1177"/>
                      <a:gd name="T98" fmla="*/ 345 w 414"/>
                      <a:gd name="T99" fmla="*/ 44 h 1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14" h="1177">
                        <a:moveTo>
                          <a:pt x="399" y="149"/>
                        </a:moveTo>
                        <a:lnTo>
                          <a:pt x="401" y="150"/>
                        </a:lnTo>
                        <a:lnTo>
                          <a:pt x="403" y="150"/>
                        </a:lnTo>
                        <a:lnTo>
                          <a:pt x="404" y="149"/>
                        </a:lnTo>
                        <a:lnTo>
                          <a:pt x="406" y="149"/>
                        </a:lnTo>
                        <a:lnTo>
                          <a:pt x="406" y="148"/>
                        </a:lnTo>
                        <a:lnTo>
                          <a:pt x="408" y="146"/>
                        </a:lnTo>
                        <a:lnTo>
                          <a:pt x="409" y="145"/>
                        </a:lnTo>
                        <a:lnTo>
                          <a:pt x="412" y="138"/>
                        </a:lnTo>
                        <a:lnTo>
                          <a:pt x="412" y="137"/>
                        </a:lnTo>
                        <a:lnTo>
                          <a:pt x="413" y="136"/>
                        </a:lnTo>
                        <a:lnTo>
                          <a:pt x="414" y="135"/>
                        </a:lnTo>
                        <a:lnTo>
                          <a:pt x="406" y="147"/>
                        </a:lnTo>
                        <a:lnTo>
                          <a:pt x="397" y="164"/>
                        </a:lnTo>
                        <a:lnTo>
                          <a:pt x="365" y="269"/>
                        </a:lnTo>
                        <a:lnTo>
                          <a:pt x="248" y="510"/>
                        </a:lnTo>
                        <a:lnTo>
                          <a:pt x="247" y="512"/>
                        </a:lnTo>
                        <a:lnTo>
                          <a:pt x="250" y="537"/>
                        </a:lnTo>
                        <a:lnTo>
                          <a:pt x="342" y="389"/>
                        </a:lnTo>
                        <a:lnTo>
                          <a:pt x="326" y="502"/>
                        </a:lnTo>
                        <a:lnTo>
                          <a:pt x="326" y="557"/>
                        </a:lnTo>
                        <a:lnTo>
                          <a:pt x="342" y="606"/>
                        </a:lnTo>
                        <a:lnTo>
                          <a:pt x="359" y="670"/>
                        </a:lnTo>
                        <a:lnTo>
                          <a:pt x="358" y="671"/>
                        </a:lnTo>
                        <a:lnTo>
                          <a:pt x="355" y="672"/>
                        </a:lnTo>
                        <a:lnTo>
                          <a:pt x="354" y="672"/>
                        </a:lnTo>
                        <a:lnTo>
                          <a:pt x="341" y="673"/>
                        </a:lnTo>
                        <a:lnTo>
                          <a:pt x="338" y="674"/>
                        </a:lnTo>
                        <a:lnTo>
                          <a:pt x="336" y="669"/>
                        </a:lnTo>
                        <a:lnTo>
                          <a:pt x="334" y="651"/>
                        </a:lnTo>
                        <a:lnTo>
                          <a:pt x="333" y="649"/>
                        </a:lnTo>
                        <a:lnTo>
                          <a:pt x="332" y="646"/>
                        </a:lnTo>
                        <a:lnTo>
                          <a:pt x="330" y="643"/>
                        </a:lnTo>
                        <a:lnTo>
                          <a:pt x="329" y="642"/>
                        </a:lnTo>
                        <a:lnTo>
                          <a:pt x="327" y="641"/>
                        </a:lnTo>
                        <a:lnTo>
                          <a:pt x="324" y="639"/>
                        </a:lnTo>
                        <a:lnTo>
                          <a:pt x="322" y="638"/>
                        </a:lnTo>
                        <a:lnTo>
                          <a:pt x="321" y="639"/>
                        </a:lnTo>
                        <a:lnTo>
                          <a:pt x="320" y="640"/>
                        </a:lnTo>
                        <a:lnTo>
                          <a:pt x="319" y="641"/>
                        </a:lnTo>
                        <a:lnTo>
                          <a:pt x="318" y="642"/>
                        </a:lnTo>
                        <a:lnTo>
                          <a:pt x="317" y="644"/>
                        </a:lnTo>
                        <a:lnTo>
                          <a:pt x="317" y="647"/>
                        </a:lnTo>
                        <a:lnTo>
                          <a:pt x="317" y="648"/>
                        </a:lnTo>
                        <a:lnTo>
                          <a:pt x="317" y="651"/>
                        </a:lnTo>
                        <a:lnTo>
                          <a:pt x="318" y="658"/>
                        </a:lnTo>
                        <a:lnTo>
                          <a:pt x="322" y="675"/>
                        </a:lnTo>
                        <a:lnTo>
                          <a:pt x="323" y="678"/>
                        </a:lnTo>
                        <a:lnTo>
                          <a:pt x="323" y="681"/>
                        </a:lnTo>
                        <a:lnTo>
                          <a:pt x="324" y="682"/>
                        </a:lnTo>
                        <a:lnTo>
                          <a:pt x="325" y="685"/>
                        </a:lnTo>
                        <a:lnTo>
                          <a:pt x="326" y="686"/>
                        </a:lnTo>
                        <a:lnTo>
                          <a:pt x="328" y="688"/>
                        </a:lnTo>
                        <a:lnTo>
                          <a:pt x="330" y="690"/>
                        </a:lnTo>
                        <a:lnTo>
                          <a:pt x="333" y="691"/>
                        </a:lnTo>
                        <a:lnTo>
                          <a:pt x="336" y="691"/>
                        </a:lnTo>
                        <a:lnTo>
                          <a:pt x="338" y="692"/>
                        </a:lnTo>
                        <a:lnTo>
                          <a:pt x="364" y="690"/>
                        </a:lnTo>
                        <a:lnTo>
                          <a:pt x="385" y="788"/>
                        </a:lnTo>
                        <a:lnTo>
                          <a:pt x="353" y="811"/>
                        </a:lnTo>
                        <a:lnTo>
                          <a:pt x="206" y="882"/>
                        </a:lnTo>
                        <a:lnTo>
                          <a:pt x="194" y="890"/>
                        </a:lnTo>
                        <a:lnTo>
                          <a:pt x="194" y="890"/>
                        </a:lnTo>
                        <a:lnTo>
                          <a:pt x="195" y="891"/>
                        </a:lnTo>
                        <a:lnTo>
                          <a:pt x="195" y="891"/>
                        </a:lnTo>
                        <a:lnTo>
                          <a:pt x="196" y="891"/>
                        </a:lnTo>
                        <a:lnTo>
                          <a:pt x="197" y="891"/>
                        </a:lnTo>
                        <a:lnTo>
                          <a:pt x="198" y="890"/>
                        </a:lnTo>
                        <a:lnTo>
                          <a:pt x="198" y="890"/>
                        </a:lnTo>
                        <a:lnTo>
                          <a:pt x="196" y="891"/>
                        </a:lnTo>
                        <a:lnTo>
                          <a:pt x="193" y="893"/>
                        </a:lnTo>
                        <a:lnTo>
                          <a:pt x="195" y="895"/>
                        </a:lnTo>
                        <a:lnTo>
                          <a:pt x="197" y="896"/>
                        </a:lnTo>
                        <a:lnTo>
                          <a:pt x="200" y="897"/>
                        </a:lnTo>
                        <a:lnTo>
                          <a:pt x="204" y="898"/>
                        </a:lnTo>
                        <a:lnTo>
                          <a:pt x="206" y="899"/>
                        </a:lnTo>
                        <a:lnTo>
                          <a:pt x="211" y="899"/>
                        </a:lnTo>
                        <a:lnTo>
                          <a:pt x="215" y="898"/>
                        </a:lnTo>
                        <a:lnTo>
                          <a:pt x="251" y="883"/>
                        </a:lnTo>
                        <a:lnTo>
                          <a:pt x="261" y="880"/>
                        </a:lnTo>
                        <a:lnTo>
                          <a:pt x="267" y="879"/>
                        </a:lnTo>
                        <a:lnTo>
                          <a:pt x="272" y="879"/>
                        </a:lnTo>
                        <a:lnTo>
                          <a:pt x="336" y="1141"/>
                        </a:lnTo>
                        <a:lnTo>
                          <a:pt x="244" y="1159"/>
                        </a:lnTo>
                        <a:lnTo>
                          <a:pt x="191" y="1046"/>
                        </a:lnTo>
                        <a:lnTo>
                          <a:pt x="188" y="1048"/>
                        </a:lnTo>
                        <a:lnTo>
                          <a:pt x="188" y="1046"/>
                        </a:lnTo>
                        <a:lnTo>
                          <a:pt x="189" y="1047"/>
                        </a:lnTo>
                        <a:lnTo>
                          <a:pt x="121" y="857"/>
                        </a:lnTo>
                        <a:lnTo>
                          <a:pt x="106" y="791"/>
                        </a:lnTo>
                        <a:lnTo>
                          <a:pt x="104" y="789"/>
                        </a:lnTo>
                        <a:lnTo>
                          <a:pt x="103" y="788"/>
                        </a:lnTo>
                        <a:lnTo>
                          <a:pt x="102" y="787"/>
                        </a:lnTo>
                        <a:lnTo>
                          <a:pt x="101" y="786"/>
                        </a:lnTo>
                        <a:lnTo>
                          <a:pt x="98" y="785"/>
                        </a:lnTo>
                        <a:lnTo>
                          <a:pt x="95" y="785"/>
                        </a:lnTo>
                        <a:lnTo>
                          <a:pt x="93" y="786"/>
                        </a:lnTo>
                        <a:lnTo>
                          <a:pt x="92" y="787"/>
                        </a:lnTo>
                        <a:lnTo>
                          <a:pt x="91" y="788"/>
                        </a:lnTo>
                        <a:lnTo>
                          <a:pt x="91" y="789"/>
                        </a:lnTo>
                        <a:lnTo>
                          <a:pt x="91" y="791"/>
                        </a:lnTo>
                        <a:lnTo>
                          <a:pt x="125" y="923"/>
                        </a:lnTo>
                        <a:lnTo>
                          <a:pt x="229" y="1161"/>
                        </a:lnTo>
                        <a:lnTo>
                          <a:pt x="159" y="1177"/>
                        </a:lnTo>
                        <a:lnTo>
                          <a:pt x="135" y="1143"/>
                        </a:lnTo>
                        <a:lnTo>
                          <a:pt x="65" y="979"/>
                        </a:lnTo>
                        <a:lnTo>
                          <a:pt x="0" y="644"/>
                        </a:lnTo>
                        <a:lnTo>
                          <a:pt x="6" y="578"/>
                        </a:lnTo>
                        <a:lnTo>
                          <a:pt x="4" y="419"/>
                        </a:lnTo>
                        <a:lnTo>
                          <a:pt x="12" y="373"/>
                        </a:lnTo>
                        <a:lnTo>
                          <a:pt x="59" y="209"/>
                        </a:lnTo>
                        <a:lnTo>
                          <a:pt x="34" y="400"/>
                        </a:lnTo>
                        <a:lnTo>
                          <a:pt x="36" y="470"/>
                        </a:lnTo>
                        <a:lnTo>
                          <a:pt x="46" y="520"/>
                        </a:lnTo>
                        <a:lnTo>
                          <a:pt x="49" y="529"/>
                        </a:lnTo>
                        <a:lnTo>
                          <a:pt x="53" y="534"/>
                        </a:lnTo>
                        <a:lnTo>
                          <a:pt x="58" y="538"/>
                        </a:lnTo>
                        <a:lnTo>
                          <a:pt x="65" y="543"/>
                        </a:lnTo>
                        <a:lnTo>
                          <a:pt x="78" y="549"/>
                        </a:lnTo>
                        <a:lnTo>
                          <a:pt x="116" y="562"/>
                        </a:lnTo>
                        <a:lnTo>
                          <a:pt x="126" y="567"/>
                        </a:lnTo>
                        <a:lnTo>
                          <a:pt x="134" y="573"/>
                        </a:lnTo>
                        <a:lnTo>
                          <a:pt x="135" y="745"/>
                        </a:lnTo>
                        <a:lnTo>
                          <a:pt x="137" y="747"/>
                        </a:lnTo>
                        <a:lnTo>
                          <a:pt x="143" y="753"/>
                        </a:lnTo>
                        <a:lnTo>
                          <a:pt x="144" y="754"/>
                        </a:lnTo>
                        <a:lnTo>
                          <a:pt x="145" y="755"/>
                        </a:lnTo>
                        <a:lnTo>
                          <a:pt x="146" y="755"/>
                        </a:lnTo>
                        <a:lnTo>
                          <a:pt x="147" y="756"/>
                        </a:lnTo>
                        <a:lnTo>
                          <a:pt x="148" y="756"/>
                        </a:lnTo>
                        <a:lnTo>
                          <a:pt x="149" y="755"/>
                        </a:lnTo>
                        <a:lnTo>
                          <a:pt x="152" y="754"/>
                        </a:lnTo>
                        <a:lnTo>
                          <a:pt x="155" y="556"/>
                        </a:lnTo>
                        <a:lnTo>
                          <a:pt x="185" y="531"/>
                        </a:lnTo>
                        <a:lnTo>
                          <a:pt x="204" y="519"/>
                        </a:lnTo>
                        <a:lnTo>
                          <a:pt x="346" y="247"/>
                        </a:lnTo>
                        <a:lnTo>
                          <a:pt x="346" y="246"/>
                        </a:lnTo>
                        <a:lnTo>
                          <a:pt x="348" y="245"/>
                        </a:lnTo>
                        <a:lnTo>
                          <a:pt x="349" y="244"/>
                        </a:lnTo>
                        <a:lnTo>
                          <a:pt x="354" y="244"/>
                        </a:lnTo>
                        <a:lnTo>
                          <a:pt x="357" y="243"/>
                        </a:lnTo>
                        <a:lnTo>
                          <a:pt x="358" y="242"/>
                        </a:lnTo>
                        <a:lnTo>
                          <a:pt x="359" y="241"/>
                        </a:lnTo>
                        <a:lnTo>
                          <a:pt x="360" y="240"/>
                        </a:lnTo>
                        <a:lnTo>
                          <a:pt x="361" y="239"/>
                        </a:lnTo>
                        <a:lnTo>
                          <a:pt x="362" y="238"/>
                        </a:lnTo>
                        <a:lnTo>
                          <a:pt x="344" y="94"/>
                        </a:lnTo>
                        <a:lnTo>
                          <a:pt x="325" y="28"/>
                        </a:lnTo>
                        <a:lnTo>
                          <a:pt x="313" y="0"/>
                        </a:lnTo>
                        <a:lnTo>
                          <a:pt x="345" y="44"/>
                        </a:lnTo>
                        <a:lnTo>
                          <a:pt x="399" y="149"/>
                        </a:lnTo>
                        <a:close/>
                      </a:path>
                    </a:pathLst>
                  </a:custGeom>
                  <a:solidFill>
                    <a:srgbClr val="0093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2" name="Freeform 38"/>
                  <p:cNvSpPr>
                    <a:spLocks/>
                  </p:cNvSpPr>
                  <p:nvPr/>
                </p:nvSpPr>
                <p:spPr bwMode="auto">
                  <a:xfrm>
                    <a:off x="3417" y="4070"/>
                    <a:ext cx="267" cy="1155"/>
                  </a:xfrm>
                  <a:custGeom>
                    <a:avLst/>
                    <a:gdLst>
                      <a:gd name="T0" fmla="*/ 109 w 267"/>
                      <a:gd name="T1" fmla="*/ 1147 h 1155"/>
                      <a:gd name="T2" fmla="*/ 120 w 267"/>
                      <a:gd name="T3" fmla="*/ 1117 h 1155"/>
                      <a:gd name="T4" fmla="*/ 103 w 267"/>
                      <a:gd name="T5" fmla="*/ 968 h 1155"/>
                      <a:gd name="T6" fmla="*/ 7 w 267"/>
                      <a:gd name="T7" fmla="*/ 895 h 1155"/>
                      <a:gd name="T8" fmla="*/ 145 w 267"/>
                      <a:gd name="T9" fmla="*/ 807 h 1155"/>
                      <a:gd name="T10" fmla="*/ 155 w 267"/>
                      <a:gd name="T11" fmla="*/ 795 h 1155"/>
                      <a:gd name="T12" fmla="*/ 165 w 267"/>
                      <a:gd name="T13" fmla="*/ 758 h 1155"/>
                      <a:gd name="T14" fmla="*/ 162 w 267"/>
                      <a:gd name="T15" fmla="*/ 727 h 1155"/>
                      <a:gd name="T16" fmla="*/ 160 w 267"/>
                      <a:gd name="T17" fmla="*/ 722 h 1155"/>
                      <a:gd name="T18" fmla="*/ 156 w 267"/>
                      <a:gd name="T19" fmla="*/ 720 h 1155"/>
                      <a:gd name="T20" fmla="*/ 139 w 267"/>
                      <a:gd name="T21" fmla="*/ 693 h 1155"/>
                      <a:gd name="T22" fmla="*/ 125 w 267"/>
                      <a:gd name="T23" fmla="*/ 595 h 1155"/>
                      <a:gd name="T24" fmla="*/ 139 w 267"/>
                      <a:gd name="T25" fmla="*/ 542 h 1155"/>
                      <a:gd name="T26" fmla="*/ 107 w 267"/>
                      <a:gd name="T27" fmla="*/ 558 h 1155"/>
                      <a:gd name="T28" fmla="*/ 199 w 267"/>
                      <a:gd name="T29" fmla="*/ 246 h 1155"/>
                      <a:gd name="T30" fmla="*/ 207 w 267"/>
                      <a:gd name="T31" fmla="*/ 244 h 1155"/>
                      <a:gd name="T32" fmla="*/ 212 w 267"/>
                      <a:gd name="T33" fmla="*/ 241 h 1155"/>
                      <a:gd name="T34" fmla="*/ 215 w 267"/>
                      <a:gd name="T35" fmla="*/ 238 h 1155"/>
                      <a:gd name="T36" fmla="*/ 166 w 267"/>
                      <a:gd name="T37" fmla="*/ 0 h 1155"/>
                      <a:gd name="T38" fmla="*/ 254 w 267"/>
                      <a:gd name="T39" fmla="*/ 150 h 1155"/>
                      <a:gd name="T40" fmla="*/ 259 w 267"/>
                      <a:gd name="T41" fmla="*/ 149 h 1155"/>
                      <a:gd name="T42" fmla="*/ 262 w 267"/>
                      <a:gd name="T43" fmla="*/ 145 h 1155"/>
                      <a:gd name="T44" fmla="*/ 266 w 267"/>
                      <a:gd name="T45" fmla="*/ 136 h 1155"/>
                      <a:gd name="T46" fmla="*/ 250 w 267"/>
                      <a:gd name="T47" fmla="*/ 164 h 1155"/>
                      <a:gd name="T48" fmla="*/ 100 w 267"/>
                      <a:gd name="T49" fmla="*/ 512 h 1155"/>
                      <a:gd name="T50" fmla="*/ 179 w 267"/>
                      <a:gd name="T51" fmla="*/ 502 h 1155"/>
                      <a:gd name="T52" fmla="*/ 212 w 267"/>
                      <a:gd name="T53" fmla="*/ 670 h 1155"/>
                      <a:gd name="T54" fmla="*/ 207 w 267"/>
                      <a:gd name="T55" fmla="*/ 672 h 1155"/>
                      <a:gd name="T56" fmla="*/ 189 w 267"/>
                      <a:gd name="T57" fmla="*/ 669 h 1155"/>
                      <a:gd name="T58" fmla="*/ 185 w 267"/>
                      <a:gd name="T59" fmla="*/ 646 h 1155"/>
                      <a:gd name="T60" fmla="*/ 180 w 267"/>
                      <a:gd name="T61" fmla="*/ 641 h 1155"/>
                      <a:gd name="T62" fmla="*/ 174 w 267"/>
                      <a:gd name="T63" fmla="*/ 639 h 1155"/>
                      <a:gd name="T64" fmla="*/ 171 w 267"/>
                      <a:gd name="T65" fmla="*/ 642 h 1155"/>
                      <a:gd name="T66" fmla="*/ 170 w 267"/>
                      <a:gd name="T67" fmla="*/ 648 h 1155"/>
                      <a:gd name="T68" fmla="*/ 175 w 267"/>
                      <a:gd name="T69" fmla="*/ 675 h 1155"/>
                      <a:gd name="T70" fmla="*/ 177 w 267"/>
                      <a:gd name="T71" fmla="*/ 682 h 1155"/>
                      <a:gd name="T72" fmla="*/ 181 w 267"/>
                      <a:gd name="T73" fmla="*/ 688 h 1155"/>
                      <a:gd name="T74" fmla="*/ 189 w 267"/>
                      <a:gd name="T75" fmla="*/ 691 h 1155"/>
                      <a:gd name="T76" fmla="*/ 238 w 267"/>
                      <a:gd name="T77" fmla="*/ 788 h 1155"/>
                      <a:gd name="T78" fmla="*/ 47 w 267"/>
                      <a:gd name="T79" fmla="*/ 890 h 1155"/>
                      <a:gd name="T80" fmla="*/ 48 w 267"/>
                      <a:gd name="T81" fmla="*/ 891 h 1155"/>
                      <a:gd name="T82" fmla="*/ 51 w 267"/>
                      <a:gd name="T83" fmla="*/ 890 h 1155"/>
                      <a:gd name="T84" fmla="*/ 46 w 267"/>
                      <a:gd name="T85" fmla="*/ 893 h 1155"/>
                      <a:gd name="T86" fmla="*/ 53 w 267"/>
                      <a:gd name="T87" fmla="*/ 897 h 1155"/>
                      <a:gd name="T88" fmla="*/ 64 w 267"/>
                      <a:gd name="T89" fmla="*/ 899 h 1155"/>
                      <a:gd name="T90" fmla="*/ 114 w 267"/>
                      <a:gd name="T91" fmla="*/ 880 h 1155"/>
                      <a:gd name="T92" fmla="*/ 189 w 267"/>
                      <a:gd name="T93" fmla="*/ 1141 h 1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67" h="1155">
                        <a:moveTo>
                          <a:pt x="102" y="1155"/>
                        </a:moveTo>
                        <a:lnTo>
                          <a:pt x="104" y="1153"/>
                        </a:lnTo>
                        <a:lnTo>
                          <a:pt x="109" y="1147"/>
                        </a:lnTo>
                        <a:lnTo>
                          <a:pt x="113" y="1140"/>
                        </a:lnTo>
                        <a:lnTo>
                          <a:pt x="117" y="1129"/>
                        </a:lnTo>
                        <a:lnTo>
                          <a:pt x="120" y="1117"/>
                        </a:lnTo>
                        <a:lnTo>
                          <a:pt x="123" y="1089"/>
                        </a:lnTo>
                        <a:lnTo>
                          <a:pt x="116" y="1000"/>
                        </a:lnTo>
                        <a:lnTo>
                          <a:pt x="103" y="968"/>
                        </a:lnTo>
                        <a:lnTo>
                          <a:pt x="93" y="950"/>
                        </a:lnTo>
                        <a:lnTo>
                          <a:pt x="80" y="932"/>
                        </a:lnTo>
                        <a:lnTo>
                          <a:pt x="7" y="895"/>
                        </a:lnTo>
                        <a:lnTo>
                          <a:pt x="0" y="892"/>
                        </a:lnTo>
                        <a:lnTo>
                          <a:pt x="134" y="816"/>
                        </a:lnTo>
                        <a:lnTo>
                          <a:pt x="145" y="807"/>
                        </a:lnTo>
                        <a:lnTo>
                          <a:pt x="148" y="805"/>
                        </a:lnTo>
                        <a:lnTo>
                          <a:pt x="150" y="803"/>
                        </a:lnTo>
                        <a:lnTo>
                          <a:pt x="155" y="795"/>
                        </a:lnTo>
                        <a:lnTo>
                          <a:pt x="158" y="790"/>
                        </a:lnTo>
                        <a:lnTo>
                          <a:pt x="162" y="779"/>
                        </a:lnTo>
                        <a:lnTo>
                          <a:pt x="165" y="758"/>
                        </a:lnTo>
                        <a:lnTo>
                          <a:pt x="166" y="747"/>
                        </a:lnTo>
                        <a:lnTo>
                          <a:pt x="164" y="734"/>
                        </a:lnTo>
                        <a:lnTo>
                          <a:pt x="162" y="727"/>
                        </a:lnTo>
                        <a:lnTo>
                          <a:pt x="162" y="726"/>
                        </a:lnTo>
                        <a:lnTo>
                          <a:pt x="160" y="723"/>
                        </a:lnTo>
                        <a:lnTo>
                          <a:pt x="160" y="722"/>
                        </a:lnTo>
                        <a:lnTo>
                          <a:pt x="159" y="721"/>
                        </a:lnTo>
                        <a:lnTo>
                          <a:pt x="158" y="721"/>
                        </a:lnTo>
                        <a:lnTo>
                          <a:pt x="156" y="720"/>
                        </a:lnTo>
                        <a:lnTo>
                          <a:pt x="144" y="718"/>
                        </a:lnTo>
                        <a:lnTo>
                          <a:pt x="55" y="719"/>
                        </a:lnTo>
                        <a:lnTo>
                          <a:pt x="139" y="693"/>
                        </a:lnTo>
                        <a:lnTo>
                          <a:pt x="135" y="644"/>
                        </a:lnTo>
                        <a:lnTo>
                          <a:pt x="102" y="634"/>
                        </a:lnTo>
                        <a:lnTo>
                          <a:pt x="125" y="595"/>
                        </a:lnTo>
                        <a:lnTo>
                          <a:pt x="135" y="572"/>
                        </a:lnTo>
                        <a:lnTo>
                          <a:pt x="138" y="555"/>
                        </a:lnTo>
                        <a:lnTo>
                          <a:pt x="139" y="542"/>
                        </a:lnTo>
                        <a:lnTo>
                          <a:pt x="138" y="535"/>
                        </a:lnTo>
                        <a:lnTo>
                          <a:pt x="137" y="529"/>
                        </a:lnTo>
                        <a:lnTo>
                          <a:pt x="107" y="558"/>
                        </a:lnTo>
                        <a:lnTo>
                          <a:pt x="33" y="609"/>
                        </a:lnTo>
                        <a:lnTo>
                          <a:pt x="199" y="247"/>
                        </a:lnTo>
                        <a:lnTo>
                          <a:pt x="199" y="246"/>
                        </a:lnTo>
                        <a:lnTo>
                          <a:pt x="201" y="245"/>
                        </a:lnTo>
                        <a:lnTo>
                          <a:pt x="202" y="244"/>
                        </a:lnTo>
                        <a:lnTo>
                          <a:pt x="207" y="244"/>
                        </a:lnTo>
                        <a:lnTo>
                          <a:pt x="210" y="243"/>
                        </a:lnTo>
                        <a:lnTo>
                          <a:pt x="211" y="242"/>
                        </a:lnTo>
                        <a:lnTo>
                          <a:pt x="212" y="241"/>
                        </a:lnTo>
                        <a:lnTo>
                          <a:pt x="213" y="240"/>
                        </a:lnTo>
                        <a:lnTo>
                          <a:pt x="214" y="239"/>
                        </a:lnTo>
                        <a:lnTo>
                          <a:pt x="215" y="238"/>
                        </a:lnTo>
                        <a:lnTo>
                          <a:pt x="197" y="94"/>
                        </a:lnTo>
                        <a:lnTo>
                          <a:pt x="178" y="28"/>
                        </a:lnTo>
                        <a:lnTo>
                          <a:pt x="166" y="0"/>
                        </a:lnTo>
                        <a:lnTo>
                          <a:pt x="198" y="44"/>
                        </a:lnTo>
                        <a:lnTo>
                          <a:pt x="252" y="149"/>
                        </a:lnTo>
                        <a:lnTo>
                          <a:pt x="254" y="150"/>
                        </a:lnTo>
                        <a:lnTo>
                          <a:pt x="256" y="150"/>
                        </a:lnTo>
                        <a:lnTo>
                          <a:pt x="257" y="149"/>
                        </a:lnTo>
                        <a:lnTo>
                          <a:pt x="259" y="149"/>
                        </a:lnTo>
                        <a:lnTo>
                          <a:pt x="259" y="148"/>
                        </a:lnTo>
                        <a:lnTo>
                          <a:pt x="261" y="146"/>
                        </a:lnTo>
                        <a:lnTo>
                          <a:pt x="262" y="145"/>
                        </a:lnTo>
                        <a:lnTo>
                          <a:pt x="265" y="138"/>
                        </a:lnTo>
                        <a:lnTo>
                          <a:pt x="265" y="137"/>
                        </a:lnTo>
                        <a:lnTo>
                          <a:pt x="266" y="136"/>
                        </a:lnTo>
                        <a:lnTo>
                          <a:pt x="267" y="135"/>
                        </a:lnTo>
                        <a:lnTo>
                          <a:pt x="259" y="147"/>
                        </a:lnTo>
                        <a:lnTo>
                          <a:pt x="250" y="164"/>
                        </a:lnTo>
                        <a:lnTo>
                          <a:pt x="218" y="269"/>
                        </a:lnTo>
                        <a:lnTo>
                          <a:pt x="101" y="510"/>
                        </a:lnTo>
                        <a:lnTo>
                          <a:pt x="100" y="512"/>
                        </a:lnTo>
                        <a:lnTo>
                          <a:pt x="103" y="537"/>
                        </a:lnTo>
                        <a:lnTo>
                          <a:pt x="195" y="389"/>
                        </a:lnTo>
                        <a:lnTo>
                          <a:pt x="179" y="502"/>
                        </a:lnTo>
                        <a:lnTo>
                          <a:pt x="179" y="557"/>
                        </a:lnTo>
                        <a:lnTo>
                          <a:pt x="195" y="606"/>
                        </a:lnTo>
                        <a:lnTo>
                          <a:pt x="212" y="670"/>
                        </a:lnTo>
                        <a:lnTo>
                          <a:pt x="211" y="671"/>
                        </a:lnTo>
                        <a:lnTo>
                          <a:pt x="208" y="672"/>
                        </a:lnTo>
                        <a:lnTo>
                          <a:pt x="207" y="672"/>
                        </a:lnTo>
                        <a:lnTo>
                          <a:pt x="194" y="673"/>
                        </a:lnTo>
                        <a:lnTo>
                          <a:pt x="191" y="674"/>
                        </a:lnTo>
                        <a:lnTo>
                          <a:pt x="189" y="669"/>
                        </a:lnTo>
                        <a:lnTo>
                          <a:pt x="187" y="651"/>
                        </a:lnTo>
                        <a:lnTo>
                          <a:pt x="186" y="649"/>
                        </a:lnTo>
                        <a:lnTo>
                          <a:pt x="185" y="646"/>
                        </a:lnTo>
                        <a:lnTo>
                          <a:pt x="183" y="643"/>
                        </a:lnTo>
                        <a:lnTo>
                          <a:pt x="182" y="642"/>
                        </a:lnTo>
                        <a:lnTo>
                          <a:pt x="180" y="641"/>
                        </a:lnTo>
                        <a:lnTo>
                          <a:pt x="177" y="639"/>
                        </a:lnTo>
                        <a:lnTo>
                          <a:pt x="175" y="638"/>
                        </a:lnTo>
                        <a:lnTo>
                          <a:pt x="174" y="639"/>
                        </a:lnTo>
                        <a:lnTo>
                          <a:pt x="173" y="640"/>
                        </a:lnTo>
                        <a:lnTo>
                          <a:pt x="172" y="641"/>
                        </a:lnTo>
                        <a:lnTo>
                          <a:pt x="171" y="642"/>
                        </a:lnTo>
                        <a:lnTo>
                          <a:pt x="170" y="644"/>
                        </a:lnTo>
                        <a:lnTo>
                          <a:pt x="170" y="647"/>
                        </a:lnTo>
                        <a:lnTo>
                          <a:pt x="170" y="648"/>
                        </a:lnTo>
                        <a:lnTo>
                          <a:pt x="170" y="651"/>
                        </a:lnTo>
                        <a:lnTo>
                          <a:pt x="171" y="658"/>
                        </a:lnTo>
                        <a:lnTo>
                          <a:pt x="175" y="675"/>
                        </a:lnTo>
                        <a:lnTo>
                          <a:pt x="176" y="678"/>
                        </a:lnTo>
                        <a:lnTo>
                          <a:pt x="176" y="681"/>
                        </a:lnTo>
                        <a:lnTo>
                          <a:pt x="177" y="682"/>
                        </a:lnTo>
                        <a:lnTo>
                          <a:pt x="178" y="685"/>
                        </a:lnTo>
                        <a:lnTo>
                          <a:pt x="179" y="686"/>
                        </a:lnTo>
                        <a:lnTo>
                          <a:pt x="181" y="688"/>
                        </a:lnTo>
                        <a:lnTo>
                          <a:pt x="183" y="690"/>
                        </a:lnTo>
                        <a:lnTo>
                          <a:pt x="186" y="691"/>
                        </a:lnTo>
                        <a:lnTo>
                          <a:pt x="189" y="691"/>
                        </a:lnTo>
                        <a:lnTo>
                          <a:pt x="191" y="692"/>
                        </a:lnTo>
                        <a:lnTo>
                          <a:pt x="217" y="690"/>
                        </a:lnTo>
                        <a:lnTo>
                          <a:pt x="238" y="788"/>
                        </a:lnTo>
                        <a:lnTo>
                          <a:pt x="206" y="811"/>
                        </a:lnTo>
                        <a:lnTo>
                          <a:pt x="59" y="882"/>
                        </a:lnTo>
                        <a:lnTo>
                          <a:pt x="47" y="890"/>
                        </a:lnTo>
                        <a:lnTo>
                          <a:pt x="47" y="890"/>
                        </a:lnTo>
                        <a:lnTo>
                          <a:pt x="48" y="891"/>
                        </a:lnTo>
                        <a:lnTo>
                          <a:pt x="48" y="891"/>
                        </a:lnTo>
                        <a:lnTo>
                          <a:pt x="49" y="891"/>
                        </a:lnTo>
                        <a:lnTo>
                          <a:pt x="50" y="891"/>
                        </a:lnTo>
                        <a:lnTo>
                          <a:pt x="51" y="890"/>
                        </a:lnTo>
                        <a:lnTo>
                          <a:pt x="51" y="890"/>
                        </a:lnTo>
                        <a:lnTo>
                          <a:pt x="49" y="891"/>
                        </a:lnTo>
                        <a:lnTo>
                          <a:pt x="46" y="893"/>
                        </a:lnTo>
                        <a:lnTo>
                          <a:pt x="48" y="895"/>
                        </a:lnTo>
                        <a:lnTo>
                          <a:pt x="50" y="896"/>
                        </a:lnTo>
                        <a:lnTo>
                          <a:pt x="53" y="897"/>
                        </a:lnTo>
                        <a:lnTo>
                          <a:pt x="57" y="898"/>
                        </a:lnTo>
                        <a:lnTo>
                          <a:pt x="59" y="899"/>
                        </a:lnTo>
                        <a:lnTo>
                          <a:pt x="64" y="899"/>
                        </a:lnTo>
                        <a:lnTo>
                          <a:pt x="68" y="898"/>
                        </a:lnTo>
                        <a:lnTo>
                          <a:pt x="104" y="883"/>
                        </a:lnTo>
                        <a:lnTo>
                          <a:pt x="114" y="880"/>
                        </a:lnTo>
                        <a:lnTo>
                          <a:pt x="120" y="879"/>
                        </a:lnTo>
                        <a:lnTo>
                          <a:pt x="125" y="879"/>
                        </a:lnTo>
                        <a:lnTo>
                          <a:pt x="189" y="1141"/>
                        </a:lnTo>
                        <a:lnTo>
                          <a:pt x="123" y="1154"/>
                        </a:lnTo>
                        <a:lnTo>
                          <a:pt x="102" y="1155"/>
                        </a:lnTo>
                        <a:close/>
                      </a:path>
                    </a:pathLst>
                  </a:custGeom>
                  <a:solidFill>
                    <a:srgbClr val="0065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3" name="Freeform 39"/>
                  <p:cNvSpPr>
                    <a:spLocks/>
                  </p:cNvSpPr>
                  <p:nvPr/>
                </p:nvSpPr>
                <p:spPr bwMode="auto">
                  <a:xfrm>
                    <a:off x="3616" y="4111"/>
                    <a:ext cx="131" cy="446"/>
                  </a:xfrm>
                  <a:custGeom>
                    <a:avLst/>
                    <a:gdLst>
                      <a:gd name="T0" fmla="*/ 91 w 131"/>
                      <a:gd name="T1" fmla="*/ 299 h 446"/>
                      <a:gd name="T2" fmla="*/ 76 w 131"/>
                      <a:gd name="T3" fmla="*/ 344 h 446"/>
                      <a:gd name="T4" fmla="*/ 68 w 131"/>
                      <a:gd name="T5" fmla="*/ 342 h 446"/>
                      <a:gd name="T6" fmla="*/ 53 w 131"/>
                      <a:gd name="T7" fmla="*/ 335 h 446"/>
                      <a:gd name="T8" fmla="*/ 48 w 131"/>
                      <a:gd name="T9" fmla="*/ 335 h 446"/>
                      <a:gd name="T10" fmla="*/ 44 w 131"/>
                      <a:gd name="T11" fmla="*/ 337 h 446"/>
                      <a:gd name="T12" fmla="*/ 42 w 131"/>
                      <a:gd name="T13" fmla="*/ 338 h 446"/>
                      <a:gd name="T14" fmla="*/ 41 w 131"/>
                      <a:gd name="T15" fmla="*/ 343 h 446"/>
                      <a:gd name="T16" fmla="*/ 46 w 131"/>
                      <a:gd name="T17" fmla="*/ 350 h 446"/>
                      <a:gd name="T18" fmla="*/ 53 w 131"/>
                      <a:gd name="T19" fmla="*/ 356 h 446"/>
                      <a:gd name="T20" fmla="*/ 64 w 131"/>
                      <a:gd name="T21" fmla="*/ 360 h 446"/>
                      <a:gd name="T22" fmla="*/ 88 w 131"/>
                      <a:gd name="T23" fmla="*/ 364 h 446"/>
                      <a:gd name="T24" fmla="*/ 97 w 131"/>
                      <a:gd name="T25" fmla="*/ 378 h 446"/>
                      <a:gd name="T26" fmla="*/ 96 w 131"/>
                      <a:gd name="T27" fmla="*/ 391 h 446"/>
                      <a:gd name="T28" fmla="*/ 93 w 131"/>
                      <a:gd name="T29" fmla="*/ 396 h 446"/>
                      <a:gd name="T30" fmla="*/ 43 w 131"/>
                      <a:gd name="T31" fmla="*/ 387 h 446"/>
                      <a:gd name="T32" fmla="*/ 16 w 131"/>
                      <a:gd name="T33" fmla="*/ 377 h 446"/>
                      <a:gd name="T34" fmla="*/ 12 w 131"/>
                      <a:gd name="T35" fmla="*/ 382 h 446"/>
                      <a:gd name="T36" fmla="*/ 11 w 131"/>
                      <a:gd name="T37" fmla="*/ 386 h 446"/>
                      <a:gd name="T38" fmla="*/ 12 w 131"/>
                      <a:gd name="T39" fmla="*/ 390 h 446"/>
                      <a:gd name="T40" fmla="*/ 15 w 131"/>
                      <a:gd name="T41" fmla="*/ 394 h 446"/>
                      <a:gd name="T42" fmla="*/ 23 w 131"/>
                      <a:gd name="T43" fmla="*/ 399 h 446"/>
                      <a:gd name="T44" fmla="*/ 59 w 131"/>
                      <a:gd name="T45" fmla="*/ 409 h 446"/>
                      <a:gd name="T46" fmla="*/ 97 w 131"/>
                      <a:gd name="T47" fmla="*/ 413 h 446"/>
                      <a:gd name="T48" fmla="*/ 77 w 131"/>
                      <a:gd name="T49" fmla="*/ 438 h 446"/>
                      <a:gd name="T50" fmla="*/ 67 w 131"/>
                      <a:gd name="T51" fmla="*/ 444 h 446"/>
                      <a:gd name="T52" fmla="*/ 61 w 131"/>
                      <a:gd name="T53" fmla="*/ 445 h 446"/>
                      <a:gd name="T54" fmla="*/ 50 w 131"/>
                      <a:gd name="T55" fmla="*/ 445 h 446"/>
                      <a:gd name="T56" fmla="*/ 0 w 131"/>
                      <a:gd name="T57" fmla="*/ 422 h 446"/>
                      <a:gd name="T58" fmla="*/ 16 w 131"/>
                      <a:gd name="T59" fmla="*/ 338 h 446"/>
                      <a:gd name="T60" fmla="*/ 119 w 131"/>
                      <a:gd name="T61" fmla="*/ 1 h 446"/>
                      <a:gd name="T62" fmla="*/ 126 w 131"/>
                      <a:gd name="T63" fmla="*/ 11 h 446"/>
                      <a:gd name="T64" fmla="*/ 130 w 131"/>
                      <a:gd name="T65" fmla="*/ 22 h 446"/>
                      <a:gd name="T66" fmla="*/ 130 w 131"/>
                      <a:gd name="T67" fmla="*/ 43 h 4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1" h="446">
                        <a:moveTo>
                          <a:pt x="130" y="43"/>
                        </a:moveTo>
                        <a:lnTo>
                          <a:pt x="91" y="299"/>
                        </a:lnTo>
                        <a:lnTo>
                          <a:pt x="79" y="344"/>
                        </a:lnTo>
                        <a:lnTo>
                          <a:pt x="76" y="344"/>
                        </a:lnTo>
                        <a:lnTo>
                          <a:pt x="75" y="344"/>
                        </a:lnTo>
                        <a:lnTo>
                          <a:pt x="68" y="342"/>
                        </a:lnTo>
                        <a:lnTo>
                          <a:pt x="56" y="336"/>
                        </a:lnTo>
                        <a:lnTo>
                          <a:pt x="53" y="335"/>
                        </a:lnTo>
                        <a:lnTo>
                          <a:pt x="51" y="335"/>
                        </a:lnTo>
                        <a:lnTo>
                          <a:pt x="48" y="335"/>
                        </a:lnTo>
                        <a:lnTo>
                          <a:pt x="46" y="335"/>
                        </a:lnTo>
                        <a:lnTo>
                          <a:pt x="44" y="337"/>
                        </a:lnTo>
                        <a:lnTo>
                          <a:pt x="43" y="337"/>
                        </a:lnTo>
                        <a:lnTo>
                          <a:pt x="42" y="338"/>
                        </a:lnTo>
                        <a:lnTo>
                          <a:pt x="40" y="341"/>
                        </a:lnTo>
                        <a:lnTo>
                          <a:pt x="41" y="343"/>
                        </a:lnTo>
                        <a:lnTo>
                          <a:pt x="43" y="347"/>
                        </a:lnTo>
                        <a:lnTo>
                          <a:pt x="46" y="350"/>
                        </a:lnTo>
                        <a:lnTo>
                          <a:pt x="48" y="352"/>
                        </a:lnTo>
                        <a:lnTo>
                          <a:pt x="53" y="356"/>
                        </a:lnTo>
                        <a:lnTo>
                          <a:pt x="56" y="357"/>
                        </a:lnTo>
                        <a:lnTo>
                          <a:pt x="64" y="360"/>
                        </a:lnTo>
                        <a:lnTo>
                          <a:pt x="72" y="362"/>
                        </a:lnTo>
                        <a:lnTo>
                          <a:pt x="88" y="364"/>
                        </a:lnTo>
                        <a:lnTo>
                          <a:pt x="96" y="364"/>
                        </a:lnTo>
                        <a:lnTo>
                          <a:pt x="97" y="378"/>
                        </a:lnTo>
                        <a:lnTo>
                          <a:pt x="97" y="387"/>
                        </a:lnTo>
                        <a:lnTo>
                          <a:pt x="96" y="391"/>
                        </a:lnTo>
                        <a:lnTo>
                          <a:pt x="94" y="394"/>
                        </a:lnTo>
                        <a:lnTo>
                          <a:pt x="93" y="396"/>
                        </a:lnTo>
                        <a:lnTo>
                          <a:pt x="92" y="397"/>
                        </a:lnTo>
                        <a:lnTo>
                          <a:pt x="43" y="387"/>
                        </a:lnTo>
                        <a:lnTo>
                          <a:pt x="20" y="379"/>
                        </a:lnTo>
                        <a:lnTo>
                          <a:pt x="16" y="377"/>
                        </a:lnTo>
                        <a:lnTo>
                          <a:pt x="13" y="379"/>
                        </a:lnTo>
                        <a:lnTo>
                          <a:pt x="12" y="382"/>
                        </a:lnTo>
                        <a:lnTo>
                          <a:pt x="11" y="384"/>
                        </a:lnTo>
                        <a:lnTo>
                          <a:pt x="11" y="386"/>
                        </a:lnTo>
                        <a:lnTo>
                          <a:pt x="11" y="388"/>
                        </a:lnTo>
                        <a:lnTo>
                          <a:pt x="12" y="390"/>
                        </a:lnTo>
                        <a:lnTo>
                          <a:pt x="13" y="392"/>
                        </a:lnTo>
                        <a:lnTo>
                          <a:pt x="15" y="394"/>
                        </a:lnTo>
                        <a:lnTo>
                          <a:pt x="17" y="396"/>
                        </a:lnTo>
                        <a:lnTo>
                          <a:pt x="23" y="399"/>
                        </a:lnTo>
                        <a:lnTo>
                          <a:pt x="30" y="402"/>
                        </a:lnTo>
                        <a:lnTo>
                          <a:pt x="59" y="409"/>
                        </a:lnTo>
                        <a:lnTo>
                          <a:pt x="94" y="413"/>
                        </a:lnTo>
                        <a:lnTo>
                          <a:pt x="97" y="413"/>
                        </a:lnTo>
                        <a:lnTo>
                          <a:pt x="86" y="430"/>
                        </a:lnTo>
                        <a:lnTo>
                          <a:pt x="77" y="438"/>
                        </a:lnTo>
                        <a:lnTo>
                          <a:pt x="72" y="442"/>
                        </a:lnTo>
                        <a:lnTo>
                          <a:pt x="67" y="444"/>
                        </a:lnTo>
                        <a:lnTo>
                          <a:pt x="64" y="445"/>
                        </a:lnTo>
                        <a:lnTo>
                          <a:pt x="61" y="445"/>
                        </a:lnTo>
                        <a:lnTo>
                          <a:pt x="56" y="446"/>
                        </a:lnTo>
                        <a:lnTo>
                          <a:pt x="50" y="445"/>
                        </a:lnTo>
                        <a:lnTo>
                          <a:pt x="39" y="441"/>
                        </a:lnTo>
                        <a:lnTo>
                          <a:pt x="0" y="422"/>
                        </a:lnTo>
                        <a:lnTo>
                          <a:pt x="16" y="336"/>
                        </a:lnTo>
                        <a:lnTo>
                          <a:pt x="16" y="338"/>
                        </a:lnTo>
                        <a:lnTo>
                          <a:pt x="117" y="0"/>
                        </a:lnTo>
                        <a:lnTo>
                          <a:pt x="119" y="1"/>
                        </a:lnTo>
                        <a:lnTo>
                          <a:pt x="123" y="6"/>
                        </a:lnTo>
                        <a:lnTo>
                          <a:pt x="126" y="11"/>
                        </a:lnTo>
                        <a:lnTo>
                          <a:pt x="127" y="14"/>
                        </a:lnTo>
                        <a:lnTo>
                          <a:pt x="130" y="22"/>
                        </a:lnTo>
                        <a:lnTo>
                          <a:pt x="131" y="32"/>
                        </a:lnTo>
                        <a:lnTo>
                          <a:pt x="130" y="43"/>
                        </a:lnTo>
                        <a:close/>
                      </a:path>
                    </a:pathLst>
                  </a:custGeom>
                  <a:solidFill>
                    <a:srgbClr val="C5C0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4" name="Freeform 40"/>
                  <p:cNvSpPr>
                    <a:spLocks/>
                  </p:cNvSpPr>
                  <p:nvPr/>
                </p:nvSpPr>
                <p:spPr bwMode="auto">
                  <a:xfrm>
                    <a:off x="3029" y="4140"/>
                    <a:ext cx="159" cy="160"/>
                  </a:xfrm>
                  <a:custGeom>
                    <a:avLst/>
                    <a:gdLst>
                      <a:gd name="T0" fmla="*/ 67 w 159"/>
                      <a:gd name="T1" fmla="*/ 141 h 160"/>
                      <a:gd name="T2" fmla="*/ 54 w 159"/>
                      <a:gd name="T3" fmla="*/ 154 h 160"/>
                      <a:gd name="T4" fmla="*/ 50 w 159"/>
                      <a:gd name="T5" fmla="*/ 157 h 160"/>
                      <a:gd name="T6" fmla="*/ 48 w 159"/>
                      <a:gd name="T7" fmla="*/ 158 h 160"/>
                      <a:gd name="T8" fmla="*/ 45 w 159"/>
                      <a:gd name="T9" fmla="*/ 159 h 160"/>
                      <a:gd name="T10" fmla="*/ 43 w 159"/>
                      <a:gd name="T11" fmla="*/ 160 h 160"/>
                      <a:gd name="T12" fmla="*/ 42 w 159"/>
                      <a:gd name="T13" fmla="*/ 160 h 160"/>
                      <a:gd name="T14" fmla="*/ 40 w 159"/>
                      <a:gd name="T15" fmla="*/ 159 h 160"/>
                      <a:gd name="T16" fmla="*/ 39 w 159"/>
                      <a:gd name="T17" fmla="*/ 159 h 160"/>
                      <a:gd name="T18" fmla="*/ 37 w 159"/>
                      <a:gd name="T19" fmla="*/ 158 h 160"/>
                      <a:gd name="T20" fmla="*/ 36 w 159"/>
                      <a:gd name="T21" fmla="*/ 157 h 160"/>
                      <a:gd name="T22" fmla="*/ 15 w 159"/>
                      <a:gd name="T23" fmla="*/ 139 h 160"/>
                      <a:gd name="T24" fmla="*/ 5 w 159"/>
                      <a:gd name="T25" fmla="*/ 125 h 160"/>
                      <a:gd name="T26" fmla="*/ 0 w 159"/>
                      <a:gd name="T27" fmla="*/ 117 h 160"/>
                      <a:gd name="T28" fmla="*/ 130 w 159"/>
                      <a:gd name="T29" fmla="*/ 26 h 160"/>
                      <a:gd name="T30" fmla="*/ 159 w 159"/>
                      <a:gd name="T31" fmla="*/ 0 h 160"/>
                      <a:gd name="T32" fmla="*/ 158 w 159"/>
                      <a:gd name="T33" fmla="*/ 10 h 160"/>
                      <a:gd name="T34" fmla="*/ 156 w 159"/>
                      <a:gd name="T35" fmla="*/ 21 h 160"/>
                      <a:gd name="T36" fmla="*/ 151 w 159"/>
                      <a:gd name="T37" fmla="*/ 36 h 160"/>
                      <a:gd name="T38" fmla="*/ 138 w 159"/>
                      <a:gd name="T39" fmla="*/ 59 h 160"/>
                      <a:gd name="T40" fmla="*/ 67 w 159"/>
                      <a:gd name="T41" fmla="*/ 141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9" h="160">
                        <a:moveTo>
                          <a:pt x="67" y="141"/>
                        </a:moveTo>
                        <a:lnTo>
                          <a:pt x="54" y="154"/>
                        </a:lnTo>
                        <a:lnTo>
                          <a:pt x="50" y="157"/>
                        </a:lnTo>
                        <a:lnTo>
                          <a:pt x="48" y="158"/>
                        </a:lnTo>
                        <a:lnTo>
                          <a:pt x="45" y="159"/>
                        </a:lnTo>
                        <a:lnTo>
                          <a:pt x="43" y="160"/>
                        </a:lnTo>
                        <a:lnTo>
                          <a:pt x="42" y="160"/>
                        </a:lnTo>
                        <a:lnTo>
                          <a:pt x="40" y="159"/>
                        </a:lnTo>
                        <a:lnTo>
                          <a:pt x="39" y="159"/>
                        </a:lnTo>
                        <a:lnTo>
                          <a:pt x="37" y="158"/>
                        </a:lnTo>
                        <a:lnTo>
                          <a:pt x="36" y="157"/>
                        </a:lnTo>
                        <a:lnTo>
                          <a:pt x="15" y="139"/>
                        </a:lnTo>
                        <a:lnTo>
                          <a:pt x="5" y="125"/>
                        </a:lnTo>
                        <a:lnTo>
                          <a:pt x="0" y="117"/>
                        </a:lnTo>
                        <a:lnTo>
                          <a:pt x="130" y="26"/>
                        </a:lnTo>
                        <a:lnTo>
                          <a:pt x="159" y="0"/>
                        </a:lnTo>
                        <a:lnTo>
                          <a:pt x="158" y="10"/>
                        </a:lnTo>
                        <a:lnTo>
                          <a:pt x="156" y="21"/>
                        </a:lnTo>
                        <a:lnTo>
                          <a:pt x="151" y="36"/>
                        </a:lnTo>
                        <a:lnTo>
                          <a:pt x="138" y="59"/>
                        </a:lnTo>
                        <a:lnTo>
                          <a:pt x="67" y="141"/>
                        </a:lnTo>
                        <a:close/>
                      </a:path>
                    </a:pathLst>
                  </a:custGeom>
                  <a:solidFill>
                    <a:srgbClr val="FF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5" name="Freeform 41"/>
                  <p:cNvSpPr>
                    <a:spLocks/>
                  </p:cNvSpPr>
                  <p:nvPr/>
                </p:nvSpPr>
                <p:spPr bwMode="auto">
                  <a:xfrm>
                    <a:off x="3087" y="4176"/>
                    <a:ext cx="127" cy="216"/>
                  </a:xfrm>
                  <a:custGeom>
                    <a:avLst/>
                    <a:gdLst>
                      <a:gd name="T0" fmla="*/ 125 w 127"/>
                      <a:gd name="T1" fmla="*/ 30 h 216"/>
                      <a:gd name="T2" fmla="*/ 50 w 127"/>
                      <a:gd name="T3" fmla="*/ 175 h 216"/>
                      <a:gd name="T4" fmla="*/ 42 w 127"/>
                      <a:gd name="T5" fmla="*/ 196 h 216"/>
                      <a:gd name="T6" fmla="*/ 42 w 127"/>
                      <a:gd name="T7" fmla="*/ 197 h 216"/>
                      <a:gd name="T8" fmla="*/ 43 w 127"/>
                      <a:gd name="T9" fmla="*/ 199 h 216"/>
                      <a:gd name="T10" fmla="*/ 44 w 127"/>
                      <a:gd name="T11" fmla="*/ 201 h 216"/>
                      <a:gd name="T12" fmla="*/ 44 w 127"/>
                      <a:gd name="T13" fmla="*/ 203 h 216"/>
                      <a:gd name="T14" fmla="*/ 45 w 127"/>
                      <a:gd name="T15" fmla="*/ 206 h 216"/>
                      <a:gd name="T16" fmla="*/ 45 w 127"/>
                      <a:gd name="T17" fmla="*/ 206 h 216"/>
                      <a:gd name="T18" fmla="*/ 46 w 127"/>
                      <a:gd name="T19" fmla="*/ 207 h 216"/>
                      <a:gd name="T20" fmla="*/ 47 w 127"/>
                      <a:gd name="T21" fmla="*/ 207 h 216"/>
                      <a:gd name="T22" fmla="*/ 48 w 127"/>
                      <a:gd name="T23" fmla="*/ 208 h 216"/>
                      <a:gd name="T24" fmla="*/ 49 w 127"/>
                      <a:gd name="T25" fmla="*/ 208 h 216"/>
                      <a:gd name="T26" fmla="*/ 50 w 127"/>
                      <a:gd name="T27" fmla="*/ 208 h 216"/>
                      <a:gd name="T28" fmla="*/ 52 w 127"/>
                      <a:gd name="T29" fmla="*/ 208 h 216"/>
                      <a:gd name="T30" fmla="*/ 117 w 127"/>
                      <a:gd name="T31" fmla="*/ 83 h 216"/>
                      <a:gd name="T32" fmla="*/ 96 w 127"/>
                      <a:gd name="T33" fmla="*/ 192 h 216"/>
                      <a:gd name="T34" fmla="*/ 73 w 127"/>
                      <a:gd name="T35" fmla="*/ 205 h 216"/>
                      <a:gd name="T36" fmla="*/ 61 w 127"/>
                      <a:gd name="T37" fmla="*/ 210 h 216"/>
                      <a:gd name="T38" fmla="*/ 49 w 127"/>
                      <a:gd name="T39" fmla="*/ 214 h 216"/>
                      <a:gd name="T40" fmla="*/ 36 w 127"/>
                      <a:gd name="T41" fmla="*/ 216 h 216"/>
                      <a:gd name="T42" fmla="*/ 31 w 127"/>
                      <a:gd name="T43" fmla="*/ 216 h 216"/>
                      <a:gd name="T44" fmla="*/ 25 w 127"/>
                      <a:gd name="T45" fmla="*/ 203 h 216"/>
                      <a:gd name="T46" fmla="*/ 22 w 127"/>
                      <a:gd name="T47" fmla="*/ 198 h 216"/>
                      <a:gd name="T48" fmla="*/ 18 w 127"/>
                      <a:gd name="T49" fmla="*/ 194 h 216"/>
                      <a:gd name="T50" fmla="*/ 14 w 127"/>
                      <a:gd name="T51" fmla="*/ 190 h 216"/>
                      <a:gd name="T52" fmla="*/ 10 w 127"/>
                      <a:gd name="T53" fmla="*/ 188 h 216"/>
                      <a:gd name="T54" fmla="*/ 7 w 127"/>
                      <a:gd name="T55" fmla="*/ 187 h 216"/>
                      <a:gd name="T56" fmla="*/ 3 w 127"/>
                      <a:gd name="T57" fmla="*/ 186 h 216"/>
                      <a:gd name="T58" fmla="*/ 1 w 127"/>
                      <a:gd name="T59" fmla="*/ 186 h 216"/>
                      <a:gd name="T60" fmla="*/ 0 w 127"/>
                      <a:gd name="T61" fmla="*/ 186 h 216"/>
                      <a:gd name="T62" fmla="*/ 0 w 127"/>
                      <a:gd name="T63" fmla="*/ 150 h 216"/>
                      <a:gd name="T64" fmla="*/ 0 w 127"/>
                      <a:gd name="T65" fmla="*/ 146 h 216"/>
                      <a:gd name="T66" fmla="*/ 3 w 127"/>
                      <a:gd name="T67" fmla="*/ 136 h 216"/>
                      <a:gd name="T68" fmla="*/ 5 w 127"/>
                      <a:gd name="T69" fmla="*/ 133 h 216"/>
                      <a:gd name="T70" fmla="*/ 7 w 127"/>
                      <a:gd name="T71" fmla="*/ 129 h 216"/>
                      <a:gd name="T72" fmla="*/ 10 w 127"/>
                      <a:gd name="T73" fmla="*/ 126 h 216"/>
                      <a:gd name="T74" fmla="*/ 12 w 127"/>
                      <a:gd name="T75" fmla="*/ 125 h 216"/>
                      <a:gd name="T76" fmla="*/ 95 w 127"/>
                      <a:gd name="T77" fmla="*/ 25 h 216"/>
                      <a:gd name="T78" fmla="*/ 111 w 127"/>
                      <a:gd name="T79" fmla="*/ 0 h 216"/>
                      <a:gd name="T80" fmla="*/ 116 w 127"/>
                      <a:gd name="T81" fmla="*/ 2 h 216"/>
                      <a:gd name="T82" fmla="*/ 118 w 127"/>
                      <a:gd name="T83" fmla="*/ 3 h 216"/>
                      <a:gd name="T84" fmla="*/ 120 w 127"/>
                      <a:gd name="T85" fmla="*/ 5 h 216"/>
                      <a:gd name="T86" fmla="*/ 123 w 127"/>
                      <a:gd name="T87" fmla="*/ 8 h 216"/>
                      <a:gd name="T88" fmla="*/ 126 w 127"/>
                      <a:gd name="T89" fmla="*/ 12 h 216"/>
                      <a:gd name="T90" fmla="*/ 127 w 127"/>
                      <a:gd name="T91" fmla="*/ 14 h 216"/>
                      <a:gd name="T92" fmla="*/ 127 w 127"/>
                      <a:gd name="T93" fmla="*/ 19 h 216"/>
                      <a:gd name="T94" fmla="*/ 127 w 127"/>
                      <a:gd name="T95" fmla="*/ 23 h 216"/>
                      <a:gd name="T96" fmla="*/ 127 w 127"/>
                      <a:gd name="T97" fmla="*/ 26 h 216"/>
                      <a:gd name="T98" fmla="*/ 125 w 127"/>
                      <a:gd name="T99" fmla="*/ 30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7" h="216">
                        <a:moveTo>
                          <a:pt x="125" y="30"/>
                        </a:moveTo>
                        <a:lnTo>
                          <a:pt x="50" y="175"/>
                        </a:lnTo>
                        <a:lnTo>
                          <a:pt x="42" y="196"/>
                        </a:lnTo>
                        <a:lnTo>
                          <a:pt x="42" y="197"/>
                        </a:lnTo>
                        <a:lnTo>
                          <a:pt x="43" y="199"/>
                        </a:lnTo>
                        <a:lnTo>
                          <a:pt x="44" y="201"/>
                        </a:lnTo>
                        <a:lnTo>
                          <a:pt x="44" y="203"/>
                        </a:lnTo>
                        <a:lnTo>
                          <a:pt x="45" y="206"/>
                        </a:lnTo>
                        <a:lnTo>
                          <a:pt x="45" y="206"/>
                        </a:lnTo>
                        <a:lnTo>
                          <a:pt x="46" y="207"/>
                        </a:lnTo>
                        <a:lnTo>
                          <a:pt x="47" y="207"/>
                        </a:lnTo>
                        <a:lnTo>
                          <a:pt x="48" y="208"/>
                        </a:lnTo>
                        <a:lnTo>
                          <a:pt x="49" y="208"/>
                        </a:lnTo>
                        <a:lnTo>
                          <a:pt x="50" y="208"/>
                        </a:lnTo>
                        <a:lnTo>
                          <a:pt x="52" y="208"/>
                        </a:lnTo>
                        <a:lnTo>
                          <a:pt x="117" y="83"/>
                        </a:lnTo>
                        <a:lnTo>
                          <a:pt x="96" y="192"/>
                        </a:lnTo>
                        <a:lnTo>
                          <a:pt x="73" y="205"/>
                        </a:lnTo>
                        <a:lnTo>
                          <a:pt x="61" y="210"/>
                        </a:lnTo>
                        <a:lnTo>
                          <a:pt x="49" y="214"/>
                        </a:lnTo>
                        <a:lnTo>
                          <a:pt x="36" y="216"/>
                        </a:lnTo>
                        <a:lnTo>
                          <a:pt x="31" y="216"/>
                        </a:lnTo>
                        <a:lnTo>
                          <a:pt x="25" y="203"/>
                        </a:lnTo>
                        <a:lnTo>
                          <a:pt x="22" y="198"/>
                        </a:lnTo>
                        <a:lnTo>
                          <a:pt x="18" y="194"/>
                        </a:lnTo>
                        <a:lnTo>
                          <a:pt x="14" y="190"/>
                        </a:lnTo>
                        <a:lnTo>
                          <a:pt x="10" y="188"/>
                        </a:lnTo>
                        <a:lnTo>
                          <a:pt x="7" y="187"/>
                        </a:lnTo>
                        <a:lnTo>
                          <a:pt x="3" y="186"/>
                        </a:lnTo>
                        <a:lnTo>
                          <a:pt x="1" y="186"/>
                        </a:lnTo>
                        <a:lnTo>
                          <a:pt x="0" y="186"/>
                        </a:lnTo>
                        <a:lnTo>
                          <a:pt x="0" y="150"/>
                        </a:lnTo>
                        <a:lnTo>
                          <a:pt x="0" y="146"/>
                        </a:lnTo>
                        <a:lnTo>
                          <a:pt x="3" y="136"/>
                        </a:lnTo>
                        <a:lnTo>
                          <a:pt x="5" y="133"/>
                        </a:lnTo>
                        <a:lnTo>
                          <a:pt x="7" y="129"/>
                        </a:lnTo>
                        <a:lnTo>
                          <a:pt x="10" y="126"/>
                        </a:lnTo>
                        <a:lnTo>
                          <a:pt x="12" y="125"/>
                        </a:lnTo>
                        <a:lnTo>
                          <a:pt x="95" y="25"/>
                        </a:lnTo>
                        <a:lnTo>
                          <a:pt x="111" y="0"/>
                        </a:lnTo>
                        <a:lnTo>
                          <a:pt x="116" y="2"/>
                        </a:lnTo>
                        <a:lnTo>
                          <a:pt x="118" y="3"/>
                        </a:lnTo>
                        <a:lnTo>
                          <a:pt x="120" y="5"/>
                        </a:lnTo>
                        <a:lnTo>
                          <a:pt x="123" y="8"/>
                        </a:lnTo>
                        <a:lnTo>
                          <a:pt x="126" y="12"/>
                        </a:lnTo>
                        <a:lnTo>
                          <a:pt x="127" y="14"/>
                        </a:lnTo>
                        <a:lnTo>
                          <a:pt x="127" y="19"/>
                        </a:lnTo>
                        <a:lnTo>
                          <a:pt x="127" y="23"/>
                        </a:lnTo>
                        <a:lnTo>
                          <a:pt x="127" y="26"/>
                        </a:lnTo>
                        <a:lnTo>
                          <a:pt x="125" y="30"/>
                        </a:lnTo>
                        <a:close/>
                      </a:path>
                    </a:pathLst>
                  </a:custGeom>
                  <a:solidFill>
                    <a:srgbClr val="FFF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6" name="Freeform 42"/>
                  <p:cNvSpPr>
                    <a:spLocks/>
                  </p:cNvSpPr>
                  <p:nvPr/>
                </p:nvSpPr>
                <p:spPr bwMode="auto">
                  <a:xfrm>
                    <a:off x="3175" y="4471"/>
                    <a:ext cx="87" cy="121"/>
                  </a:xfrm>
                  <a:custGeom>
                    <a:avLst/>
                    <a:gdLst>
                      <a:gd name="T0" fmla="*/ 87 w 87"/>
                      <a:gd name="T1" fmla="*/ 5 h 121"/>
                      <a:gd name="T2" fmla="*/ 83 w 87"/>
                      <a:gd name="T3" fmla="*/ 18 h 121"/>
                      <a:gd name="T4" fmla="*/ 80 w 87"/>
                      <a:gd name="T5" fmla="*/ 56 h 121"/>
                      <a:gd name="T6" fmla="*/ 80 w 87"/>
                      <a:gd name="T7" fmla="*/ 121 h 121"/>
                      <a:gd name="T8" fmla="*/ 0 w 87"/>
                      <a:gd name="T9" fmla="*/ 9 h 121"/>
                      <a:gd name="T10" fmla="*/ 15 w 87"/>
                      <a:gd name="T11" fmla="*/ 4 h 121"/>
                      <a:gd name="T12" fmla="*/ 37 w 87"/>
                      <a:gd name="T13" fmla="*/ 0 h 121"/>
                      <a:gd name="T14" fmla="*/ 60 w 87"/>
                      <a:gd name="T15" fmla="*/ 0 h 121"/>
                      <a:gd name="T16" fmla="*/ 76 w 87"/>
                      <a:gd name="T17" fmla="*/ 2 h 121"/>
                      <a:gd name="T18" fmla="*/ 87 w 87"/>
                      <a:gd name="T19" fmla="*/ 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" h="121">
                        <a:moveTo>
                          <a:pt x="87" y="5"/>
                        </a:moveTo>
                        <a:lnTo>
                          <a:pt x="83" y="18"/>
                        </a:lnTo>
                        <a:lnTo>
                          <a:pt x="80" y="56"/>
                        </a:lnTo>
                        <a:lnTo>
                          <a:pt x="80" y="121"/>
                        </a:lnTo>
                        <a:lnTo>
                          <a:pt x="0" y="9"/>
                        </a:lnTo>
                        <a:lnTo>
                          <a:pt x="15" y="4"/>
                        </a:lnTo>
                        <a:lnTo>
                          <a:pt x="37" y="0"/>
                        </a:lnTo>
                        <a:lnTo>
                          <a:pt x="60" y="0"/>
                        </a:lnTo>
                        <a:lnTo>
                          <a:pt x="76" y="2"/>
                        </a:lnTo>
                        <a:lnTo>
                          <a:pt x="87" y="5"/>
                        </a:lnTo>
                        <a:close/>
                      </a:path>
                    </a:pathLst>
                  </a:custGeom>
                  <a:solidFill>
                    <a:srgbClr val="937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7" name="Freeform 43"/>
                  <p:cNvSpPr>
                    <a:spLocks/>
                  </p:cNvSpPr>
                  <p:nvPr/>
                </p:nvSpPr>
                <p:spPr bwMode="auto">
                  <a:xfrm>
                    <a:off x="2813" y="4537"/>
                    <a:ext cx="537" cy="752"/>
                  </a:xfrm>
                  <a:custGeom>
                    <a:avLst/>
                    <a:gdLst>
                      <a:gd name="T0" fmla="*/ 65 w 537"/>
                      <a:gd name="T1" fmla="*/ 29 h 752"/>
                      <a:gd name="T2" fmla="*/ 273 w 537"/>
                      <a:gd name="T3" fmla="*/ 285 h 752"/>
                      <a:gd name="T4" fmla="*/ 390 w 537"/>
                      <a:gd name="T5" fmla="*/ 456 h 752"/>
                      <a:gd name="T6" fmla="*/ 537 w 537"/>
                      <a:gd name="T7" fmla="*/ 733 h 752"/>
                      <a:gd name="T8" fmla="*/ 484 w 537"/>
                      <a:gd name="T9" fmla="*/ 752 h 752"/>
                      <a:gd name="T10" fmla="*/ 315 w 537"/>
                      <a:gd name="T11" fmla="*/ 428 h 752"/>
                      <a:gd name="T12" fmla="*/ 0 w 537"/>
                      <a:gd name="T13" fmla="*/ 6 h 752"/>
                      <a:gd name="T14" fmla="*/ 27 w 537"/>
                      <a:gd name="T15" fmla="*/ 0 h 752"/>
                      <a:gd name="T16" fmla="*/ 29 w 537"/>
                      <a:gd name="T17" fmla="*/ 0 h 752"/>
                      <a:gd name="T18" fmla="*/ 33 w 537"/>
                      <a:gd name="T19" fmla="*/ 0 h 752"/>
                      <a:gd name="T20" fmla="*/ 34 w 537"/>
                      <a:gd name="T21" fmla="*/ 0 h 752"/>
                      <a:gd name="T22" fmla="*/ 37 w 537"/>
                      <a:gd name="T23" fmla="*/ 0 h 752"/>
                      <a:gd name="T24" fmla="*/ 41 w 537"/>
                      <a:gd name="T25" fmla="*/ 3 h 752"/>
                      <a:gd name="T26" fmla="*/ 42 w 537"/>
                      <a:gd name="T27" fmla="*/ 3 h 752"/>
                      <a:gd name="T28" fmla="*/ 65 w 537"/>
                      <a:gd name="T29" fmla="*/ 29 h 7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37" h="752">
                        <a:moveTo>
                          <a:pt x="65" y="29"/>
                        </a:moveTo>
                        <a:lnTo>
                          <a:pt x="273" y="285"/>
                        </a:lnTo>
                        <a:lnTo>
                          <a:pt x="390" y="456"/>
                        </a:lnTo>
                        <a:lnTo>
                          <a:pt x="537" y="733"/>
                        </a:lnTo>
                        <a:lnTo>
                          <a:pt x="484" y="752"/>
                        </a:lnTo>
                        <a:lnTo>
                          <a:pt x="315" y="428"/>
                        </a:lnTo>
                        <a:lnTo>
                          <a:pt x="0" y="6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41" y="3"/>
                        </a:lnTo>
                        <a:lnTo>
                          <a:pt x="42" y="3"/>
                        </a:lnTo>
                        <a:lnTo>
                          <a:pt x="65" y="29"/>
                        </a:lnTo>
                        <a:close/>
                      </a:path>
                    </a:pathLst>
                  </a:custGeom>
                  <a:solidFill>
                    <a:srgbClr val="937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8" name="Freeform 44"/>
                  <p:cNvSpPr>
                    <a:spLocks/>
                  </p:cNvSpPr>
                  <p:nvPr/>
                </p:nvSpPr>
                <p:spPr bwMode="auto">
                  <a:xfrm>
                    <a:off x="2741" y="4552"/>
                    <a:ext cx="539" cy="770"/>
                  </a:xfrm>
                  <a:custGeom>
                    <a:avLst/>
                    <a:gdLst>
                      <a:gd name="T0" fmla="*/ 107 w 539"/>
                      <a:gd name="T1" fmla="*/ 54 h 770"/>
                      <a:gd name="T2" fmla="*/ 380 w 539"/>
                      <a:gd name="T3" fmla="*/ 426 h 770"/>
                      <a:gd name="T4" fmla="*/ 520 w 539"/>
                      <a:gd name="T5" fmla="*/ 697 h 770"/>
                      <a:gd name="T6" fmla="*/ 539 w 539"/>
                      <a:gd name="T7" fmla="*/ 745 h 770"/>
                      <a:gd name="T8" fmla="*/ 480 w 539"/>
                      <a:gd name="T9" fmla="*/ 770 h 770"/>
                      <a:gd name="T10" fmla="*/ 462 w 539"/>
                      <a:gd name="T11" fmla="*/ 715 h 770"/>
                      <a:gd name="T12" fmla="*/ 225 w 539"/>
                      <a:gd name="T13" fmla="*/ 311 h 770"/>
                      <a:gd name="T14" fmla="*/ 0 w 539"/>
                      <a:gd name="T15" fmla="*/ 35 h 770"/>
                      <a:gd name="T16" fmla="*/ 2 w 539"/>
                      <a:gd name="T17" fmla="*/ 30 h 770"/>
                      <a:gd name="T18" fmla="*/ 5 w 539"/>
                      <a:gd name="T19" fmla="*/ 26 h 770"/>
                      <a:gd name="T20" fmla="*/ 8 w 539"/>
                      <a:gd name="T21" fmla="*/ 23 h 770"/>
                      <a:gd name="T22" fmla="*/ 13 w 539"/>
                      <a:gd name="T23" fmla="*/ 18 h 770"/>
                      <a:gd name="T24" fmla="*/ 48 w 539"/>
                      <a:gd name="T25" fmla="*/ 0 h 770"/>
                      <a:gd name="T26" fmla="*/ 57 w 539"/>
                      <a:gd name="T27" fmla="*/ 5 h 770"/>
                      <a:gd name="T28" fmla="*/ 76 w 539"/>
                      <a:gd name="T29" fmla="*/ 21 h 770"/>
                      <a:gd name="T30" fmla="*/ 107 w 539"/>
                      <a:gd name="T31" fmla="*/ 54 h 7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39" h="770">
                        <a:moveTo>
                          <a:pt x="107" y="54"/>
                        </a:moveTo>
                        <a:lnTo>
                          <a:pt x="380" y="426"/>
                        </a:lnTo>
                        <a:lnTo>
                          <a:pt x="520" y="697"/>
                        </a:lnTo>
                        <a:lnTo>
                          <a:pt x="539" y="745"/>
                        </a:lnTo>
                        <a:lnTo>
                          <a:pt x="480" y="770"/>
                        </a:lnTo>
                        <a:lnTo>
                          <a:pt x="462" y="715"/>
                        </a:lnTo>
                        <a:lnTo>
                          <a:pt x="225" y="311"/>
                        </a:lnTo>
                        <a:lnTo>
                          <a:pt x="0" y="35"/>
                        </a:lnTo>
                        <a:lnTo>
                          <a:pt x="2" y="30"/>
                        </a:lnTo>
                        <a:lnTo>
                          <a:pt x="5" y="26"/>
                        </a:lnTo>
                        <a:lnTo>
                          <a:pt x="8" y="23"/>
                        </a:lnTo>
                        <a:lnTo>
                          <a:pt x="13" y="18"/>
                        </a:lnTo>
                        <a:lnTo>
                          <a:pt x="48" y="0"/>
                        </a:lnTo>
                        <a:lnTo>
                          <a:pt x="57" y="5"/>
                        </a:lnTo>
                        <a:lnTo>
                          <a:pt x="76" y="21"/>
                        </a:lnTo>
                        <a:lnTo>
                          <a:pt x="107" y="54"/>
                        </a:lnTo>
                        <a:close/>
                      </a:path>
                    </a:pathLst>
                  </a:custGeom>
                  <a:solidFill>
                    <a:srgbClr val="C09F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09" name="Freeform 45"/>
                  <p:cNvSpPr>
                    <a:spLocks/>
                  </p:cNvSpPr>
                  <p:nvPr/>
                </p:nvSpPr>
                <p:spPr bwMode="auto">
                  <a:xfrm>
                    <a:off x="3343" y="4663"/>
                    <a:ext cx="33" cy="39"/>
                  </a:xfrm>
                  <a:custGeom>
                    <a:avLst/>
                    <a:gdLst>
                      <a:gd name="T0" fmla="*/ 23 w 33"/>
                      <a:gd name="T1" fmla="*/ 5 h 39"/>
                      <a:gd name="T2" fmla="*/ 23 w 33"/>
                      <a:gd name="T3" fmla="*/ 6 h 39"/>
                      <a:gd name="T4" fmla="*/ 22 w 33"/>
                      <a:gd name="T5" fmla="*/ 7 h 39"/>
                      <a:gd name="T6" fmla="*/ 21 w 33"/>
                      <a:gd name="T7" fmla="*/ 9 h 39"/>
                      <a:gd name="T8" fmla="*/ 20 w 33"/>
                      <a:gd name="T9" fmla="*/ 11 h 39"/>
                      <a:gd name="T10" fmla="*/ 15 w 33"/>
                      <a:gd name="T11" fmla="*/ 17 h 39"/>
                      <a:gd name="T12" fmla="*/ 14 w 33"/>
                      <a:gd name="T13" fmla="*/ 18 h 39"/>
                      <a:gd name="T14" fmla="*/ 13 w 33"/>
                      <a:gd name="T15" fmla="*/ 19 h 39"/>
                      <a:gd name="T16" fmla="*/ 13 w 33"/>
                      <a:gd name="T17" fmla="*/ 20 h 39"/>
                      <a:gd name="T18" fmla="*/ 13 w 33"/>
                      <a:gd name="T19" fmla="*/ 21 h 39"/>
                      <a:gd name="T20" fmla="*/ 13 w 33"/>
                      <a:gd name="T21" fmla="*/ 22 h 39"/>
                      <a:gd name="T22" fmla="*/ 14 w 33"/>
                      <a:gd name="T23" fmla="*/ 23 h 39"/>
                      <a:gd name="T24" fmla="*/ 15 w 33"/>
                      <a:gd name="T25" fmla="*/ 24 h 39"/>
                      <a:gd name="T26" fmla="*/ 15 w 33"/>
                      <a:gd name="T27" fmla="*/ 25 h 39"/>
                      <a:gd name="T28" fmla="*/ 17 w 33"/>
                      <a:gd name="T29" fmla="*/ 26 h 39"/>
                      <a:gd name="T30" fmla="*/ 19 w 33"/>
                      <a:gd name="T31" fmla="*/ 27 h 39"/>
                      <a:gd name="T32" fmla="*/ 20 w 33"/>
                      <a:gd name="T33" fmla="*/ 27 h 39"/>
                      <a:gd name="T34" fmla="*/ 21 w 33"/>
                      <a:gd name="T35" fmla="*/ 26 h 39"/>
                      <a:gd name="T36" fmla="*/ 24 w 33"/>
                      <a:gd name="T37" fmla="*/ 26 h 39"/>
                      <a:gd name="T38" fmla="*/ 27 w 33"/>
                      <a:gd name="T39" fmla="*/ 26 h 39"/>
                      <a:gd name="T40" fmla="*/ 28 w 33"/>
                      <a:gd name="T41" fmla="*/ 26 h 39"/>
                      <a:gd name="T42" fmla="*/ 29 w 33"/>
                      <a:gd name="T43" fmla="*/ 27 h 39"/>
                      <a:gd name="T44" fmla="*/ 31 w 33"/>
                      <a:gd name="T45" fmla="*/ 27 h 39"/>
                      <a:gd name="T46" fmla="*/ 32 w 33"/>
                      <a:gd name="T47" fmla="*/ 28 h 39"/>
                      <a:gd name="T48" fmla="*/ 32 w 33"/>
                      <a:gd name="T49" fmla="*/ 29 h 39"/>
                      <a:gd name="T50" fmla="*/ 33 w 33"/>
                      <a:gd name="T51" fmla="*/ 29 h 39"/>
                      <a:gd name="T52" fmla="*/ 33 w 33"/>
                      <a:gd name="T53" fmla="*/ 31 h 39"/>
                      <a:gd name="T54" fmla="*/ 33 w 33"/>
                      <a:gd name="T55" fmla="*/ 31 h 39"/>
                      <a:gd name="T56" fmla="*/ 33 w 33"/>
                      <a:gd name="T57" fmla="*/ 33 h 39"/>
                      <a:gd name="T58" fmla="*/ 32 w 33"/>
                      <a:gd name="T59" fmla="*/ 35 h 39"/>
                      <a:gd name="T60" fmla="*/ 31 w 33"/>
                      <a:gd name="T61" fmla="*/ 36 h 39"/>
                      <a:gd name="T62" fmla="*/ 29 w 33"/>
                      <a:gd name="T63" fmla="*/ 37 h 39"/>
                      <a:gd name="T64" fmla="*/ 26 w 33"/>
                      <a:gd name="T65" fmla="*/ 38 h 39"/>
                      <a:gd name="T66" fmla="*/ 24 w 33"/>
                      <a:gd name="T67" fmla="*/ 39 h 39"/>
                      <a:gd name="T68" fmla="*/ 22 w 33"/>
                      <a:gd name="T69" fmla="*/ 39 h 39"/>
                      <a:gd name="T70" fmla="*/ 17 w 33"/>
                      <a:gd name="T71" fmla="*/ 39 h 39"/>
                      <a:gd name="T72" fmla="*/ 12 w 33"/>
                      <a:gd name="T73" fmla="*/ 38 h 39"/>
                      <a:gd name="T74" fmla="*/ 8 w 33"/>
                      <a:gd name="T75" fmla="*/ 34 h 39"/>
                      <a:gd name="T76" fmla="*/ 5 w 33"/>
                      <a:gd name="T77" fmla="*/ 30 h 39"/>
                      <a:gd name="T78" fmla="*/ 4 w 33"/>
                      <a:gd name="T79" fmla="*/ 28 h 39"/>
                      <a:gd name="T80" fmla="*/ 3 w 33"/>
                      <a:gd name="T81" fmla="*/ 26 h 39"/>
                      <a:gd name="T82" fmla="*/ 1 w 33"/>
                      <a:gd name="T83" fmla="*/ 21 h 39"/>
                      <a:gd name="T84" fmla="*/ 1 w 33"/>
                      <a:gd name="T85" fmla="*/ 19 h 39"/>
                      <a:gd name="T86" fmla="*/ 0 w 33"/>
                      <a:gd name="T87" fmla="*/ 17 h 39"/>
                      <a:gd name="T88" fmla="*/ 1 w 33"/>
                      <a:gd name="T89" fmla="*/ 12 h 39"/>
                      <a:gd name="T90" fmla="*/ 2 w 33"/>
                      <a:gd name="T91" fmla="*/ 10 h 39"/>
                      <a:gd name="T92" fmla="*/ 3 w 33"/>
                      <a:gd name="T93" fmla="*/ 7 h 39"/>
                      <a:gd name="T94" fmla="*/ 4 w 33"/>
                      <a:gd name="T95" fmla="*/ 5 h 39"/>
                      <a:gd name="T96" fmla="*/ 6 w 33"/>
                      <a:gd name="T97" fmla="*/ 3 h 39"/>
                      <a:gd name="T98" fmla="*/ 7 w 33"/>
                      <a:gd name="T99" fmla="*/ 2 h 39"/>
                      <a:gd name="T100" fmla="*/ 9 w 33"/>
                      <a:gd name="T101" fmla="*/ 1 h 39"/>
                      <a:gd name="T102" fmla="*/ 11 w 33"/>
                      <a:gd name="T103" fmla="*/ 0 h 39"/>
                      <a:gd name="T104" fmla="*/ 12 w 33"/>
                      <a:gd name="T105" fmla="*/ 0 h 39"/>
                      <a:gd name="T106" fmla="*/ 14 w 33"/>
                      <a:gd name="T107" fmla="*/ 0 h 39"/>
                      <a:gd name="T108" fmla="*/ 16 w 33"/>
                      <a:gd name="T109" fmla="*/ 0 h 39"/>
                      <a:gd name="T110" fmla="*/ 18 w 33"/>
                      <a:gd name="T111" fmla="*/ 1 h 39"/>
                      <a:gd name="T112" fmla="*/ 21 w 33"/>
                      <a:gd name="T113" fmla="*/ 3 h 39"/>
                      <a:gd name="T114" fmla="*/ 23 w 33"/>
                      <a:gd name="T115" fmla="*/ 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3" h="39">
                        <a:moveTo>
                          <a:pt x="23" y="5"/>
                        </a:moveTo>
                        <a:lnTo>
                          <a:pt x="23" y="6"/>
                        </a:lnTo>
                        <a:lnTo>
                          <a:pt x="22" y="7"/>
                        </a:lnTo>
                        <a:lnTo>
                          <a:pt x="21" y="9"/>
                        </a:lnTo>
                        <a:lnTo>
                          <a:pt x="20" y="11"/>
                        </a:lnTo>
                        <a:lnTo>
                          <a:pt x="15" y="17"/>
                        </a:lnTo>
                        <a:lnTo>
                          <a:pt x="14" y="18"/>
                        </a:lnTo>
                        <a:lnTo>
                          <a:pt x="13" y="19"/>
                        </a:lnTo>
                        <a:lnTo>
                          <a:pt x="13" y="20"/>
                        </a:lnTo>
                        <a:lnTo>
                          <a:pt x="13" y="21"/>
                        </a:lnTo>
                        <a:lnTo>
                          <a:pt x="13" y="22"/>
                        </a:lnTo>
                        <a:lnTo>
                          <a:pt x="14" y="23"/>
                        </a:lnTo>
                        <a:lnTo>
                          <a:pt x="15" y="24"/>
                        </a:lnTo>
                        <a:lnTo>
                          <a:pt x="15" y="25"/>
                        </a:lnTo>
                        <a:lnTo>
                          <a:pt x="17" y="26"/>
                        </a:lnTo>
                        <a:lnTo>
                          <a:pt x="19" y="27"/>
                        </a:lnTo>
                        <a:lnTo>
                          <a:pt x="20" y="27"/>
                        </a:lnTo>
                        <a:lnTo>
                          <a:pt x="21" y="26"/>
                        </a:lnTo>
                        <a:lnTo>
                          <a:pt x="24" y="26"/>
                        </a:lnTo>
                        <a:lnTo>
                          <a:pt x="27" y="26"/>
                        </a:lnTo>
                        <a:lnTo>
                          <a:pt x="28" y="26"/>
                        </a:lnTo>
                        <a:lnTo>
                          <a:pt x="29" y="27"/>
                        </a:lnTo>
                        <a:lnTo>
                          <a:pt x="31" y="27"/>
                        </a:lnTo>
                        <a:lnTo>
                          <a:pt x="32" y="28"/>
                        </a:lnTo>
                        <a:lnTo>
                          <a:pt x="32" y="29"/>
                        </a:lnTo>
                        <a:lnTo>
                          <a:pt x="33" y="29"/>
                        </a:lnTo>
                        <a:lnTo>
                          <a:pt x="33" y="31"/>
                        </a:lnTo>
                        <a:lnTo>
                          <a:pt x="33" y="31"/>
                        </a:lnTo>
                        <a:lnTo>
                          <a:pt x="33" y="33"/>
                        </a:lnTo>
                        <a:lnTo>
                          <a:pt x="32" y="35"/>
                        </a:lnTo>
                        <a:lnTo>
                          <a:pt x="31" y="36"/>
                        </a:lnTo>
                        <a:lnTo>
                          <a:pt x="29" y="37"/>
                        </a:lnTo>
                        <a:lnTo>
                          <a:pt x="26" y="38"/>
                        </a:lnTo>
                        <a:lnTo>
                          <a:pt x="24" y="39"/>
                        </a:lnTo>
                        <a:lnTo>
                          <a:pt x="22" y="39"/>
                        </a:lnTo>
                        <a:lnTo>
                          <a:pt x="17" y="39"/>
                        </a:lnTo>
                        <a:lnTo>
                          <a:pt x="12" y="38"/>
                        </a:lnTo>
                        <a:lnTo>
                          <a:pt x="8" y="34"/>
                        </a:lnTo>
                        <a:lnTo>
                          <a:pt x="5" y="30"/>
                        </a:lnTo>
                        <a:lnTo>
                          <a:pt x="4" y="28"/>
                        </a:lnTo>
                        <a:lnTo>
                          <a:pt x="3" y="26"/>
                        </a:lnTo>
                        <a:lnTo>
                          <a:pt x="1" y="21"/>
                        </a:lnTo>
                        <a:lnTo>
                          <a:pt x="1" y="19"/>
                        </a:lnTo>
                        <a:lnTo>
                          <a:pt x="0" y="17"/>
                        </a:lnTo>
                        <a:lnTo>
                          <a:pt x="1" y="12"/>
                        </a:lnTo>
                        <a:lnTo>
                          <a:pt x="2" y="10"/>
                        </a:lnTo>
                        <a:lnTo>
                          <a:pt x="3" y="7"/>
                        </a:lnTo>
                        <a:lnTo>
                          <a:pt x="4" y="5"/>
                        </a:lnTo>
                        <a:lnTo>
                          <a:pt x="6" y="3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21" y="3"/>
                        </a:lnTo>
                        <a:lnTo>
                          <a:pt x="23" y="5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0" name="Freeform 46"/>
                  <p:cNvSpPr>
                    <a:spLocks/>
                  </p:cNvSpPr>
                  <p:nvPr/>
                </p:nvSpPr>
                <p:spPr bwMode="auto">
                  <a:xfrm>
                    <a:off x="3450" y="4708"/>
                    <a:ext cx="115" cy="83"/>
                  </a:xfrm>
                  <a:custGeom>
                    <a:avLst/>
                    <a:gdLst>
                      <a:gd name="T0" fmla="*/ 110 w 115"/>
                      <a:gd name="T1" fmla="*/ 12 h 83"/>
                      <a:gd name="T2" fmla="*/ 109 w 115"/>
                      <a:gd name="T3" fmla="*/ 15 h 83"/>
                      <a:gd name="T4" fmla="*/ 109 w 115"/>
                      <a:gd name="T5" fmla="*/ 17 h 83"/>
                      <a:gd name="T6" fmla="*/ 108 w 115"/>
                      <a:gd name="T7" fmla="*/ 20 h 83"/>
                      <a:gd name="T8" fmla="*/ 108 w 115"/>
                      <a:gd name="T9" fmla="*/ 21 h 83"/>
                      <a:gd name="T10" fmla="*/ 109 w 115"/>
                      <a:gd name="T11" fmla="*/ 25 h 83"/>
                      <a:gd name="T12" fmla="*/ 114 w 115"/>
                      <a:gd name="T13" fmla="*/ 46 h 83"/>
                      <a:gd name="T14" fmla="*/ 115 w 115"/>
                      <a:gd name="T15" fmla="*/ 50 h 83"/>
                      <a:gd name="T16" fmla="*/ 114 w 115"/>
                      <a:gd name="T17" fmla="*/ 52 h 83"/>
                      <a:gd name="T18" fmla="*/ 114 w 115"/>
                      <a:gd name="T19" fmla="*/ 53 h 83"/>
                      <a:gd name="T20" fmla="*/ 113 w 115"/>
                      <a:gd name="T21" fmla="*/ 56 h 83"/>
                      <a:gd name="T22" fmla="*/ 111 w 115"/>
                      <a:gd name="T23" fmla="*/ 58 h 83"/>
                      <a:gd name="T24" fmla="*/ 110 w 115"/>
                      <a:gd name="T25" fmla="*/ 60 h 83"/>
                      <a:gd name="T26" fmla="*/ 30 w 115"/>
                      <a:gd name="T27" fmla="*/ 82 h 83"/>
                      <a:gd name="T28" fmla="*/ 17 w 115"/>
                      <a:gd name="T29" fmla="*/ 83 h 83"/>
                      <a:gd name="T30" fmla="*/ 8 w 115"/>
                      <a:gd name="T31" fmla="*/ 83 h 83"/>
                      <a:gd name="T32" fmla="*/ 0 w 115"/>
                      <a:gd name="T33" fmla="*/ 32 h 83"/>
                      <a:gd name="T34" fmla="*/ 1 w 115"/>
                      <a:gd name="T35" fmla="*/ 31 h 83"/>
                      <a:gd name="T36" fmla="*/ 3 w 115"/>
                      <a:gd name="T37" fmla="*/ 31 h 83"/>
                      <a:gd name="T38" fmla="*/ 4 w 115"/>
                      <a:gd name="T39" fmla="*/ 31 h 83"/>
                      <a:gd name="T40" fmla="*/ 6 w 115"/>
                      <a:gd name="T41" fmla="*/ 31 h 83"/>
                      <a:gd name="T42" fmla="*/ 8 w 115"/>
                      <a:gd name="T43" fmla="*/ 31 h 83"/>
                      <a:gd name="T44" fmla="*/ 9 w 115"/>
                      <a:gd name="T45" fmla="*/ 31 h 83"/>
                      <a:gd name="T46" fmla="*/ 10 w 115"/>
                      <a:gd name="T47" fmla="*/ 32 h 83"/>
                      <a:gd name="T48" fmla="*/ 10 w 115"/>
                      <a:gd name="T49" fmla="*/ 32 h 83"/>
                      <a:gd name="T50" fmla="*/ 11 w 115"/>
                      <a:gd name="T51" fmla="*/ 33 h 83"/>
                      <a:gd name="T52" fmla="*/ 12 w 115"/>
                      <a:gd name="T53" fmla="*/ 33 h 83"/>
                      <a:gd name="T54" fmla="*/ 14 w 115"/>
                      <a:gd name="T55" fmla="*/ 35 h 83"/>
                      <a:gd name="T56" fmla="*/ 15 w 115"/>
                      <a:gd name="T57" fmla="*/ 37 h 83"/>
                      <a:gd name="T58" fmla="*/ 15 w 115"/>
                      <a:gd name="T59" fmla="*/ 38 h 83"/>
                      <a:gd name="T60" fmla="*/ 16 w 115"/>
                      <a:gd name="T61" fmla="*/ 40 h 83"/>
                      <a:gd name="T62" fmla="*/ 17 w 115"/>
                      <a:gd name="T63" fmla="*/ 43 h 83"/>
                      <a:gd name="T64" fmla="*/ 17 w 115"/>
                      <a:gd name="T65" fmla="*/ 47 h 83"/>
                      <a:gd name="T66" fmla="*/ 16 w 115"/>
                      <a:gd name="T67" fmla="*/ 60 h 83"/>
                      <a:gd name="T68" fmla="*/ 16 w 115"/>
                      <a:gd name="T69" fmla="*/ 63 h 83"/>
                      <a:gd name="T70" fmla="*/ 17 w 115"/>
                      <a:gd name="T71" fmla="*/ 66 h 83"/>
                      <a:gd name="T72" fmla="*/ 17 w 115"/>
                      <a:gd name="T73" fmla="*/ 67 h 83"/>
                      <a:gd name="T74" fmla="*/ 18 w 115"/>
                      <a:gd name="T75" fmla="*/ 68 h 83"/>
                      <a:gd name="T76" fmla="*/ 19 w 115"/>
                      <a:gd name="T77" fmla="*/ 69 h 83"/>
                      <a:gd name="T78" fmla="*/ 21 w 115"/>
                      <a:gd name="T79" fmla="*/ 71 h 83"/>
                      <a:gd name="T80" fmla="*/ 91 w 115"/>
                      <a:gd name="T81" fmla="*/ 48 h 83"/>
                      <a:gd name="T82" fmla="*/ 100 w 115"/>
                      <a:gd name="T83" fmla="*/ 44 h 83"/>
                      <a:gd name="T84" fmla="*/ 93 w 115"/>
                      <a:gd name="T85" fmla="*/ 4 h 83"/>
                      <a:gd name="T86" fmla="*/ 95 w 115"/>
                      <a:gd name="T87" fmla="*/ 3 h 83"/>
                      <a:gd name="T88" fmla="*/ 96 w 115"/>
                      <a:gd name="T89" fmla="*/ 2 h 83"/>
                      <a:gd name="T90" fmla="*/ 97 w 115"/>
                      <a:gd name="T91" fmla="*/ 1 h 83"/>
                      <a:gd name="T92" fmla="*/ 99 w 115"/>
                      <a:gd name="T93" fmla="*/ 1 h 83"/>
                      <a:gd name="T94" fmla="*/ 100 w 115"/>
                      <a:gd name="T95" fmla="*/ 0 h 83"/>
                      <a:gd name="T96" fmla="*/ 103 w 115"/>
                      <a:gd name="T97" fmla="*/ 1 h 83"/>
                      <a:gd name="T98" fmla="*/ 105 w 115"/>
                      <a:gd name="T99" fmla="*/ 3 h 83"/>
                      <a:gd name="T100" fmla="*/ 106 w 115"/>
                      <a:gd name="T101" fmla="*/ 4 h 83"/>
                      <a:gd name="T102" fmla="*/ 109 w 115"/>
                      <a:gd name="T103" fmla="*/ 8 h 83"/>
                      <a:gd name="T104" fmla="*/ 110 w 115"/>
                      <a:gd name="T105" fmla="*/ 11 h 83"/>
                      <a:gd name="T106" fmla="*/ 110 w 115"/>
                      <a:gd name="T107" fmla="*/ 12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15" h="83">
                        <a:moveTo>
                          <a:pt x="110" y="12"/>
                        </a:moveTo>
                        <a:lnTo>
                          <a:pt x="109" y="15"/>
                        </a:lnTo>
                        <a:lnTo>
                          <a:pt x="109" y="17"/>
                        </a:lnTo>
                        <a:lnTo>
                          <a:pt x="108" y="20"/>
                        </a:lnTo>
                        <a:lnTo>
                          <a:pt x="108" y="21"/>
                        </a:lnTo>
                        <a:lnTo>
                          <a:pt x="109" y="25"/>
                        </a:lnTo>
                        <a:lnTo>
                          <a:pt x="114" y="46"/>
                        </a:lnTo>
                        <a:lnTo>
                          <a:pt x="115" y="50"/>
                        </a:lnTo>
                        <a:lnTo>
                          <a:pt x="114" y="52"/>
                        </a:lnTo>
                        <a:lnTo>
                          <a:pt x="114" y="53"/>
                        </a:lnTo>
                        <a:lnTo>
                          <a:pt x="113" y="56"/>
                        </a:lnTo>
                        <a:lnTo>
                          <a:pt x="111" y="58"/>
                        </a:lnTo>
                        <a:lnTo>
                          <a:pt x="110" y="60"/>
                        </a:lnTo>
                        <a:lnTo>
                          <a:pt x="30" y="82"/>
                        </a:lnTo>
                        <a:lnTo>
                          <a:pt x="17" y="83"/>
                        </a:lnTo>
                        <a:lnTo>
                          <a:pt x="8" y="83"/>
                        </a:lnTo>
                        <a:lnTo>
                          <a:pt x="0" y="32"/>
                        </a:lnTo>
                        <a:lnTo>
                          <a:pt x="1" y="31"/>
                        </a:lnTo>
                        <a:lnTo>
                          <a:pt x="3" y="31"/>
                        </a:lnTo>
                        <a:lnTo>
                          <a:pt x="4" y="31"/>
                        </a:lnTo>
                        <a:lnTo>
                          <a:pt x="6" y="31"/>
                        </a:lnTo>
                        <a:lnTo>
                          <a:pt x="8" y="31"/>
                        </a:lnTo>
                        <a:lnTo>
                          <a:pt x="9" y="31"/>
                        </a:lnTo>
                        <a:lnTo>
                          <a:pt x="10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2" y="33"/>
                        </a:lnTo>
                        <a:lnTo>
                          <a:pt x="14" y="35"/>
                        </a:lnTo>
                        <a:lnTo>
                          <a:pt x="15" y="37"/>
                        </a:lnTo>
                        <a:lnTo>
                          <a:pt x="15" y="38"/>
                        </a:lnTo>
                        <a:lnTo>
                          <a:pt x="16" y="40"/>
                        </a:lnTo>
                        <a:lnTo>
                          <a:pt x="17" y="43"/>
                        </a:lnTo>
                        <a:lnTo>
                          <a:pt x="17" y="47"/>
                        </a:lnTo>
                        <a:lnTo>
                          <a:pt x="16" y="60"/>
                        </a:lnTo>
                        <a:lnTo>
                          <a:pt x="16" y="63"/>
                        </a:lnTo>
                        <a:lnTo>
                          <a:pt x="17" y="66"/>
                        </a:lnTo>
                        <a:lnTo>
                          <a:pt x="17" y="67"/>
                        </a:lnTo>
                        <a:lnTo>
                          <a:pt x="18" y="68"/>
                        </a:lnTo>
                        <a:lnTo>
                          <a:pt x="19" y="69"/>
                        </a:lnTo>
                        <a:lnTo>
                          <a:pt x="21" y="71"/>
                        </a:lnTo>
                        <a:lnTo>
                          <a:pt x="91" y="48"/>
                        </a:lnTo>
                        <a:lnTo>
                          <a:pt x="100" y="44"/>
                        </a:lnTo>
                        <a:lnTo>
                          <a:pt x="93" y="4"/>
                        </a:lnTo>
                        <a:lnTo>
                          <a:pt x="95" y="3"/>
                        </a:lnTo>
                        <a:lnTo>
                          <a:pt x="96" y="2"/>
                        </a:lnTo>
                        <a:lnTo>
                          <a:pt x="97" y="1"/>
                        </a:lnTo>
                        <a:lnTo>
                          <a:pt x="99" y="1"/>
                        </a:lnTo>
                        <a:lnTo>
                          <a:pt x="100" y="0"/>
                        </a:lnTo>
                        <a:lnTo>
                          <a:pt x="103" y="1"/>
                        </a:lnTo>
                        <a:lnTo>
                          <a:pt x="105" y="3"/>
                        </a:lnTo>
                        <a:lnTo>
                          <a:pt x="106" y="4"/>
                        </a:lnTo>
                        <a:lnTo>
                          <a:pt x="109" y="8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1" name="Freeform 47"/>
                  <p:cNvSpPr>
                    <a:spLocks/>
                  </p:cNvSpPr>
                  <p:nvPr/>
                </p:nvSpPr>
                <p:spPr bwMode="auto">
                  <a:xfrm>
                    <a:off x="3345" y="4733"/>
                    <a:ext cx="31" cy="53"/>
                  </a:xfrm>
                  <a:custGeom>
                    <a:avLst/>
                    <a:gdLst>
                      <a:gd name="T0" fmla="*/ 29 w 31"/>
                      <a:gd name="T1" fmla="*/ 5 h 53"/>
                      <a:gd name="T2" fmla="*/ 27 w 31"/>
                      <a:gd name="T3" fmla="*/ 9 h 53"/>
                      <a:gd name="T4" fmla="*/ 26 w 31"/>
                      <a:gd name="T5" fmla="*/ 10 h 53"/>
                      <a:gd name="T6" fmla="*/ 23 w 31"/>
                      <a:gd name="T7" fmla="*/ 14 h 53"/>
                      <a:gd name="T8" fmla="*/ 17 w 31"/>
                      <a:gd name="T9" fmla="*/ 21 h 53"/>
                      <a:gd name="T10" fmla="*/ 15 w 31"/>
                      <a:gd name="T11" fmla="*/ 23 h 53"/>
                      <a:gd name="T12" fmla="*/ 13 w 31"/>
                      <a:gd name="T13" fmla="*/ 27 h 53"/>
                      <a:gd name="T14" fmla="*/ 12 w 31"/>
                      <a:gd name="T15" fmla="*/ 30 h 53"/>
                      <a:gd name="T16" fmla="*/ 12 w 31"/>
                      <a:gd name="T17" fmla="*/ 31 h 53"/>
                      <a:gd name="T18" fmla="*/ 13 w 31"/>
                      <a:gd name="T19" fmla="*/ 33 h 53"/>
                      <a:gd name="T20" fmla="*/ 13 w 31"/>
                      <a:gd name="T21" fmla="*/ 34 h 53"/>
                      <a:gd name="T22" fmla="*/ 15 w 31"/>
                      <a:gd name="T23" fmla="*/ 36 h 53"/>
                      <a:gd name="T24" fmla="*/ 18 w 31"/>
                      <a:gd name="T25" fmla="*/ 38 h 53"/>
                      <a:gd name="T26" fmla="*/ 28 w 31"/>
                      <a:gd name="T27" fmla="*/ 42 h 53"/>
                      <a:gd name="T28" fmla="*/ 29 w 31"/>
                      <a:gd name="T29" fmla="*/ 43 h 53"/>
                      <a:gd name="T30" fmla="*/ 30 w 31"/>
                      <a:gd name="T31" fmla="*/ 44 h 53"/>
                      <a:gd name="T32" fmla="*/ 31 w 31"/>
                      <a:gd name="T33" fmla="*/ 44 h 53"/>
                      <a:gd name="T34" fmla="*/ 31 w 31"/>
                      <a:gd name="T35" fmla="*/ 45 h 53"/>
                      <a:gd name="T36" fmla="*/ 31 w 31"/>
                      <a:gd name="T37" fmla="*/ 46 h 53"/>
                      <a:gd name="T38" fmla="*/ 31 w 31"/>
                      <a:gd name="T39" fmla="*/ 48 h 53"/>
                      <a:gd name="T40" fmla="*/ 31 w 31"/>
                      <a:gd name="T41" fmla="*/ 50 h 53"/>
                      <a:gd name="T42" fmla="*/ 29 w 31"/>
                      <a:gd name="T43" fmla="*/ 53 h 53"/>
                      <a:gd name="T44" fmla="*/ 21 w 31"/>
                      <a:gd name="T45" fmla="*/ 51 h 53"/>
                      <a:gd name="T46" fmla="*/ 13 w 31"/>
                      <a:gd name="T47" fmla="*/ 48 h 53"/>
                      <a:gd name="T48" fmla="*/ 9 w 31"/>
                      <a:gd name="T49" fmla="*/ 46 h 53"/>
                      <a:gd name="T50" fmla="*/ 7 w 31"/>
                      <a:gd name="T51" fmla="*/ 45 h 53"/>
                      <a:gd name="T52" fmla="*/ 4 w 31"/>
                      <a:gd name="T53" fmla="*/ 42 h 53"/>
                      <a:gd name="T54" fmla="*/ 1 w 31"/>
                      <a:gd name="T55" fmla="*/ 38 h 53"/>
                      <a:gd name="T56" fmla="*/ 0 w 31"/>
                      <a:gd name="T57" fmla="*/ 36 h 53"/>
                      <a:gd name="T58" fmla="*/ 0 w 31"/>
                      <a:gd name="T59" fmla="*/ 31 h 53"/>
                      <a:gd name="T60" fmla="*/ 2 w 31"/>
                      <a:gd name="T61" fmla="*/ 23 h 53"/>
                      <a:gd name="T62" fmla="*/ 4 w 31"/>
                      <a:gd name="T63" fmla="*/ 15 h 53"/>
                      <a:gd name="T64" fmla="*/ 5 w 31"/>
                      <a:gd name="T65" fmla="*/ 13 h 53"/>
                      <a:gd name="T66" fmla="*/ 8 w 31"/>
                      <a:gd name="T67" fmla="*/ 9 h 53"/>
                      <a:gd name="T68" fmla="*/ 13 w 31"/>
                      <a:gd name="T69" fmla="*/ 3 h 53"/>
                      <a:gd name="T70" fmla="*/ 16 w 31"/>
                      <a:gd name="T71" fmla="*/ 2 h 53"/>
                      <a:gd name="T72" fmla="*/ 18 w 31"/>
                      <a:gd name="T73" fmla="*/ 0 h 53"/>
                      <a:gd name="T74" fmla="*/ 19 w 31"/>
                      <a:gd name="T75" fmla="*/ 0 h 53"/>
                      <a:gd name="T76" fmla="*/ 22 w 31"/>
                      <a:gd name="T77" fmla="*/ 1 h 53"/>
                      <a:gd name="T78" fmla="*/ 24 w 31"/>
                      <a:gd name="T79" fmla="*/ 1 h 53"/>
                      <a:gd name="T80" fmla="*/ 26 w 31"/>
                      <a:gd name="T81" fmla="*/ 3 h 53"/>
                      <a:gd name="T82" fmla="*/ 29 w 31"/>
                      <a:gd name="T83" fmla="*/ 5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31" h="53">
                        <a:moveTo>
                          <a:pt x="29" y="5"/>
                        </a:moveTo>
                        <a:lnTo>
                          <a:pt x="27" y="9"/>
                        </a:lnTo>
                        <a:lnTo>
                          <a:pt x="26" y="10"/>
                        </a:lnTo>
                        <a:lnTo>
                          <a:pt x="23" y="14"/>
                        </a:lnTo>
                        <a:lnTo>
                          <a:pt x="17" y="21"/>
                        </a:lnTo>
                        <a:lnTo>
                          <a:pt x="15" y="23"/>
                        </a:lnTo>
                        <a:lnTo>
                          <a:pt x="13" y="27"/>
                        </a:lnTo>
                        <a:lnTo>
                          <a:pt x="12" y="30"/>
                        </a:lnTo>
                        <a:lnTo>
                          <a:pt x="12" y="31"/>
                        </a:lnTo>
                        <a:lnTo>
                          <a:pt x="13" y="33"/>
                        </a:lnTo>
                        <a:lnTo>
                          <a:pt x="13" y="34"/>
                        </a:lnTo>
                        <a:lnTo>
                          <a:pt x="15" y="36"/>
                        </a:lnTo>
                        <a:lnTo>
                          <a:pt x="18" y="38"/>
                        </a:lnTo>
                        <a:lnTo>
                          <a:pt x="28" y="42"/>
                        </a:lnTo>
                        <a:lnTo>
                          <a:pt x="29" y="43"/>
                        </a:lnTo>
                        <a:lnTo>
                          <a:pt x="30" y="44"/>
                        </a:lnTo>
                        <a:lnTo>
                          <a:pt x="31" y="44"/>
                        </a:lnTo>
                        <a:lnTo>
                          <a:pt x="31" y="45"/>
                        </a:lnTo>
                        <a:lnTo>
                          <a:pt x="31" y="46"/>
                        </a:lnTo>
                        <a:lnTo>
                          <a:pt x="31" y="48"/>
                        </a:lnTo>
                        <a:lnTo>
                          <a:pt x="31" y="50"/>
                        </a:lnTo>
                        <a:lnTo>
                          <a:pt x="29" y="53"/>
                        </a:lnTo>
                        <a:lnTo>
                          <a:pt x="21" y="51"/>
                        </a:lnTo>
                        <a:lnTo>
                          <a:pt x="13" y="48"/>
                        </a:lnTo>
                        <a:lnTo>
                          <a:pt x="9" y="46"/>
                        </a:lnTo>
                        <a:lnTo>
                          <a:pt x="7" y="45"/>
                        </a:lnTo>
                        <a:lnTo>
                          <a:pt x="4" y="42"/>
                        </a:lnTo>
                        <a:lnTo>
                          <a:pt x="1" y="38"/>
                        </a:lnTo>
                        <a:lnTo>
                          <a:pt x="0" y="36"/>
                        </a:lnTo>
                        <a:lnTo>
                          <a:pt x="0" y="31"/>
                        </a:lnTo>
                        <a:lnTo>
                          <a:pt x="2" y="23"/>
                        </a:lnTo>
                        <a:lnTo>
                          <a:pt x="4" y="15"/>
                        </a:lnTo>
                        <a:lnTo>
                          <a:pt x="5" y="13"/>
                        </a:lnTo>
                        <a:lnTo>
                          <a:pt x="8" y="9"/>
                        </a:lnTo>
                        <a:lnTo>
                          <a:pt x="13" y="3"/>
                        </a:lnTo>
                        <a:lnTo>
                          <a:pt x="16" y="2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2" y="1"/>
                        </a:lnTo>
                        <a:lnTo>
                          <a:pt x="24" y="1"/>
                        </a:lnTo>
                        <a:lnTo>
                          <a:pt x="26" y="3"/>
                        </a:lnTo>
                        <a:lnTo>
                          <a:pt x="29" y="5"/>
                        </a:lnTo>
                        <a:close/>
                      </a:path>
                    </a:pathLst>
                  </a:custGeom>
                  <a:solidFill>
                    <a:srgbClr val="1C191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2" name="Freeform 48"/>
                  <p:cNvSpPr>
                    <a:spLocks/>
                  </p:cNvSpPr>
                  <p:nvPr/>
                </p:nvSpPr>
                <p:spPr bwMode="auto">
                  <a:xfrm>
                    <a:off x="3196" y="4929"/>
                    <a:ext cx="100" cy="54"/>
                  </a:xfrm>
                  <a:custGeom>
                    <a:avLst/>
                    <a:gdLst>
                      <a:gd name="T0" fmla="*/ 35 w 100"/>
                      <a:gd name="T1" fmla="*/ 54 h 54"/>
                      <a:gd name="T2" fmla="*/ 0 w 100"/>
                      <a:gd name="T3" fmla="*/ 11 h 54"/>
                      <a:gd name="T4" fmla="*/ 22 w 100"/>
                      <a:gd name="T5" fmla="*/ 6 h 54"/>
                      <a:gd name="T6" fmla="*/ 88 w 100"/>
                      <a:gd name="T7" fmla="*/ 0 h 54"/>
                      <a:gd name="T8" fmla="*/ 100 w 100"/>
                      <a:gd name="T9" fmla="*/ 49 h 54"/>
                      <a:gd name="T10" fmla="*/ 35 w 100"/>
                      <a:gd name="T11" fmla="*/ 5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54">
                        <a:moveTo>
                          <a:pt x="35" y="54"/>
                        </a:moveTo>
                        <a:lnTo>
                          <a:pt x="0" y="11"/>
                        </a:lnTo>
                        <a:lnTo>
                          <a:pt x="22" y="6"/>
                        </a:lnTo>
                        <a:lnTo>
                          <a:pt x="88" y="0"/>
                        </a:lnTo>
                        <a:lnTo>
                          <a:pt x="100" y="49"/>
                        </a:lnTo>
                        <a:lnTo>
                          <a:pt x="35" y="54"/>
                        </a:lnTo>
                        <a:close/>
                      </a:path>
                    </a:pathLst>
                  </a:custGeom>
                  <a:solidFill>
                    <a:srgbClr val="C09F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3" name="Freeform 49"/>
                  <p:cNvSpPr>
                    <a:spLocks/>
                  </p:cNvSpPr>
                  <p:nvPr/>
                </p:nvSpPr>
                <p:spPr bwMode="auto">
                  <a:xfrm>
                    <a:off x="3243" y="4992"/>
                    <a:ext cx="62" cy="29"/>
                  </a:xfrm>
                  <a:custGeom>
                    <a:avLst/>
                    <a:gdLst>
                      <a:gd name="T0" fmla="*/ 61 w 62"/>
                      <a:gd name="T1" fmla="*/ 21 h 29"/>
                      <a:gd name="T2" fmla="*/ 61 w 62"/>
                      <a:gd name="T3" fmla="*/ 22 h 29"/>
                      <a:gd name="T4" fmla="*/ 61 w 62"/>
                      <a:gd name="T5" fmla="*/ 23 h 29"/>
                      <a:gd name="T6" fmla="*/ 62 w 62"/>
                      <a:gd name="T7" fmla="*/ 23 h 29"/>
                      <a:gd name="T8" fmla="*/ 62 w 62"/>
                      <a:gd name="T9" fmla="*/ 24 h 29"/>
                      <a:gd name="T10" fmla="*/ 52 w 62"/>
                      <a:gd name="T11" fmla="*/ 27 h 29"/>
                      <a:gd name="T12" fmla="*/ 28 w 62"/>
                      <a:gd name="T13" fmla="*/ 29 h 29"/>
                      <a:gd name="T14" fmla="*/ 8 w 62"/>
                      <a:gd name="T15" fmla="*/ 29 h 29"/>
                      <a:gd name="T16" fmla="*/ 8 w 62"/>
                      <a:gd name="T17" fmla="*/ 22 h 29"/>
                      <a:gd name="T18" fmla="*/ 7 w 62"/>
                      <a:gd name="T19" fmla="*/ 15 h 29"/>
                      <a:gd name="T20" fmla="*/ 2 w 62"/>
                      <a:gd name="T21" fmla="*/ 5 h 29"/>
                      <a:gd name="T22" fmla="*/ 0 w 62"/>
                      <a:gd name="T23" fmla="*/ 1 h 29"/>
                      <a:gd name="T24" fmla="*/ 7 w 62"/>
                      <a:gd name="T25" fmla="*/ 0 h 29"/>
                      <a:gd name="T26" fmla="*/ 14 w 62"/>
                      <a:gd name="T27" fmla="*/ 0 h 29"/>
                      <a:gd name="T28" fmla="*/ 49 w 62"/>
                      <a:gd name="T29" fmla="*/ 2 h 29"/>
                      <a:gd name="T30" fmla="*/ 56 w 62"/>
                      <a:gd name="T31" fmla="*/ 1 h 29"/>
                      <a:gd name="T32" fmla="*/ 61 w 62"/>
                      <a:gd name="T33" fmla="*/ 21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29">
                        <a:moveTo>
                          <a:pt x="61" y="21"/>
                        </a:moveTo>
                        <a:lnTo>
                          <a:pt x="61" y="22"/>
                        </a:lnTo>
                        <a:lnTo>
                          <a:pt x="61" y="23"/>
                        </a:lnTo>
                        <a:lnTo>
                          <a:pt x="62" y="23"/>
                        </a:lnTo>
                        <a:lnTo>
                          <a:pt x="62" y="24"/>
                        </a:lnTo>
                        <a:lnTo>
                          <a:pt x="52" y="27"/>
                        </a:lnTo>
                        <a:lnTo>
                          <a:pt x="28" y="29"/>
                        </a:lnTo>
                        <a:lnTo>
                          <a:pt x="8" y="29"/>
                        </a:lnTo>
                        <a:lnTo>
                          <a:pt x="8" y="22"/>
                        </a:lnTo>
                        <a:lnTo>
                          <a:pt x="7" y="15"/>
                        </a:lnTo>
                        <a:lnTo>
                          <a:pt x="2" y="5"/>
                        </a:lnTo>
                        <a:lnTo>
                          <a:pt x="0" y="1"/>
                        </a:lnTo>
                        <a:lnTo>
                          <a:pt x="7" y="0"/>
                        </a:lnTo>
                        <a:lnTo>
                          <a:pt x="14" y="0"/>
                        </a:lnTo>
                        <a:lnTo>
                          <a:pt x="49" y="2"/>
                        </a:lnTo>
                        <a:lnTo>
                          <a:pt x="56" y="1"/>
                        </a:lnTo>
                        <a:lnTo>
                          <a:pt x="61" y="21"/>
                        </a:lnTo>
                        <a:close/>
                      </a:path>
                    </a:pathLst>
                  </a:custGeom>
                  <a:solidFill>
                    <a:srgbClr val="9375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4" name="Freeform 50"/>
                  <p:cNvSpPr>
                    <a:spLocks/>
                  </p:cNvSpPr>
                  <p:nvPr/>
                </p:nvSpPr>
                <p:spPr bwMode="auto">
                  <a:xfrm>
                    <a:off x="2942" y="5029"/>
                    <a:ext cx="105" cy="299"/>
                  </a:xfrm>
                  <a:custGeom>
                    <a:avLst/>
                    <a:gdLst>
                      <a:gd name="T0" fmla="*/ 105 w 105"/>
                      <a:gd name="T1" fmla="*/ 36 h 299"/>
                      <a:gd name="T2" fmla="*/ 32 w 105"/>
                      <a:gd name="T3" fmla="*/ 299 h 299"/>
                      <a:gd name="T4" fmla="*/ 0 w 105"/>
                      <a:gd name="T5" fmla="*/ 297 h 299"/>
                      <a:gd name="T6" fmla="*/ 94 w 105"/>
                      <a:gd name="T7" fmla="*/ 0 h 299"/>
                      <a:gd name="T8" fmla="*/ 96 w 105"/>
                      <a:gd name="T9" fmla="*/ 4 h 299"/>
                      <a:gd name="T10" fmla="*/ 101 w 105"/>
                      <a:gd name="T11" fmla="*/ 12 h 299"/>
                      <a:gd name="T12" fmla="*/ 103 w 105"/>
                      <a:gd name="T13" fmla="*/ 19 h 299"/>
                      <a:gd name="T14" fmla="*/ 105 w 105"/>
                      <a:gd name="T15" fmla="*/ 31 h 299"/>
                      <a:gd name="T16" fmla="*/ 105 w 105"/>
                      <a:gd name="T17" fmla="*/ 36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5" h="299">
                        <a:moveTo>
                          <a:pt x="105" y="36"/>
                        </a:moveTo>
                        <a:lnTo>
                          <a:pt x="32" y="299"/>
                        </a:lnTo>
                        <a:lnTo>
                          <a:pt x="0" y="297"/>
                        </a:lnTo>
                        <a:lnTo>
                          <a:pt x="94" y="0"/>
                        </a:lnTo>
                        <a:lnTo>
                          <a:pt x="96" y="4"/>
                        </a:lnTo>
                        <a:lnTo>
                          <a:pt x="101" y="12"/>
                        </a:lnTo>
                        <a:lnTo>
                          <a:pt x="103" y="19"/>
                        </a:lnTo>
                        <a:lnTo>
                          <a:pt x="105" y="31"/>
                        </a:lnTo>
                        <a:lnTo>
                          <a:pt x="105" y="36"/>
                        </a:lnTo>
                        <a:close/>
                      </a:path>
                    </a:pathLst>
                  </a:custGeom>
                  <a:solidFill>
                    <a:srgbClr val="C09F6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5" name="Freeform 51"/>
                  <p:cNvSpPr>
                    <a:spLocks/>
                  </p:cNvSpPr>
                  <p:nvPr/>
                </p:nvSpPr>
                <p:spPr bwMode="auto">
                  <a:xfrm>
                    <a:off x="3723" y="3733"/>
                    <a:ext cx="119" cy="194"/>
                  </a:xfrm>
                  <a:custGeom>
                    <a:avLst/>
                    <a:gdLst>
                      <a:gd name="T0" fmla="*/ 1 w 119"/>
                      <a:gd name="T1" fmla="*/ 93 h 194"/>
                      <a:gd name="T2" fmla="*/ 20 w 119"/>
                      <a:gd name="T3" fmla="*/ 152 h 194"/>
                      <a:gd name="T4" fmla="*/ 22 w 119"/>
                      <a:gd name="T5" fmla="*/ 114 h 194"/>
                      <a:gd name="T6" fmla="*/ 35 w 119"/>
                      <a:gd name="T7" fmla="*/ 135 h 194"/>
                      <a:gd name="T8" fmla="*/ 48 w 119"/>
                      <a:gd name="T9" fmla="*/ 89 h 194"/>
                      <a:gd name="T10" fmla="*/ 56 w 119"/>
                      <a:gd name="T11" fmla="*/ 146 h 194"/>
                      <a:gd name="T12" fmla="*/ 82 w 119"/>
                      <a:gd name="T13" fmla="*/ 0 h 194"/>
                      <a:gd name="T14" fmla="*/ 96 w 119"/>
                      <a:gd name="T15" fmla="*/ 127 h 194"/>
                      <a:gd name="T16" fmla="*/ 110 w 119"/>
                      <a:gd name="T17" fmla="*/ 66 h 194"/>
                      <a:gd name="T18" fmla="*/ 117 w 119"/>
                      <a:gd name="T19" fmla="*/ 81 h 194"/>
                      <a:gd name="T20" fmla="*/ 116 w 119"/>
                      <a:gd name="T21" fmla="*/ 100 h 194"/>
                      <a:gd name="T22" fmla="*/ 119 w 119"/>
                      <a:gd name="T23" fmla="*/ 172 h 194"/>
                      <a:gd name="T24" fmla="*/ 117 w 119"/>
                      <a:gd name="T25" fmla="*/ 185 h 194"/>
                      <a:gd name="T26" fmla="*/ 116 w 119"/>
                      <a:gd name="T27" fmla="*/ 185 h 194"/>
                      <a:gd name="T28" fmla="*/ 116 w 119"/>
                      <a:gd name="T29" fmla="*/ 185 h 194"/>
                      <a:gd name="T30" fmla="*/ 114 w 119"/>
                      <a:gd name="T31" fmla="*/ 184 h 194"/>
                      <a:gd name="T32" fmla="*/ 110 w 119"/>
                      <a:gd name="T33" fmla="*/ 182 h 194"/>
                      <a:gd name="T34" fmla="*/ 107 w 119"/>
                      <a:gd name="T35" fmla="*/ 179 h 194"/>
                      <a:gd name="T36" fmla="*/ 103 w 119"/>
                      <a:gd name="T37" fmla="*/ 176 h 194"/>
                      <a:gd name="T38" fmla="*/ 98 w 119"/>
                      <a:gd name="T39" fmla="*/ 171 h 194"/>
                      <a:gd name="T40" fmla="*/ 94 w 119"/>
                      <a:gd name="T41" fmla="*/ 169 h 194"/>
                      <a:gd name="T42" fmla="*/ 92 w 119"/>
                      <a:gd name="T43" fmla="*/ 168 h 194"/>
                      <a:gd name="T44" fmla="*/ 91 w 119"/>
                      <a:gd name="T45" fmla="*/ 168 h 194"/>
                      <a:gd name="T46" fmla="*/ 88 w 119"/>
                      <a:gd name="T47" fmla="*/ 167 h 194"/>
                      <a:gd name="T48" fmla="*/ 87 w 119"/>
                      <a:gd name="T49" fmla="*/ 167 h 194"/>
                      <a:gd name="T50" fmla="*/ 84 w 119"/>
                      <a:gd name="T51" fmla="*/ 171 h 194"/>
                      <a:gd name="T52" fmla="*/ 72 w 119"/>
                      <a:gd name="T53" fmla="*/ 187 h 194"/>
                      <a:gd name="T54" fmla="*/ 68 w 119"/>
                      <a:gd name="T55" fmla="*/ 191 h 194"/>
                      <a:gd name="T56" fmla="*/ 66 w 119"/>
                      <a:gd name="T57" fmla="*/ 192 h 194"/>
                      <a:gd name="T58" fmla="*/ 63 w 119"/>
                      <a:gd name="T59" fmla="*/ 193 h 194"/>
                      <a:gd name="T60" fmla="*/ 60 w 119"/>
                      <a:gd name="T61" fmla="*/ 194 h 194"/>
                      <a:gd name="T62" fmla="*/ 59 w 119"/>
                      <a:gd name="T63" fmla="*/ 193 h 194"/>
                      <a:gd name="T64" fmla="*/ 57 w 119"/>
                      <a:gd name="T65" fmla="*/ 192 h 194"/>
                      <a:gd name="T66" fmla="*/ 56 w 119"/>
                      <a:gd name="T67" fmla="*/ 191 h 194"/>
                      <a:gd name="T68" fmla="*/ 54 w 119"/>
                      <a:gd name="T69" fmla="*/ 189 h 194"/>
                      <a:gd name="T70" fmla="*/ 50 w 119"/>
                      <a:gd name="T71" fmla="*/ 183 h 194"/>
                      <a:gd name="T72" fmla="*/ 48 w 119"/>
                      <a:gd name="T73" fmla="*/ 178 h 194"/>
                      <a:gd name="T74" fmla="*/ 44 w 119"/>
                      <a:gd name="T75" fmla="*/ 173 h 194"/>
                      <a:gd name="T76" fmla="*/ 44 w 119"/>
                      <a:gd name="T77" fmla="*/ 172 h 194"/>
                      <a:gd name="T78" fmla="*/ 42 w 119"/>
                      <a:gd name="T79" fmla="*/ 171 h 194"/>
                      <a:gd name="T80" fmla="*/ 40 w 119"/>
                      <a:gd name="T81" fmla="*/ 170 h 194"/>
                      <a:gd name="T82" fmla="*/ 39 w 119"/>
                      <a:gd name="T83" fmla="*/ 170 h 194"/>
                      <a:gd name="T84" fmla="*/ 36 w 119"/>
                      <a:gd name="T85" fmla="*/ 169 h 194"/>
                      <a:gd name="T86" fmla="*/ 34 w 119"/>
                      <a:gd name="T87" fmla="*/ 170 h 194"/>
                      <a:gd name="T88" fmla="*/ 32 w 119"/>
                      <a:gd name="T89" fmla="*/ 170 h 194"/>
                      <a:gd name="T90" fmla="*/ 15 w 119"/>
                      <a:gd name="T91" fmla="*/ 185 h 194"/>
                      <a:gd name="T92" fmla="*/ 10 w 119"/>
                      <a:gd name="T93" fmla="*/ 174 h 194"/>
                      <a:gd name="T94" fmla="*/ 4 w 119"/>
                      <a:gd name="T95" fmla="*/ 152 h 194"/>
                      <a:gd name="T96" fmla="*/ 0 w 119"/>
                      <a:gd name="T97" fmla="*/ 117 h 194"/>
                      <a:gd name="T98" fmla="*/ 1 w 119"/>
                      <a:gd name="T99" fmla="*/ 93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19" h="194">
                        <a:moveTo>
                          <a:pt x="1" y="93"/>
                        </a:moveTo>
                        <a:lnTo>
                          <a:pt x="20" y="152"/>
                        </a:lnTo>
                        <a:lnTo>
                          <a:pt x="22" y="114"/>
                        </a:lnTo>
                        <a:lnTo>
                          <a:pt x="35" y="135"/>
                        </a:lnTo>
                        <a:lnTo>
                          <a:pt x="48" y="89"/>
                        </a:lnTo>
                        <a:lnTo>
                          <a:pt x="56" y="146"/>
                        </a:lnTo>
                        <a:lnTo>
                          <a:pt x="82" y="0"/>
                        </a:lnTo>
                        <a:lnTo>
                          <a:pt x="96" y="127"/>
                        </a:lnTo>
                        <a:lnTo>
                          <a:pt x="110" y="66"/>
                        </a:lnTo>
                        <a:lnTo>
                          <a:pt x="117" y="81"/>
                        </a:lnTo>
                        <a:lnTo>
                          <a:pt x="116" y="100"/>
                        </a:lnTo>
                        <a:lnTo>
                          <a:pt x="119" y="172"/>
                        </a:lnTo>
                        <a:lnTo>
                          <a:pt x="117" y="185"/>
                        </a:lnTo>
                        <a:lnTo>
                          <a:pt x="116" y="185"/>
                        </a:lnTo>
                        <a:lnTo>
                          <a:pt x="116" y="185"/>
                        </a:lnTo>
                        <a:lnTo>
                          <a:pt x="114" y="184"/>
                        </a:lnTo>
                        <a:lnTo>
                          <a:pt x="110" y="182"/>
                        </a:lnTo>
                        <a:lnTo>
                          <a:pt x="107" y="179"/>
                        </a:lnTo>
                        <a:lnTo>
                          <a:pt x="103" y="176"/>
                        </a:lnTo>
                        <a:lnTo>
                          <a:pt x="98" y="171"/>
                        </a:lnTo>
                        <a:lnTo>
                          <a:pt x="94" y="169"/>
                        </a:lnTo>
                        <a:lnTo>
                          <a:pt x="92" y="168"/>
                        </a:lnTo>
                        <a:lnTo>
                          <a:pt x="91" y="168"/>
                        </a:lnTo>
                        <a:lnTo>
                          <a:pt x="88" y="167"/>
                        </a:lnTo>
                        <a:lnTo>
                          <a:pt x="87" y="167"/>
                        </a:lnTo>
                        <a:lnTo>
                          <a:pt x="84" y="171"/>
                        </a:lnTo>
                        <a:lnTo>
                          <a:pt x="72" y="187"/>
                        </a:lnTo>
                        <a:lnTo>
                          <a:pt x="68" y="191"/>
                        </a:lnTo>
                        <a:lnTo>
                          <a:pt x="66" y="192"/>
                        </a:lnTo>
                        <a:lnTo>
                          <a:pt x="63" y="193"/>
                        </a:lnTo>
                        <a:lnTo>
                          <a:pt x="60" y="194"/>
                        </a:lnTo>
                        <a:lnTo>
                          <a:pt x="59" y="193"/>
                        </a:lnTo>
                        <a:lnTo>
                          <a:pt x="57" y="192"/>
                        </a:lnTo>
                        <a:lnTo>
                          <a:pt x="56" y="191"/>
                        </a:lnTo>
                        <a:lnTo>
                          <a:pt x="54" y="189"/>
                        </a:lnTo>
                        <a:lnTo>
                          <a:pt x="50" y="183"/>
                        </a:lnTo>
                        <a:lnTo>
                          <a:pt x="48" y="178"/>
                        </a:lnTo>
                        <a:lnTo>
                          <a:pt x="44" y="173"/>
                        </a:lnTo>
                        <a:lnTo>
                          <a:pt x="44" y="172"/>
                        </a:lnTo>
                        <a:lnTo>
                          <a:pt x="42" y="171"/>
                        </a:lnTo>
                        <a:lnTo>
                          <a:pt x="40" y="170"/>
                        </a:lnTo>
                        <a:lnTo>
                          <a:pt x="39" y="170"/>
                        </a:lnTo>
                        <a:lnTo>
                          <a:pt x="36" y="169"/>
                        </a:lnTo>
                        <a:lnTo>
                          <a:pt x="34" y="170"/>
                        </a:lnTo>
                        <a:lnTo>
                          <a:pt x="32" y="170"/>
                        </a:lnTo>
                        <a:lnTo>
                          <a:pt x="15" y="185"/>
                        </a:lnTo>
                        <a:lnTo>
                          <a:pt x="10" y="174"/>
                        </a:lnTo>
                        <a:lnTo>
                          <a:pt x="4" y="152"/>
                        </a:lnTo>
                        <a:lnTo>
                          <a:pt x="0" y="117"/>
                        </a:lnTo>
                        <a:lnTo>
                          <a:pt x="1" y="93"/>
                        </a:lnTo>
                        <a:close/>
                      </a:path>
                    </a:pathLst>
                  </a:custGeom>
                  <a:solidFill>
                    <a:srgbClr val="AE79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6" name="Freeform 52"/>
                  <p:cNvSpPr>
                    <a:spLocks/>
                  </p:cNvSpPr>
                  <p:nvPr/>
                </p:nvSpPr>
                <p:spPr bwMode="auto">
                  <a:xfrm>
                    <a:off x="3648" y="3408"/>
                    <a:ext cx="72" cy="103"/>
                  </a:xfrm>
                  <a:custGeom>
                    <a:avLst/>
                    <a:gdLst>
                      <a:gd name="T0" fmla="*/ 13 w 72"/>
                      <a:gd name="T1" fmla="*/ 1 h 103"/>
                      <a:gd name="T2" fmla="*/ 46 w 72"/>
                      <a:gd name="T3" fmla="*/ 17 h 103"/>
                      <a:gd name="T4" fmla="*/ 51 w 72"/>
                      <a:gd name="T5" fmla="*/ 21 h 103"/>
                      <a:gd name="T6" fmla="*/ 52 w 72"/>
                      <a:gd name="T7" fmla="*/ 22 h 103"/>
                      <a:gd name="T8" fmla="*/ 53 w 72"/>
                      <a:gd name="T9" fmla="*/ 23 h 103"/>
                      <a:gd name="T10" fmla="*/ 53 w 72"/>
                      <a:gd name="T11" fmla="*/ 23 h 103"/>
                      <a:gd name="T12" fmla="*/ 53 w 72"/>
                      <a:gd name="T13" fmla="*/ 23 h 103"/>
                      <a:gd name="T14" fmla="*/ 53 w 72"/>
                      <a:gd name="T15" fmla="*/ 24 h 103"/>
                      <a:gd name="T16" fmla="*/ 7 w 72"/>
                      <a:gd name="T17" fmla="*/ 18 h 103"/>
                      <a:gd name="T18" fmla="*/ 31 w 72"/>
                      <a:gd name="T19" fmla="*/ 31 h 103"/>
                      <a:gd name="T20" fmla="*/ 41 w 72"/>
                      <a:gd name="T21" fmla="*/ 39 h 103"/>
                      <a:gd name="T22" fmla="*/ 44 w 72"/>
                      <a:gd name="T23" fmla="*/ 43 h 103"/>
                      <a:gd name="T24" fmla="*/ 47 w 72"/>
                      <a:gd name="T25" fmla="*/ 47 h 103"/>
                      <a:gd name="T26" fmla="*/ 48 w 72"/>
                      <a:gd name="T27" fmla="*/ 51 h 103"/>
                      <a:gd name="T28" fmla="*/ 49 w 72"/>
                      <a:gd name="T29" fmla="*/ 54 h 103"/>
                      <a:gd name="T30" fmla="*/ 49 w 72"/>
                      <a:gd name="T31" fmla="*/ 58 h 103"/>
                      <a:gd name="T32" fmla="*/ 49 w 72"/>
                      <a:gd name="T33" fmla="*/ 60 h 103"/>
                      <a:gd name="T34" fmla="*/ 49 w 72"/>
                      <a:gd name="T35" fmla="*/ 62 h 103"/>
                      <a:gd name="T36" fmla="*/ 32 w 72"/>
                      <a:gd name="T37" fmla="*/ 57 h 103"/>
                      <a:gd name="T38" fmla="*/ 23 w 72"/>
                      <a:gd name="T39" fmla="*/ 55 h 103"/>
                      <a:gd name="T40" fmla="*/ 17 w 72"/>
                      <a:gd name="T41" fmla="*/ 55 h 103"/>
                      <a:gd name="T42" fmla="*/ 14 w 72"/>
                      <a:gd name="T43" fmla="*/ 56 h 103"/>
                      <a:gd name="T44" fmla="*/ 7 w 72"/>
                      <a:gd name="T45" fmla="*/ 58 h 103"/>
                      <a:gd name="T46" fmla="*/ 0 w 72"/>
                      <a:gd name="T47" fmla="*/ 62 h 103"/>
                      <a:gd name="T48" fmla="*/ 18 w 72"/>
                      <a:gd name="T49" fmla="*/ 69 h 103"/>
                      <a:gd name="T50" fmla="*/ 22 w 72"/>
                      <a:gd name="T51" fmla="*/ 72 h 103"/>
                      <a:gd name="T52" fmla="*/ 32 w 72"/>
                      <a:gd name="T53" fmla="*/ 76 h 103"/>
                      <a:gd name="T54" fmla="*/ 54 w 72"/>
                      <a:gd name="T55" fmla="*/ 89 h 103"/>
                      <a:gd name="T56" fmla="*/ 72 w 72"/>
                      <a:gd name="T57" fmla="*/ 103 h 103"/>
                      <a:gd name="T58" fmla="*/ 69 w 72"/>
                      <a:gd name="T59" fmla="*/ 40 h 103"/>
                      <a:gd name="T60" fmla="*/ 68 w 72"/>
                      <a:gd name="T61" fmla="*/ 38 h 103"/>
                      <a:gd name="T62" fmla="*/ 68 w 72"/>
                      <a:gd name="T63" fmla="*/ 36 h 103"/>
                      <a:gd name="T64" fmla="*/ 67 w 72"/>
                      <a:gd name="T65" fmla="*/ 32 h 103"/>
                      <a:gd name="T66" fmla="*/ 64 w 72"/>
                      <a:gd name="T67" fmla="*/ 27 h 103"/>
                      <a:gd name="T68" fmla="*/ 62 w 72"/>
                      <a:gd name="T69" fmla="*/ 24 h 103"/>
                      <a:gd name="T70" fmla="*/ 56 w 72"/>
                      <a:gd name="T71" fmla="*/ 17 h 103"/>
                      <a:gd name="T72" fmla="*/ 46 w 72"/>
                      <a:gd name="T73" fmla="*/ 11 h 103"/>
                      <a:gd name="T74" fmla="*/ 30 w 72"/>
                      <a:gd name="T75" fmla="*/ 0 h 103"/>
                      <a:gd name="T76" fmla="*/ 13 w 72"/>
                      <a:gd name="T77" fmla="*/ 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72" h="103">
                        <a:moveTo>
                          <a:pt x="13" y="1"/>
                        </a:moveTo>
                        <a:lnTo>
                          <a:pt x="46" y="17"/>
                        </a:lnTo>
                        <a:lnTo>
                          <a:pt x="51" y="21"/>
                        </a:lnTo>
                        <a:lnTo>
                          <a:pt x="52" y="22"/>
                        </a:lnTo>
                        <a:lnTo>
                          <a:pt x="53" y="23"/>
                        </a:lnTo>
                        <a:lnTo>
                          <a:pt x="53" y="23"/>
                        </a:lnTo>
                        <a:lnTo>
                          <a:pt x="53" y="23"/>
                        </a:lnTo>
                        <a:lnTo>
                          <a:pt x="53" y="24"/>
                        </a:lnTo>
                        <a:lnTo>
                          <a:pt x="7" y="18"/>
                        </a:lnTo>
                        <a:lnTo>
                          <a:pt x="31" y="31"/>
                        </a:lnTo>
                        <a:lnTo>
                          <a:pt x="41" y="39"/>
                        </a:lnTo>
                        <a:lnTo>
                          <a:pt x="44" y="43"/>
                        </a:lnTo>
                        <a:lnTo>
                          <a:pt x="47" y="47"/>
                        </a:lnTo>
                        <a:lnTo>
                          <a:pt x="48" y="51"/>
                        </a:lnTo>
                        <a:lnTo>
                          <a:pt x="49" y="54"/>
                        </a:lnTo>
                        <a:lnTo>
                          <a:pt x="49" y="58"/>
                        </a:lnTo>
                        <a:lnTo>
                          <a:pt x="49" y="60"/>
                        </a:lnTo>
                        <a:lnTo>
                          <a:pt x="49" y="62"/>
                        </a:lnTo>
                        <a:lnTo>
                          <a:pt x="32" y="57"/>
                        </a:lnTo>
                        <a:lnTo>
                          <a:pt x="23" y="55"/>
                        </a:lnTo>
                        <a:lnTo>
                          <a:pt x="17" y="55"/>
                        </a:lnTo>
                        <a:lnTo>
                          <a:pt x="14" y="56"/>
                        </a:lnTo>
                        <a:lnTo>
                          <a:pt x="7" y="58"/>
                        </a:lnTo>
                        <a:lnTo>
                          <a:pt x="0" y="62"/>
                        </a:lnTo>
                        <a:lnTo>
                          <a:pt x="18" y="69"/>
                        </a:lnTo>
                        <a:lnTo>
                          <a:pt x="22" y="72"/>
                        </a:lnTo>
                        <a:lnTo>
                          <a:pt x="32" y="76"/>
                        </a:lnTo>
                        <a:lnTo>
                          <a:pt x="54" y="89"/>
                        </a:lnTo>
                        <a:lnTo>
                          <a:pt x="72" y="103"/>
                        </a:lnTo>
                        <a:lnTo>
                          <a:pt x="69" y="40"/>
                        </a:lnTo>
                        <a:lnTo>
                          <a:pt x="68" y="38"/>
                        </a:lnTo>
                        <a:lnTo>
                          <a:pt x="68" y="36"/>
                        </a:lnTo>
                        <a:lnTo>
                          <a:pt x="67" y="32"/>
                        </a:lnTo>
                        <a:lnTo>
                          <a:pt x="64" y="27"/>
                        </a:lnTo>
                        <a:lnTo>
                          <a:pt x="62" y="24"/>
                        </a:lnTo>
                        <a:lnTo>
                          <a:pt x="56" y="17"/>
                        </a:lnTo>
                        <a:lnTo>
                          <a:pt x="46" y="11"/>
                        </a:lnTo>
                        <a:lnTo>
                          <a:pt x="30" y="0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solidFill>
                    <a:srgbClr val="AE79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7" name="Freeform 53"/>
                  <p:cNvSpPr>
                    <a:spLocks/>
                  </p:cNvSpPr>
                  <p:nvPr/>
                </p:nvSpPr>
                <p:spPr bwMode="auto">
                  <a:xfrm>
                    <a:off x="3675" y="3377"/>
                    <a:ext cx="230" cy="492"/>
                  </a:xfrm>
                  <a:custGeom>
                    <a:avLst/>
                    <a:gdLst>
                      <a:gd name="T0" fmla="*/ 159 w 230"/>
                      <a:gd name="T1" fmla="*/ 14 h 492"/>
                      <a:gd name="T2" fmla="*/ 161 w 230"/>
                      <a:gd name="T3" fmla="*/ 53 h 492"/>
                      <a:gd name="T4" fmla="*/ 161 w 230"/>
                      <a:gd name="T5" fmla="*/ 64 h 492"/>
                      <a:gd name="T6" fmla="*/ 159 w 230"/>
                      <a:gd name="T7" fmla="*/ 75 h 492"/>
                      <a:gd name="T8" fmla="*/ 157 w 230"/>
                      <a:gd name="T9" fmla="*/ 83 h 492"/>
                      <a:gd name="T10" fmla="*/ 152 w 230"/>
                      <a:gd name="T11" fmla="*/ 94 h 492"/>
                      <a:gd name="T12" fmla="*/ 147 w 230"/>
                      <a:gd name="T13" fmla="*/ 102 h 492"/>
                      <a:gd name="T14" fmla="*/ 154 w 230"/>
                      <a:gd name="T15" fmla="*/ 200 h 492"/>
                      <a:gd name="T16" fmla="*/ 153 w 230"/>
                      <a:gd name="T17" fmla="*/ 214 h 492"/>
                      <a:gd name="T18" fmla="*/ 130 w 230"/>
                      <a:gd name="T19" fmla="*/ 175 h 492"/>
                      <a:gd name="T20" fmla="*/ 110 w 230"/>
                      <a:gd name="T21" fmla="*/ 151 h 492"/>
                      <a:gd name="T22" fmla="*/ 91 w 230"/>
                      <a:gd name="T23" fmla="*/ 134 h 492"/>
                      <a:gd name="T24" fmla="*/ 87 w 230"/>
                      <a:gd name="T25" fmla="*/ 161 h 492"/>
                      <a:gd name="T26" fmla="*/ 95 w 230"/>
                      <a:gd name="T27" fmla="*/ 190 h 492"/>
                      <a:gd name="T28" fmla="*/ 206 w 230"/>
                      <a:gd name="T29" fmla="*/ 413 h 492"/>
                      <a:gd name="T30" fmla="*/ 215 w 230"/>
                      <a:gd name="T31" fmla="*/ 425 h 492"/>
                      <a:gd name="T32" fmla="*/ 219 w 230"/>
                      <a:gd name="T33" fmla="*/ 430 h 492"/>
                      <a:gd name="T34" fmla="*/ 224 w 230"/>
                      <a:gd name="T35" fmla="*/ 442 h 492"/>
                      <a:gd name="T36" fmla="*/ 229 w 230"/>
                      <a:gd name="T37" fmla="*/ 456 h 492"/>
                      <a:gd name="T38" fmla="*/ 230 w 230"/>
                      <a:gd name="T39" fmla="*/ 467 h 492"/>
                      <a:gd name="T40" fmla="*/ 230 w 230"/>
                      <a:gd name="T41" fmla="*/ 474 h 492"/>
                      <a:gd name="T42" fmla="*/ 229 w 230"/>
                      <a:gd name="T43" fmla="*/ 478 h 492"/>
                      <a:gd name="T44" fmla="*/ 228 w 230"/>
                      <a:gd name="T45" fmla="*/ 482 h 492"/>
                      <a:gd name="T46" fmla="*/ 228 w 230"/>
                      <a:gd name="T47" fmla="*/ 484 h 492"/>
                      <a:gd name="T48" fmla="*/ 226 w 230"/>
                      <a:gd name="T49" fmla="*/ 487 h 492"/>
                      <a:gd name="T50" fmla="*/ 224 w 230"/>
                      <a:gd name="T51" fmla="*/ 490 h 492"/>
                      <a:gd name="T52" fmla="*/ 223 w 230"/>
                      <a:gd name="T53" fmla="*/ 492 h 492"/>
                      <a:gd name="T54" fmla="*/ 205 w 230"/>
                      <a:gd name="T55" fmla="*/ 474 h 492"/>
                      <a:gd name="T56" fmla="*/ 190 w 230"/>
                      <a:gd name="T57" fmla="*/ 454 h 492"/>
                      <a:gd name="T58" fmla="*/ 179 w 230"/>
                      <a:gd name="T59" fmla="*/ 433 h 492"/>
                      <a:gd name="T60" fmla="*/ 132 w 230"/>
                      <a:gd name="T61" fmla="*/ 290 h 492"/>
                      <a:gd name="T62" fmla="*/ 121 w 230"/>
                      <a:gd name="T63" fmla="*/ 269 h 492"/>
                      <a:gd name="T64" fmla="*/ 57 w 230"/>
                      <a:gd name="T65" fmla="*/ 188 h 492"/>
                      <a:gd name="T66" fmla="*/ 17 w 230"/>
                      <a:gd name="T67" fmla="*/ 151 h 492"/>
                      <a:gd name="T68" fmla="*/ 0 w 230"/>
                      <a:gd name="T69" fmla="*/ 139 h 492"/>
                      <a:gd name="T70" fmla="*/ 1 w 230"/>
                      <a:gd name="T71" fmla="*/ 127 h 492"/>
                      <a:gd name="T72" fmla="*/ 3 w 230"/>
                      <a:gd name="T73" fmla="*/ 126 h 492"/>
                      <a:gd name="T74" fmla="*/ 6 w 230"/>
                      <a:gd name="T75" fmla="*/ 126 h 492"/>
                      <a:gd name="T76" fmla="*/ 8 w 230"/>
                      <a:gd name="T77" fmla="*/ 126 h 492"/>
                      <a:gd name="T78" fmla="*/ 13 w 230"/>
                      <a:gd name="T79" fmla="*/ 128 h 492"/>
                      <a:gd name="T80" fmla="*/ 21 w 230"/>
                      <a:gd name="T81" fmla="*/ 132 h 492"/>
                      <a:gd name="T82" fmla="*/ 45 w 230"/>
                      <a:gd name="T83" fmla="*/ 152 h 492"/>
                      <a:gd name="T84" fmla="*/ 47 w 230"/>
                      <a:gd name="T85" fmla="*/ 153 h 492"/>
                      <a:gd name="T86" fmla="*/ 50 w 230"/>
                      <a:gd name="T87" fmla="*/ 154 h 492"/>
                      <a:gd name="T88" fmla="*/ 52 w 230"/>
                      <a:gd name="T89" fmla="*/ 155 h 492"/>
                      <a:gd name="T90" fmla="*/ 53 w 230"/>
                      <a:gd name="T91" fmla="*/ 154 h 492"/>
                      <a:gd name="T92" fmla="*/ 55 w 230"/>
                      <a:gd name="T93" fmla="*/ 154 h 492"/>
                      <a:gd name="T94" fmla="*/ 56 w 230"/>
                      <a:gd name="T95" fmla="*/ 153 h 492"/>
                      <a:gd name="T96" fmla="*/ 57 w 230"/>
                      <a:gd name="T97" fmla="*/ 151 h 492"/>
                      <a:gd name="T98" fmla="*/ 58 w 230"/>
                      <a:gd name="T99" fmla="*/ 149 h 492"/>
                      <a:gd name="T100" fmla="*/ 59 w 230"/>
                      <a:gd name="T101" fmla="*/ 142 h 492"/>
                      <a:gd name="T102" fmla="*/ 59 w 230"/>
                      <a:gd name="T103" fmla="*/ 133 h 492"/>
                      <a:gd name="T104" fmla="*/ 53 w 230"/>
                      <a:gd name="T105" fmla="*/ 59 h 492"/>
                      <a:gd name="T106" fmla="*/ 54 w 230"/>
                      <a:gd name="T107" fmla="*/ 55 h 492"/>
                      <a:gd name="T108" fmla="*/ 62 w 230"/>
                      <a:gd name="T109" fmla="*/ 44 h 492"/>
                      <a:gd name="T110" fmla="*/ 74 w 230"/>
                      <a:gd name="T111" fmla="*/ 31 h 492"/>
                      <a:gd name="T112" fmla="*/ 83 w 230"/>
                      <a:gd name="T113" fmla="*/ 25 h 492"/>
                      <a:gd name="T114" fmla="*/ 105 w 230"/>
                      <a:gd name="T115" fmla="*/ 13 h 492"/>
                      <a:gd name="T116" fmla="*/ 143 w 230"/>
                      <a:gd name="T117" fmla="*/ 0 h 492"/>
                      <a:gd name="T118" fmla="*/ 159 w 230"/>
                      <a:gd name="T119" fmla="*/ 14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30" h="492">
                        <a:moveTo>
                          <a:pt x="159" y="14"/>
                        </a:moveTo>
                        <a:lnTo>
                          <a:pt x="161" y="53"/>
                        </a:lnTo>
                        <a:lnTo>
                          <a:pt x="161" y="64"/>
                        </a:lnTo>
                        <a:lnTo>
                          <a:pt x="159" y="75"/>
                        </a:lnTo>
                        <a:lnTo>
                          <a:pt x="157" y="83"/>
                        </a:lnTo>
                        <a:lnTo>
                          <a:pt x="152" y="94"/>
                        </a:lnTo>
                        <a:lnTo>
                          <a:pt x="147" y="102"/>
                        </a:lnTo>
                        <a:lnTo>
                          <a:pt x="154" y="200"/>
                        </a:lnTo>
                        <a:lnTo>
                          <a:pt x="153" y="214"/>
                        </a:lnTo>
                        <a:lnTo>
                          <a:pt x="130" y="175"/>
                        </a:lnTo>
                        <a:lnTo>
                          <a:pt x="110" y="151"/>
                        </a:lnTo>
                        <a:lnTo>
                          <a:pt x="91" y="134"/>
                        </a:lnTo>
                        <a:lnTo>
                          <a:pt x="87" y="161"/>
                        </a:lnTo>
                        <a:lnTo>
                          <a:pt x="95" y="190"/>
                        </a:lnTo>
                        <a:lnTo>
                          <a:pt x="206" y="413"/>
                        </a:lnTo>
                        <a:lnTo>
                          <a:pt x="215" y="425"/>
                        </a:lnTo>
                        <a:lnTo>
                          <a:pt x="219" y="430"/>
                        </a:lnTo>
                        <a:lnTo>
                          <a:pt x="224" y="442"/>
                        </a:lnTo>
                        <a:lnTo>
                          <a:pt x="229" y="456"/>
                        </a:lnTo>
                        <a:lnTo>
                          <a:pt x="230" y="467"/>
                        </a:lnTo>
                        <a:lnTo>
                          <a:pt x="230" y="474"/>
                        </a:lnTo>
                        <a:lnTo>
                          <a:pt x="229" y="478"/>
                        </a:lnTo>
                        <a:lnTo>
                          <a:pt x="228" y="482"/>
                        </a:lnTo>
                        <a:lnTo>
                          <a:pt x="228" y="484"/>
                        </a:lnTo>
                        <a:lnTo>
                          <a:pt x="226" y="487"/>
                        </a:lnTo>
                        <a:lnTo>
                          <a:pt x="224" y="490"/>
                        </a:lnTo>
                        <a:lnTo>
                          <a:pt x="223" y="492"/>
                        </a:lnTo>
                        <a:lnTo>
                          <a:pt x="205" y="474"/>
                        </a:lnTo>
                        <a:lnTo>
                          <a:pt x="190" y="454"/>
                        </a:lnTo>
                        <a:lnTo>
                          <a:pt x="179" y="433"/>
                        </a:lnTo>
                        <a:lnTo>
                          <a:pt x="132" y="290"/>
                        </a:lnTo>
                        <a:lnTo>
                          <a:pt x="121" y="269"/>
                        </a:lnTo>
                        <a:lnTo>
                          <a:pt x="57" y="188"/>
                        </a:lnTo>
                        <a:lnTo>
                          <a:pt x="17" y="151"/>
                        </a:lnTo>
                        <a:lnTo>
                          <a:pt x="0" y="139"/>
                        </a:lnTo>
                        <a:lnTo>
                          <a:pt x="1" y="127"/>
                        </a:lnTo>
                        <a:lnTo>
                          <a:pt x="3" y="126"/>
                        </a:lnTo>
                        <a:lnTo>
                          <a:pt x="6" y="126"/>
                        </a:lnTo>
                        <a:lnTo>
                          <a:pt x="8" y="126"/>
                        </a:lnTo>
                        <a:lnTo>
                          <a:pt x="13" y="128"/>
                        </a:lnTo>
                        <a:lnTo>
                          <a:pt x="21" y="132"/>
                        </a:lnTo>
                        <a:lnTo>
                          <a:pt x="45" y="152"/>
                        </a:lnTo>
                        <a:lnTo>
                          <a:pt x="47" y="153"/>
                        </a:lnTo>
                        <a:lnTo>
                          <a:pt x="50" y="154"/>
                        </a:lnTo>
                        <a:lnTo>
                          <a:pt x="52" y="155"/>
                        </a:lnTo>
                        <a:lnTo>
                          <a:pt x="53" y="154"/>
                        </a:lnTo>
                        <a:lnTo>
                          <a:pt x="55" y="154"/>
                        </a:lnTo>
                        <a:lnTo>
                          <a:pt x="56" y="153"/>
                        </a:lnTo>
                        <a:lnTo>
                          <a:pt x="57" y="151"/>
                        </a:lnTo>
                        <a:lnTo>
                          <a:pt x="58" y="149"/>
                        </a:lnTo>
                        <a:lnTo>
                          <a:pt x="59" y="142"/>
                        </a:lnTo>
                        <a:lnTo>
                          <a:pt x="59" y="133"/>
                        </a:lnTo>
                        <a:lnTo>
                          <a:pt x="53" y="59"/>
                        </a:lnTo>
                        <a:lnTo>
                          <a:pt x="54" y="55"/>
                        </a:lnTo>
                        <a:lnTo>
                          <a:pt x="62" y="44"/>
                        </a:lnTo>
                        <a:lnTo>
                          <a:pt x="74" y="31"/>
                        </a:lnTo>
                        <a:lnTo>
                          <a:pt x="83" y="25"/>
                        </a:lnTo>
                        <a:lnTo>
                          <a:pt x="105" y="13"/>
                        </a:lnTo>
                        <a:lnTo>
                          <a:pt x="143" y="0"/>
                        </a:lnTo>
                        <a:lnTo>
                          <a:pt x="159" y="14"/>
                        </a:lnTo>
                        <a:close/>
                      </a:path>
                    </a:pathLst>
                  </a:custGeom>
                  <a:solidFill>
                    <a:srgbClr val="EF91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8" name="Freeform 54"/>
                  <p:cNvSpPr>
                    <a:spLocks/>
                  </p:cNvSpPr>
                  <p:nvPr/>
                </p:nvSpPr>
                <p:spPr bwMode="auto">
                  <a:xfrm>
                    <a:off x="2912" y="3635"/>
                    <a:ext cx="234" cy="578"/>
                  </a:xfrm>
                  <a:custGeom>
                    <a:avLst/>
                    <a:gdLst>
                      <a:gd name="T0" fmla="*/ 147 w 234"/>
                      <a:gd name="T1" fmla="*/ 563 h 578"/>
                      <a:gd name="T2" fmla="*/ 156 w 234"/>
                      <a:gd name="T3" fmla="*/ 552 h 578"/>
                      <a:gd name="T4" fmla="*/ 161 w 234"/>
                      <a:gd name="T5" fmla="*/ 545 h 578"/>
                      <a:gd name="T6" fmla="*/ 165 w 234"/>
                      <a:gd name="T7" fmla="*/ 537 h 578"/>
                      <a:gd name="T8" fmla="*/ 166 w 234"/>
                      <a:gd name="T9" fmla="*/ 532 h 578"/>
                      <a:gd name="T10" fmla="*/ 167 w 234"/>
                      <a:gd name="T11" fmla="*/ 529 h 578"/>
                      <a:gd name="T12" fmla="*/ 167 w 234"/>
                      <a:gd name="T13" fmla="*/ 527 h 578"/>
                      <a:gd name="T14" fmla="*/ 166 w 234"/>
                      <a:gd name="T15" fmla="*/ 524 h 578"/>
                      <a:gd name="T16" fmla="*/ 28 w 234"/>
                      <a:gd name="T17" fmla="*/ 253 h 578"/>
                      <a:gd name="T18" fmla="*/ 5 w 234"/>
                      <a:gd name="T19" fmla="*/ 192 h 578"/>
                      <a:gd name="T20" fmla="*/ 1 w 234"/>
                      <a:gd name="T21" fmla="*/ 172 h 578"/>
                      <a:gd name="T22" fmla="*/ 0 w 234"/>
                      <a:gd name="T23" fmla="*/ 157 h 578"/>
                      <a:gd name="T24" fmla="*/ 0 w 234"/>
                      <a:gd name="T25" fmla="*/ 148 h 578"/>
                      <a:gd name="T26" fmla="*/ 3 w 234"/>
                      <a:gd name="T27" fmla="*/ 129 h 578"/>
                      <a:gd name="T28" fmla="*/ 32 w 234"/>
                      <a:gd name="T29" fmla="*/ 58 h 578"/>
                      <a:gd name="T30" fmla="*/ 47 w 234"/>
                      <a:gd name="T31" fmla="*/ 34 h 578"/>
                      <a:gd name="T32" fmla="*/ 53 w 234"/>
                      <a:gd name="T33" fmla="*/ 20 h 578"/>
                      <a:gd name="T34" fmla="*/ 56 w 234"/>
                      <a:gd name="T35" fmla="*/ 7 h 578"/>
                      <a:gd name="T36" fmla="*/ 57 w 234"/>
                      <a:gd name="T37" fmla="*/ 0 h 578"/>
                      <a:gd name="T38" fmla="*/ 60 w 234"/>
                      <a:gd name="T39" fmla="*/ 0 h 578"/>
                      <a:gd name="T40" fmla="*/ 65 w 234"/>
                      <a:gd name="T41" fmla="*/ 1 h 578"/>
                      <a:gd name="T42" fmla="*/ 66 w 234"/>
                      <a:gd name="T43" fmla="*/ 1 h 578"/>
                      <a:gd name="T44" fmla="*/ 69 w 234"/>
                      <a:gd name="T45" fmla="*/ 2 h 578"/>
                      <a:gd name="T46" fmla="*/ 70 w 234"/>
                      <a:gd name="T47" fmla="*/ 3 h 578"/>
                      <a:gd name="T48" fmla="*/ 70 w 234"/>
                      <a:gd name="T49" fmla="*/ 4 h 578"/>
                      <a:gd name="T50" fmla="*/ 71 w 234"/>
                      <a:gd name="T51" fmla="*/ 5 h 578"/>
                      <a:gd name="T52" fmla="*/ 72 w 234"/>
                      <a:gd name="T53" fmla="*/ 6 h 578"/>
                      <a:gd name="T54" fmla="*/ 72 w 234"/>
                      <a:gd name="T55" fmla="*/ 7 h 578"/>
                      <a:gd name="T56" fmla="*/ 72 w 234"/>
                      <a:gd name="T57" fmla="*/ 9 h 578"/>
                      <a:gd name="T58" fmla="*/ 72 w 234"/>
                      <a:gd name="T59" fmla="*/ 11 h 578"/>
                      <a:gd name="T60" fmla="*/ 69 w 234"/>
                      <a:gd name="T61" fmla="*/ 23 h 578"/>
                      <a:gd name="T62" fmla="*/ 61 w 234"/>
                      <a:gd name="T63" fmla="*/ 42 h 578"/>
                      <a:gd name="T64" fmla="*/ 33 w 234"/>
                      <a:gd name="T65" fmla="*/ 88 h 578"/>
                      <a:gd name="T66" fmla="*/ 27 w 234"/>
                      <a:gd name="T67" fmla="*/ 103 h 578"/>
                      <a:gd name="T68" fmla="*/ 25 w 234"/>
                      <a:gd name="T69" fmla="*/ 116 h 578"/>
                      <a:gd name="T70" fmla="*/ 25 w 234"/>
                      <a:gd name="T71" fmla="*/ 129 h 578"/>
                      <a:gd name="T72" fmla="*/ 26 w 234"/>
                      <a:gd name="T73" fmla="*/ 134 h 578"/>
                      <a:gd name="T74" fmla="*/ 29 w 234"/>
                      <a:gd name="T75" fmla="*/ 196 h 578"/>
                      <a:gd name="T76" fmla="*/ 30 w 234"/>
                      <a:gd name="T77" fmla="*/ 197 h 578"/>
                      <a:gd name="T78" fmla="*/ 31 w 234"/>
                      <a:gd name="T79" fmla="*/ 200 h 578"/>
                      <a:gd name="T80" fmla="*/ 35 w 234"/>
                      <a:gd name="T81" fmla="*/ 209 h 578"/>
                      <a:gd name="T82" fmla="*/ 45 w 234"/>
                      <a:gd name="T83" fmla="*/ 247 h 578"/>
                      <a:gd name="T84" fmla="*/ 234 w 234"/>
                      <a:gd name="T85" fmla="*/ 522 h 578"/>
                      <a:gd name="T86" fmla="*/ 155 w 234"/>
                      <a:gd name="T87" fmla="*/ 578 h 578"/>
                      <a:gd name="T88" fmla="*/ 147 w 234"/>
                      <a:gd name="T89" fmla="*/ 563 h 5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34" h="578">
                        <a:moveTo>
                          <a:pt x="147" y="563"/>
                        </a:moveTo>
                        <a:lnTo>
                          <a:pt x="156" y="552"/>
                        </a:lnTo>
                        <a:lnTo>
                          <a:pt x="161" y="545"/>
                        </a:lnTo>
                        <a:lnTo>
                          <a:pt x="165" y="537"/>
                        </a:lnTo>
                        <a:lnTo>
                          <a:pt x="166" y="532"/>
                        </a:lnTo>
                        <a:lnTo>
                          <a:pt x="167" y="529"/>
                        </a:lnTo>
                        <a:lnTo>
                          <a:pt x="167" y="527"/>
                        </a:lnTo>
                        <a:lnTo>
                          <a:pt x="166" y="524"/>
                        </a:lnTo>
                        <a:lnTo>
                          <a:pt x="28" y="253"/>
                        </a:lnTo>
                        <a:lnTo>
                          <a:pt x="5" y="192"/>
                        </a:lnTo>
                        <a:lnTo>
                          <a:pt x="1" y="172"/>
                        </a:lnTo>
                        <a:lnTo>
                          <a:pt x="0" y="157"/>
                        </a:lnTo>
                        <a:lnTo>
                          <a:pt x="0" y="148"/>
                        </a:lnTo>
                        <a:lnTo>
                          <a:pt x="3" y="129"/>
                        </a:lnTo>
                        <a:lnTo>
                          <a:pt x="32" y="58"/>
                        </a:lnTo>
                        <a:lnTo>
                          <a:pt x="47" y="34"/>
                        </a:lnTo>
                        <a:lnTo>
                          <a:pt x="53" y="20"/>
                        </a:lnTo>
                        <a:lnTo>
                          <a:pt x="56" y="7"/>
                        </a:lnTo>
                        <a:lnTo>
                          <a:pt x="57" y="0"/>
                        </a:lnTo>
                        <a:lnTo>
                          <a:pt x="60" y="0"/>
                        </a:lnTo>
                        <a:lnTo>
                          <a:pt x="65" y="1"/>
                        </a:lnTo>
                        <a:lnTo>
                          <a:pt x="66" y="1"/>
                        </a:lnTo>
                        <a:lnTo>
                          <a:pt x="69" y="2"/>
                        </a:lnTo>
                        <a:lnTo>
                          <a:pt x="70" y="3"/>
                        </a:lnTo>
                        <a:lnTo>
                          <a:pt x="70" y="4"/>
                        </a:lnTo>
                        <a:lnTo>
                          <a:pt x="71" y="5"/>
                        </a:lnTo>
                        <a:lnTo>
                          <a:pt x="72" y="6"/>
                        </a:lnTo>
                        <a:lnTo>
                          <a:pt x="72" y="7"/>
                        </a:lnTo>
                        <a:lnTo>
                          <a:pt x="72" y="9"/>
                        </a:lnTo>
                        <a:lnTo>
                          <a:pt x="72" y="11"/>
                        </a:lnTo>
                        <a:lnTo>
                          <a:pt x="69" y="23"/>
                        </a:lnTo>
                        <a:lnTo>
                          <a:pt x="61" y="42"/>
                        </a:lnTo>
                        <a:lnTo>
                          <a:pt x="33" y="88"/>
                        </a:lnTo>
                        <a:lnTo>
                          <a:pt x="27" y="103"/>
                        </a:lnTo>
                        <a:lnTo>
                          <a:pt x="25" y="116"/>
                        </a:lnTo>
                        <a:lnTo>
                          <a:pt x="25" y="129"/>
                        </a:lnTo>
                        <a:lnTo>
                          <a:pt x="26" y="134"/>
                        </a:lnTo>
                        <a:lnTo>
                          <a:pt x="29" y="196"/>
                        </a:lnTo>
                        <a:lnTo>
                          <a:pt x="30" y="197"/>
                        </a:lnTo>
                        <a:lnTo>
                          <a:pt x="31" y="200"/>
                        </a:lnTo>
                        <a:lnTo>
                          <a:pt x="35" y="209"/>
                        </a:lnTo>
                        <a:lnTo>
                          <a:pt x="45" y="247"/>
                        </a:lnTo>
                        <a:lnTo>
                          <a:pt x="234" y="522"/>
                        </a:lnTo>
                        <a:lnTo>
                          <a:pt x="155" y="578"/>
                        </a:lnTo>
                        <a:lnTo>
                          <a:pt x="147" y="563"/>
                        </a:lnTo>
                        <a:close/>
                      </a:path>
                    </a:pathLst>
                  </a:custGeom>
                  <a:solidFill>
                    <a:srgbClr val="B973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19" name="Freeform 55"/>
                  <p:cNvSpPr>
                    <a:spLocks/>
                  </p:cNvSpPr>
                  <p:nvPr/>
                </p:nvSpPr>
                <p:spPr bwMode="auto">
                  <a:xfrm>
                    <a:off x="3324" y="3774"/>
                    <a:ext cx="164" cy="298"/>
                  </a:xfrm>
                  <a:custGeom>
                    <a:avLst/>
                    <a:gdLst>
                      <a:gd name="T0" fmla="*/ 108 w 164"/>
                      <a:gd name="T1" fmla="*/ 276 h 298"/>
                      <a:gd name="T2" fmla="*/ 111 w 164"/>
                      <a:gd name="T3" fmla="*/ 271 h 298"/>
                      <a:gd name="T4" fmla="*/ 115 w 164"/>
                      <a:gd name="T5" fmla="*/ 265 h 298"/>
                      <a:gd name="T6" fmla="*/ 118 w 164"/>
                      <a:gd name="T7" fmla="*/ 255 h 298"/>
                      <a:gd name="T8" fmla="*/ 120 w 164"/>
                      <a:gd name="T9" fmla="*/ 243 h 298"/>
                      <a:gd name="T10" fmla="*/ 119 w 164"/>
                      <a:gd name="T11" fmla="*/ 125 h 298"/>
                      <a:gd name="T12" fmla="*/ 109 w 164"/>
                      <a:gd name="T13" fmla="*/ 64 h 298"/>
                      <a:gd name="T14" fmla="*/ 106 w 164"/>
                      <a:gd name="T15" fmla="*/ 54 h 298"/>
                      <a:gd name="T16" fmla="*/ 103 w 164"/>
                      <a:gd name="T17" fmla="*/ 51 h 298"/>
                      <a:gd name="T18" fmla="*/ 0 w 164"/>
                      <a:gd name="T19" fmla="*/ 0 h 298"/>
                      <a:gd name="T20" fmla="*/ 28 w 164"/>
                      <a:gd name="T21" fmla="*/ 7 h 298"/>
                      <a:gd name="T22" fmla="*/ 77 w 164"/>
                      <a:gd name="T23" fmla="*/ 23 h 298"/>
                      <a:gd name="T24" fmla="*/ 102 w 164"/>
                      <a:gd name="T25" fmla="*/ 27 h 298"/>
                      <a:gd name="T26" fmla="*/ 113 w 164"/>
                      <a:gd name="T27" fmla="*/ 27 h 298"/>
                      <a:gd name="T28" fmla="*/ 115 w 164"/>
                      <a:gd name="T29" fmla="*/ 28 h 298"/>
                      <a:gd name="T30" fmla="*/ 116 w 164"/>
                      <a:gd name="T31" fmla="*/ 30 h 298"/>
                      <a:gd name="T32" fmla="*/ 119 w 164"/>
                      <a:gd name="T33" fmla="*/ 33 h 298"/>
                      <a:gd name="T34" fmla="*/ 129 w 164"/>
                      <a:gd name="T35" fmla="*/ 49 h 298"/>
                      <a:gd name="T36" fmla="*/ 130 w 164"/>
                      <a:gd name="T37" fmla="*/ 51 h 298"/>
                      <a:gd name="T38" fmla="*/ 132 w 164"/>
                      <a:gd name="T39" fmla="*/ 53 h 298"/>
                      <a:gd name="T40" fmla="*/ 134 w 164"/>
                      <a:gd name="T41" fmla="*/ 54 h 298"/>
                      <a:gd name="T42" fmla="*/ 162 w 164"/>
                      <a:gd name="T43" fmla="*/ 165 h 298"/>
                      <a:gd name="T44" fmla="*/ 164 w 164"/>
                      <a:gd name="T45" fmla="*/ 193 h 298"/>
                      <a:gd name="T46" fmla="*/ 161 w 164"/>
                      <a:gd name="T47" fmla="*/ 216 h 298"/>
                      <a:gd name="T48" fmla="*/ 156 w 164"/>
                      <a:gd name="T49" fmla="*/ 233 h 298"/>
                      <a:gd name="T50" fmla="*/ 157 w 164"/>
                      <a:gd name="T51" fmla="*/ 240 h 298"/>
                      <a:gd name="T52" fmla="*/ 158 w 164"/>
                      <a:gd name="T53" fmla="*/ 247 h 298"/>
                      <a:gd name="T54" fmla="*/ 157 w 164"/>
                      <a:gd name="T55" fmla="*/ 252 h 298"/>
                      <a:gd name="T56" fmla="*/ 156 w 164"/>
                      <a:gd name="T57" fmla="*/ 257 h 298"/>
                      <a:gd name="T58" fmla="*/ 155 w 164"/>
                      <a:gd name="T59" fmla="*/ 260 h 298"/>
                      <a:gd name="T60" fmla="*/ 153 w 164"/>
                      <a:gd name="T61" fmla="*/ 264 h 298"/>
                      <a:gd name="T62" fmla="*/ 149 w 164"/>
                      <a:gd name="T63" fmla="*/ 270 h 298"/>
                      <a:gd name="T64" fmla="*/ 144 w 164"/>
                      <a:gd name="T65" fmla="*/ 275 h 298"/>
                      <a:gd name="T66" fmla="*/ 108 w 164"/>
                      <a:gd name="T67" fmla="*/ 298 h 298"/>
                      <a:gd name="T68" fmla="*/ 108 w 164"/>
                      <a:gd name="T69" fmla="*/ 285 h 298"/>
                      <a:gd name="T70" fmla="*/ 108 w 164"/>
                      <a:gd name="T71" fmla="*/ 276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64" h="298">
                        <a:moveTo>
                          <a:pt x="108" y="276"/>
                        </a:moveTo>
                        <a:lnTo>
                          <a:pt x="111" y="271"/>
                        </a:lnTo>
                        <a:lnTo>
                          <a:pt x="115" y="265"/>
                        </a:lnTo>
                        <a:lnTo>
                          <a:pt x="118" y="255"/>
                        </a:lnTo>
                        <a:lnTo>
                          <a:pt x="120" y="243"/>
                        </a:lnTo>
                        <a:lnTo>
                          <a:pt x="119" y="125"/>
                        </a:lnTo>
                        <a:lnTo>
                          <a:pt x="109" y="64"/>
                        </a:lnTo>
                        <a:lnTo>
                          <a:pt x="106" y="54"/>
                        </a:lnTo>
                        <a:lnTo>
                          <a:pt x="103" y="51"/>
                        </a:lnTo>
                        <a:lnTo>
                          <a:pt x="0" y="0"/>
                        </a:lnTo>
                        <a:lnTo>
                          <a:pt x="28" y="7"/>
                        </a:lnTo>
                        <a:lnTo>
                          <a:pt x="77" y="23"/>
                        </a:lnTo>
                        <a:lnTo>
                          <a:pt x="102" y="27"/>
                        </a:lnTo>
                        <a:lnTo>
                          <a:pt x="113" y="27"/>
                        </a:lnTo>
                        <a:lnTo>
                          <a:pt x="115" y="28"/>
                        </a:lnTo>
                        <a:lnTo>
                          <a:pt x="116" y="30"/>
                        </a:lnTo>
                        <a:lnTo>
                          <a:pt x="119" y="33"/>
                        </a:lnTo>
                        <a:lnTo>
                          <a:pt x="129" y="49"/>
                        </a:lnTo>
                        <a:lnTo>
                          <a:pt x="130" y="51"/>
                        </a:lnTo>
                        <a:lnTo>
                          <a:pt x="132" y="53"/>
                        </a:lnTo>
                        <a:lnTo>
                          <a:pt x="134" y="54"/>
                        </a:lnTo>
                        <a:lnTo>
                          <a:pt x="162" y="165"/>
                        </a:lnTo>
                        <a:lnTo>
                          <a:pt x="164" y="193"/>
                        </a:lnTo>
                        <a:lnTo>
                          <a:pt x="161" y="216"/>
                        </a:lnTo>
                        <a:lnTo>
                          <a:pt x="156" y="233"/>
                        </a:lnTo>
                        <a:lnTo>
                          <a:pt x="157" y="240"/>
                        </a:lnTo>
                        <a:lnTo>
                          <a:pt x="158" y="247"/>
                        </a:lnTo>
                        <a:lnTo>
                          <a:pt x="157" y="252"/>
                        </a:lnTo>
                        <a:lnTo>
                          <a:pt x="156" y="257"/>
                        </a:lnTo>
                        <a:lnTo>
                          <a:pt x="155" y="260"/>
                        </a:lnTo>
                        <a:lnTo>
                          <a:pt x="153" y="264"/>
                        </a:lnTo>
                        <a:lnTo>
                          <a:pt x="149" y="270"/>
                        </a:lnTo>
                        <a:lnTo>
                          <a:pt x="144" y="275"/>
                        </a:lnTo>
                        <a:lnTo>
                          <a:pt x="108" y="298"/>
                        </a:lnTo>
                        <a:lnTo>
                          <a:pt x="108" y="285"/>
                        </a:lnTo>
                        <a:lnTo>
                          <a:pt x="108" y="276"/>
                        </a:lnTo>
                        <a:close/>
                      </a:path>
                    </a:pathLst>
                  </a:custGeom>
                  <a:solidFill>
                    <a:srgbClr val="B973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0" name="Freeform 56"/>
                  <p:cNvSpPr>
                    <a:spLocks/>
                  </p:cNvSpPr>
                  <p:nvPr/>
                </p:nvSpPr>
                <p:spPr bwMode="auto">
                  <a:xfrm>
                    <a:off x="3220" y="3769"/>
                    <a:ext cx="42" cy="41"/>
                  </a:xfrm>
                  <a:custGeom>
                    <a:avLst/>
                    <a:gdLst>
                      <a:gd name="T0" fmla="*/ 27 w 42"/>
                      <a:gd name="T1" fmla="*/ 6 h 41"/>
                      <a:gd name="T2" fmla="*/ 42 w 42"/>
                      <a:gd name="T3" fmla="*/ 14 h 41"/>
                      <a:gd name="T4" fmla="*/ 26 w 42"/>
                      <a:gd name="T5" fmla="*/ 41 h 41"/>
                      <a:gd name="T6" fmla="*/ 0 w 42"/>
                      <a:gd name="T7" fmla="*/ 27 h 41"/>
                      <a:gd name="T8" fmla="*/ 9 w 42"/>
                      <a:gd name="T9" fmla="*/ 9 h 41"/>
                      <a:gd name="T10" fmla="*/ 16 w 42"/>
                      <a:gd name="T11" fmla="*/ 0 h 41"/>
                      <a:gd name="T12" fmla="*/ 27 w 42"/>
                      <a:gd name="T13" fmla="*/ 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41">
                        <a:moveTo>
                          <a:pt x="27" y="6"/>
                        </a:moveTo>
                        <a:lnTo>
                          <a:pt x="42" y="14"/>
                        </a:lnTo>
                        <a:lnTo>
                          <a:pt x="26" y="41"/>
                        </a:lnTo>
                        <a:lnTo>
                          <a:pt x="0" y="27"/>
                        </a:lnTo>
                        <a:lnTo>
                          <a:pt x="9" y="9"/>
                        </a:lnTo>
                        <a:lnTo>
                          <a:pt x="16" y="0"/>
                        </a:lnTo>
                        <a:lnTo>
                          <a:pt x="27" y="6"/>
                        </a:lnTo>
                        <a:close/>
                      </a:path>
                    </a:pathLst>
                  </a:custGeom>
                  <a:solidFill>
                    <a:srgbClr val="C9E4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1" name="Freeform 57"/>
                  <p:cNvSpPr>
                    <a:spLocks/>
                  </p:cNvSpPr>
                  <p:nvPr/>
                </p:nvSpPr>
                <p:spPr bwMode="auto">
                  <a:xfrm>
                    <a:off x="2651" y="3516"/>
                    <a:ext cx="30" cy="63"/>
                  </a:xfrm>
                  <a:custGeom>
                    <a:avLst/>
                    <a:gdLst>
                      <a:gd name="T0" fmla="*/ 11 w 30"/>
                      <a:gd name="T1" fmla="*/ 0 h 63"/>
                      <a:gd name="T2" fmla="*/ 10 w 30"/>
                      <a:gd name="T3" fmla="*/ 1 h 63"/>
                      <a:gd name="T4" fmla="*/ 7 w 30"/>
                      <a:gd name="T5" fmla="*/ 3 h 63"/>
                      <a:gd name="T6" fmla="*/ 6 w 30"/>
                      <a:gd name="T7" fmla="*/ 4 h 63"/>
                      <a:gd name="T8" fmla="*/ 4 w 30"/>
                      <a:gd name="T9" fmla="*/ 8 h 63"/>
                      <a:gd name="T10" fmla="*/ 2 w 30"/>
                      <a:gd name="T11" fmla="*/ 11 h 63"/>
                      <a:gd name="T12" fmla="*/ 1 w 30"/>
                      <a:gd name="T13" fmla="*/ 16 h 63"/>
                      <a:gd name="T14" fmla="*/ 0 w 30"/>
                      <a:gd name="T15" fmla="*/ 21 h 63"/>
                      <a:gd name="T16" fmla="*/ 0 w 30"/>
                      <a:gd name="T17" fmla="*/ 32 h 63"/>
                      <a:gd name="T18" fmla="*/ 1 w 30"/>
                      <a:gd name="T19" fmla="*/ 41 h 63"/>
                      <a:gd name="T20" fmla="*/ 4 w 30"/>
                      <a:gd name="T21" fmla="*/ 50 h 63"/>
                      <a:gd name="T22" fmla="*/ 8 w 30"/>
                      <a:gd name="T23" fmla="*/ 60 h 63"/>
                      <a:gd name="T24" fmla="*/ 10 w 30"/>
                      <a:gd name="T25" fmla="*/ 60 h 63"/>
                      <a:gd name="T26" fmla="*/ 27 w 30"/>
                      <a:gd name="T27" fmla="*/ 63 h 63"/>
                      <a:gd name="T28" fmla="*/ 30 w 30"/>
                      <a:gd name="T29" fmla="*/ 63 h 63"/>
                      <a:gd name="T30" fmla="*/ 16 w 30"/>
                      <a:gd name="T31" fmla="*/ 40 h 63"/>
                      <a:gd name="T32" fmla="*/ 11 w 30"/>
                      <a:gd name="T33" fmla="*/ 27 h 63"/>
                      <a:gd name="T34" fmla="*/ 10 w 30"/>
                      <a:gd name="T35" fmla="*/ 22 h 63"/>
                      <a:gd name="T36" fmla="*/ 9 w 30"/>
                      <a:gd name="T37" fmla="*/ 13 h 63"/>
                      <a:gd name="T38" fmla="*/ 9 w 30"/>
                      <a:gd name="T39" fmla="*/ 7 h 63"/>
                      <a:gd name="T40" fmla="*/ 10 w 30"/>
                      <a:gd name="T41" fmla="*/ 2 h 63"/>
                      <a:gd name="T42" fmla="*/ 11 w 30"/>
                      <a:gd name="T43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63">
                        <a:moveTo>
                          <a:pt x="11" y="0"/>
                        </a:move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6"/>
                        </a:lnTo>
                        <a:lnTo>
                          <a:pt x="0" y="21"/>
                        </a:lnTo>
                        <a:lnTo>
                          <a:pt x="0" y="32"/>
                        </a:lnTo>
                        <a:lnTo>
                          <a:pt x="1" y="41"/>
                        </a:lnTo>
                        <a:lnTo>
                          <a:pt x="4" y="50"/>
                        </a:lnTo>
                        <a:lnTo>
                          <a:pt x="8" y="60"/>
                        </a:lnTo>
                        <a:lnTo>
                          <a:pt x="10" y="60"/>
                        </a:lnTo>
                        <a:lnTo>
                          <a:pt x="27" y="63"/>
                        </a:lnTo>
                        <a:lnTo>
                          <a:pt x="30" y="63"/>
                        </a:lnTo>
                        <a:lnTo>
                          <a:pt x="16" y="40"/>
                        </a:lnTo>
                        <a:lnTo>
                          <a:pt x="11" y="27"/>
                        </a:lnTo>
                        <a:lnTo>
                          <a:pt x="10" y="22"/>
                        </a:ln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10" y="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2" name="Freeform 58"/>
                  <p:cNvSpPr>
                    <a:spLocks/>
                  </p:cNvSpPr>
                  <p:nvPr/>
                </p:nvSpPr>
                <p:spPr bwMode="auto">
                  <a:xfrm>
                    <a:off x="2712" y="3378"/>
                    <a:ext cx="139" cy="142"/>
                  </a:xfrm>
                  <a:custGeom>
                    <a:avLst/>
                    <a:gdLst>
                      <a:gd name="T0" fmla="*/ 0 w 139"/>
                      <a:gd name="T1" fmla="*/ 54 h 142"/>
                      <a:gd name="T2" fmla="*/ 56 w 139"/>
                      <a:gd name="T3" fmla="*/ 22 h 142"/>
                      <a:gd name="T4" fmla="*/ 100 w 139"/>
                      <a:gd name="T5" fmla="*/ 6 h 142"/>
                      <a:gd name="T6" fmla="*/ 134 w 139"/>
                      <a:gd name="T7" fmla="*/ 0 h 142"/>
                      <a:gd name="T8" fmla="*/ 115 w 139"/>
                      <a:gd name="T9" fmla="*/ 9 h 142"/>
                      <a:gd name="T10" fmla="*/ 99 w 139"/>
                      <a:gd name="T11" fmla="*/ 20 h 142"/>
                      <a:gd name="T12" fmla="*/ 72 w 139"/>
                      <a:gd name="T13" fmla="*/ 43 h 142"/>
                      <a:gd name="T14" fmla="*/ 115 w 139"/>
                      <a:gd name="T15" fmla="*/ 40 h 142"/>
                      <a:gd name="T16" fmla="*/ 107 w 139"/>
                      <a:gd name="T17" fmla="*/ 61 h 142"/>
                      <a:gd name="T18" fmla="*/ 139 w 139"/>
                      <a:gd name="T19" fmla="*/ 81 h 142"/>
                      <a:gd name="T20" fmla="*/ 135 w 139"/>
                      <a:gd name="T21" fmla="*/ 105 h 142"/>
                      <a:gd name="T22" fmla="*/ 124 w 139"/>
                      <a:gd name="T23" fmla="*/ 142 h 142"/>
                      <a:gd name="T24" fmla="*/ 120 w 139"/>
                      <a:gd name="T25" fmla="*/ 131 h 142"/>
                      <a:gd name="T26" fmla="*/ 113 w 139"/>
                      <a:gd name="T27" fmla="*/ 117 h 142"/>
                      <a:gd name="T28" fmla="*/ 106 w 139"/>
                      <a:gd name="T29" fmla="*/ 108 h 142"/>
                      <a:gd name="T30" fmla="*/ 97 w 139"/>
                      <a:gd name="T31" fmla="*/ 99 h 142"/>
                      <a:gd name="T32" fmla="*/ 86 w 139"/>
                      <a:gd name="T33" fmla="*/ 92 h 142"/>
                      <a:gd name="T34" fmla="*/ 50 w 139"/>
                      <a:gd name="T35" fmla="*/ 80 h 142"/>
                      <a:gd name="T36" fmla="*/ 2 w 139"/>
                      <a:gd name="T37" fmla="*/ 54 h 142"/>
                      <a:gd name="T38" fmla="*/ 0 w 139"/>
                      <a:gd name="T39" fmla="*/ 54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39" h="142">
                        <a:moveTo>
                          <a:pt x="0" y="54"/>
                        </a:moveTo>
                        <a:lnTo>
                          <a:pt x="56" y="22"/>
                        </a:lnTo>
                        <a:lnTo>
                          <a:pt x="100" y="6"/>
                        </a:lnTo>
                        <a:lnTo>
                          <a:pt x="134" y="0"/>
                        </a:lnTo>
                        <a:lnTo>
                          <a:pt x="115" y="9"/>
                        </a:lnTo>
                        <a:lnTo>
                          <a:pt x="99" y="20"/>
                        </a:lnTo>
                        <a:lnTo>
                          <a:pt x="72" y="43"/>
                        </a:lnTo>
                        <a:lnTo>
                          <a:pt x="115" y="40"/>
                        </a:lnTo>
                        <a:lnTo>
                          <a:pt x="107" y="61"/>
                        </a:lnTo>
                        <a:lnTo>
                          <a:pt x="139" y="81"/>
                        </a:lnTo>
                        <a:lnTo>
                          <a:pt x="135" y="105"/>
                        </a:lnTo>
                        <a:lnTo>
                          <a:pt x="124" y="142"/>
                        </a:lnTo>
                        <a:lnTo>
                          <a:pt x="120" y="131"/>
                        </a:lnTo>
                        <a:lnTo>
                          <a:pt x="113" y="117"/>
                        </a:lnTo>
                        <a:lnTo>
                          <a:pt x="106" y="108"/>
                        </a:lnTo>
                        <a:lnTo>
                          <a:pt x="97" y="99"/>
                        </a:lnTo>
                        <a:lnTo>
                          <a:pt x="86" y="92"/>
                        </a:lnTo>
                        <a:lnTo>
                          <a:pt x="50" y="80"/>
                        </a:lnTo>
                        <a:lnTo>
                          <a:pt x="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AAA9A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3" name="Freeform 59"/>
                  <p:cNvSpPr>
                    <a:spLocks/>
                  </p:cNvSpPr>
                  <p:nvPr/>
                </p:nvSpPr>
                <p:spPr bwMode="auto">
                  <a:xfrm>
                    <a:off x="2908" y="3392"/>
                    <a:ext cx="150" cy="204"/>
                  </a:xfrm>
                  <a:custGeom>
                    <a:avLst/>
                    <a:gdLst>
                      <a:gd name="T0" fmla="*/ 0 w 150"/>
                      <a:gd name="T1" fmla="*/ 0 h 204"/>
                      <a:gd name="T2" fmla="*/ 34 w 150"/>
                      <a:gd name="T3" fmla="*/ 138 h 204"/>
                      <a:gd name="T4" fmla="*/ 43 w 150"/>
                      <a:gd name="T5" fmla="*/ 204 h 204"/>
                      <a:gd name="T6" fmla="*/ 150 w 150"/>
                      <a:gd name="T7" fmla="*/ 194 h 204"/>
                      <a:gd name="T8" fmla="*/ 77 w 150"/>
                      <a:gd name="T9" fmla="*/ 184 h 204"/>
                      <a:gd name="T10" fmla="*/ 112 w 150"/>
                      <a:gd name="T11" fmla="*/ 156 h 204"/>
                      <a:gd name="T12" fmla="*/ 89 w 150"/>
                      <a:gd name="T13" fmla="*/ 145 h 204"/>
                      <a:gd name="T14" fmla="*/ 143 w 150"/>
                      <a:gd name="T15" fmla="*/ 126 h 204"/>
                      <a:gd name="T16" fmla="*/ 68 w 150"/>
                      <a:gd name="T17" fmla="*/ 92 h 204"/>
                      <a:gd name="T18" fmla="*/ 134 w 150"/>
                      <a:gd name="T19" fmla="*/ 73 h 204"/>
                      <a:gd name="T20" fmla="*/ 82 w 150"/>
                      <a:gd name="T21" fmla="*/ 63 h 204"/>
                      <a:gd name="T22" fmla="*/ 93 w 150"/>
                      <a:gd name="T23" fmla="*/ 51 h 204"/>
                      <a:gd name="T24" fmla="*/ 38 w 150"/>
                      <a:gd name="T25" fmla="*/ 30 h 204"/>
                      <a:gd name="T26" fmla="*/ 51 w 150"/>
                      <a:gd name="T27" fmla="*/ 11 h 204"/>
                      <a:gd name="T28" fmla="*/ 0 w 150"/>
                      <a:gd name="T29" fmla="*/ 0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0" h="204">
                        <a:moveTo>
                          <a:pt x="0" y="0"/>
                        </a:moveTo>
                        <a:lnTo>
                          <a:pt x="34" y="138"/>
                        </a:lnTo>
                        <a:lnTo>
                          <a:pt x="43" y="204"/>
                        </a:lnTo>
                        <a:lnTo>
                          <a:pt x="150" y="194"/>
                        </a:lnTo>
                        <a:lnTo>
                          <a:pt x="77" y="184"/>
                        </a:lnTo>
                        <a:lnTo>
                          <a:pt x="112" y="156"/>
                        </a:lnTo>
                        <a:lnTo>
                          <a:pt x="89" y="145"/>
                        </a:lnTo>
                        <a:lnTo>
                          <a:pt x="143" y="126"/>
                        </a:lnTo>
                        <a:lnTo>
                          <a:pt x="68" y="92"/>
                        </a:lnTo>
                        <a:lnTo>
                          <a:pt x="134" y="73"/>
                        </a:lnTo>
                        <a:lnTo>
                          <a:pt x="82" y="63"/>
                        </a:lnTo>
                        <a:lnTo>
                          <a:pt x="93" y="51"/>
                        </a:lnTo>
                        <a:lnTo>
                          <a:pt x="38" y="30"/>
                        </a:lnTo>
                        <a:lnTo>
                          <a:pt x="5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482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4" name="Freeform 60"/>
                  <p:cNvSpPr>
                    <a:spLocks/>
                  </p:cNvSpPr>
                  <p:nvPr/>
                </p:nvSpPr>
                <p:spPr bwMode="auto">
                  <a:xfrm>
                    <a:off x="3560" y="4928"/>
                    <a:ext cx="158" cy="282"/>
                  </a:xfrm>
                  <a:custGeom>
                    <a:avLst/>
                    <a:gdLst>
                      <a:gd name="T0" fmla="*/ 137 w 158"/>
                      <a:gd name="T1" fmla="*/ 221 h 282"/>
                      <a:gd name="T2" fmla="*/ 58 w 158"/>
                      <a:gd name="T3" fmla="*/ 0 h 282"/>
                      <a:gd name="T4" fmla="*/ 17 w 158"/>
                      <a:gd name="T5" fmla="*/ 8 h 282"/>
                      <a:gd name="T6" fmla="*/ 10 w 158"/>
                      <a:gd name="T7" fmla="*/ 11 h 282"/>
                      <a:gd name="T8" fmla="*/ 3 w 158"/>
                      <a:gd name="T9" fmla="*/ 15 h 282"/>
                      <a:gd name="T10" fmla="*/ 0 w 158"/>
                      <a:gd name="T11" fmla="*/ 17 h 282"/>
                      <a:gd name="T12" fmla="*/ 61 w 158"/>
                      <a:gd name="T13" fmla="*/ 282 h 282"/>
                      <a:gd name="T14" fmla="*/ 158 w 158"/>
                      <a:gd name="T15" fmla="*/ 270 h 282"/>
                      <a:gd name="T16" fmla="*/ 137 w 158"/>
                      <a:gd name="T17" fmla="*/ 221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8" h="282">
                        <a:moveTo>
                          <a:pt x="137" y="221"/>
                        </a:moveTo>
                        <a:lnTo>
                          <a:pt x="58" y="0"/>
                        </a:lnTo>
                        <a:lnTo>
                          <a:pt x="17" y="8"/>
                        </a:lnTo>
                        <a:lnTo>
                          <a:pt x="10" y="11"/>
                        </a:lnTo>
                        <a:lnTo>
                          <a:pt x="3" y="15"/>
                        </a:lnTo>
                        <a:lnTo>
                          <a:pt x="0" y="17"/>
                        </a:lnTo>
                        <a:lnTo>
                          <a:pt x="61" y="282"/>
                        </a:lnTo>
                        <a:lnTo>
                          <a:pt x="158" y="270"/>
                        </a:lnTo>
                        <a:lnTo>
                          <a:pt x="137" y="221"/>
                        </a:lnTo>
                        <a:close/>
                      </a:path>
                    </a:pathLst>
                  </a:custGeom>
                  <a:solidFill>
                    <a:srgbClr val="0065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5" name="Freeform 61"/>
                  <p:cNvSpPr>
                    <a:spLocks/>
                  </p:cNvSpPr>
                  <p:nvPr/>
                </p:nvSpPr>
                <p:spPr bwMode="auto">
                  <a:xfrm>
                    <a:off x="3087" y="4229"/>
                    <a:ext cx="117" cy="163"/>
                  </a:xfrm>
                  <a:custGeom>
                    <a:avLst/>
                    <a:gdLst>
                      <a:gd name="T0" fmla="*/ 0 w 117"/>
                      <a:gd name="T1" fmla="*/ 121 h 163"/>
                      <a:gd name="T2" fmla="*/ 95 w 117"/>
                      <a:gd name="T3" fmla="*/ 0 h 163"/>
                      <a:gd name="T4" fmla="*/ 59 w 117"/>
                      <a:gd name="T5" fmla="*/ 71 h 163"/>
                      <a:gd name="T6" fmla="*/ 49 w 117"/>
                      <a:gd name="T7" fmla="*/ 104 h 163"/>
                      <a:gd name="T8" fmla="*/ 45 w 117"/>
                      <a:gd name="T9" fmla="*/ 126 h 163"/>
                      <a:gd name="T10" fmla="*/ 45 w 117"/>
                      <a:gd name="T11" fmla="*/ 133 h 163"/>
                      <a:gd name="T12" fmla="*/ 42 w 117"/>
                      <a:gd name="T13" fmla="*/ 143 h 163"/>
                      <a:gd name="T14" fmla="*/ 42 w 117"/>
                      <a:gd name="T15" fmla="*/ 144 h 163"/>
                      <a:gd name="T16" fmla="*/ 43 w 117"/>
                      <a:gd name="T17" fmla="*/ 146 h 163"/>
                      <a:gd name="T18" fmla="*/ 44 w 117"/>
                      <a:gd name="T19" fmla="*/ 148 h 163"/>
                      <a:gd name="T20" fmla="*/ 44 w 117"/>
                      <a:gd name="T21" fmla="*/ 150 h 163"/>
                      <a:gd name="T22" fmla="*/ 45 w 117"/>
                      <a:gd name="T23" fmla="*/ 153 h 163"/>
                      <a:gd name="T24" fmla="*/ 45 w 117"/>
                      <a:gd name="T25" fmla="*/ 153 h 163"/>
                      <a:gd name="T26" fmla="*/ 46 w 117"/>
                      <a:gd name="T27" fmla="*/ 154 h 163"/>
                      <a:gd name="T28" fmla="*/ 47 w 117"/>
                      <a:gd name="T29" fmla="*/ 154 h 163"/>
                      <a:gd name="T30" fmla="*/ 48 w 117"/>
                      <a:gd name="T31" fmla="*/ 155 h 163"/>
                      <a:gd name="T32" fmla="*/ 49 w 117"/>
                      <a:gd name="T33" fmla="*/ 155 h 163"/>
                      <a:gd name="T34" fmla="*/ 50 w 117"/>
                      <a:gd name="T35" fmla="*/ 155 h 163"/>
                      <a:gd name="T36" fmla="*/ 52 w 117"/>
                      <a:gd name="T37" fmla="*/ 155 h 163"/>
                      <a:gd name="T38" fmla="*/ 117 w 117"/>
                      <a:gd name="T39" fmla="*/ 30 h 163"/>
                      <a:gd name="T40" fmla="*/ 96 w 117"/>
                      <a:gd name="T41" fmla="*/ 139 h 163"/>
                      <a:gd name="T42" fmla="*/ 73 w 117"/>
                      <a:gd name="T43" fmla="*/ 152 h 163"/>
                      <a:gd name="T44" fmla="*/ 61 w 117"/>
                      <a:gd name="T45" fmla="*/ 157 h 163"/>
                      <a:gd name="T46" fmla="*/ 49 w 117"/>
                      <a:gd name="T47" fmla="*/ 161 h 163"/>
                      <a:gd name="T48" fmla="*/ 36 w 117"/>
                      <a:gd name="T49" fmla="*/ 163 h 163"/>
                      <a:gd name="T50" fmla="*/ 31 w 117"/>
                      <a:gd name="T51" fmla="*/ 163 h 163"/>
                      <a:gd name="T52" fmla="*/ 25 w 117"/>
                      <a:gd name="T53" fmla="*/ 150 h 163"/>
                      <a:gd name="T54" fmla="*/ 22 w 117"/>
                      <a:gd name="T55" fmla="*/ 145 h 163"/>
                      <a:gd name="T56" fmla="*/ 18 w 117"/>
                      <a:gd name="T57" fmla="*/ 141 h 163"/>
                      <a:gd name="T58" fmla="*/ 14 w 117"/>
                      <a:gd name="T59" fmla="*/ 137 h 163"/>
                      <a:gd name="T60" fmla="*/ 10 w 117"/>
                      <a:gd name="T61" fmla="*/ 135 h 163"/>
                      <a:gd name="T62" fmla="*/ 7 w 117"/>
                      <a:gd name="T63" fmla="*/ 134 h 163"/>
                      <a:gd name="T64" fmla="*/ 3 w 117"/>
                      <a:gd name="T65" fmla="*/ 133 h 163"/>
                      <a:gd name="T66" fmla="*/ 1 w 117"/>
                      <a:gd name="T67" fmla="*/ 133 h 163"/>
                      <a:gd name="T68" fmla="*/ 0 w 117"/>
                      <a:gd name="T69" fmla="*/ 133 h 163"/>
                      <a:gd name="T70" fmla="*/ 0 w 117"/>
                      <a:gd name="T71" fmla="*/ 121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17" h="163">
                        <a:moveTo>
                          <a:pt x="0" y="121"/>
                        </a:moveTo>
                        <a:lnTo>
                          <a:pt x="95" y="0"/>
                        </a:lnTo>
                        <a:lnTo>
                          <a:pt x="59" y="71"/>
                        </a:lnTo>
                        <a:lnTo>
                          <a:pt x="49" y="104"/>
                        </a:lnTo>
                        <a:lnTo>
                          <a:pt x="45" y="126"/>
                        </a:lnTo>
                        <a:lnTo>
                          <a:pt x="45" y="133"/>
                        </a:lnTo>
                        <a:lnTo>
                          <a:pt x="42" y="143"/>
                        </a:lnTo>
                        <a:lnTo>
                          <a:pt x="42" y="144"/>
                        </a:lnTo>
                        <a:lnTo>
                          <a:pt x="43" y="146"/>
                        </a:lnTo>
                        <a:lnTo>
                          <a:pt x="44" y="148"/>
                        </a:lnTo>
                        <a:lnTo>
                          <a:pt x="44" y="150"/>
                        </a:lnTo>
                        <a:lnTo>
                          <a:pt x="45" y="153"/>
                        </a:lnTo>
                        <a:lnTo>
                          <a:pt x="45" y="153"/>
                        </a:lnTo>
                        <a:lnTo>
                          <a:pt x="46" y="154"/>
                        </a:lnTo>
                        <a:lnTo>
                          <a:pt x="47" y="154"/>
                        </a:lnTo>
                        <a:lnTo>
                          <a:pt x="48" y="155"/>
                        </a:lnTo>
                        <a:lnTo>
                          <a:pt x="49" y="155"/>
                        </a:lnTo>
                        <a:lnTo>
                          <a:pt x="50" y="155"/>
                        </a:lnTo>
                        <a:lnTo>
                          <a:pt x="52" y="155"/>
                        </a:lnTo>
                        <a:lnTo>
                          <a:pt x="117" y="30"/>
                        </a:lnTo>
                        <a:lnTo>
                          <a:pt x="96" y="139"/>
                        </a:lnTo>
                        <a:lnTo>
                          <a:pt x="73" y="152"/>
                        </a:lnTo>
                        <a:lnTo>
                          <a:pt x="61" y="157"/>
                        </a:lnTo>
                        <a:lnTo>
                          <a:pt x="49" y="161"/>
                        </a:lnTo>
                        <a:lnTo>
                          <a:pt x="36" y="163"/>
                        </a:lnTo>
                        <a:lnTo>
                          <a:pt x="31" y="163"/>
                        </a:lnTo>
                        <a:lnTo>
                          <a:pt x="25" y="150"/>
                        </a:lnTo>
                        <a:lnTo>
                          <a:pt x="22" y="145"/>
                        </a:lnTo>
                        <a:lnTo>
                          <a:pt x="18" y="141"/>
                        </a:lnTo>
                        <a:lnTo>
                          <a:pt x="14" y="137"/>
                        </a:lnTo>
                        <a:lnTo>
                          <a:pt x="10" y="135"/>
                        </a:lnTo>
                        <a:lnTo>
                          <a:pt x="7" y="134"/>
                        </a:lnTo>
                        <a:lnTo>
                          <a:pt x="3" y="133"/>
                        </a:lnTo>
                        <a:lnTo>
                          <a:pt x="1" y="133"/>
                        </a:lnTo>
                        <a:lnTo>
                          <a:pt x="0" y="133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C5C0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6" name="Freeform 62"/>
                  <p:cNvSpPr>
                    <a:spLocks/>
                  </p:cNvSpPr>
                  <p:nvPr/>
                </p:nvSpPr>
                <p:spPr bwMode="auto">
                  <a:xfrm>
                    <a:off x="3205" y="4040"/>
                    <a:ext cx="408" cy="579"/>
                  </a:xfrm>
                  <a:custGeom>
                    <a:avLst/>
                    <a:gdLst>
                      <a:gd name="T0" fmla="*/ 172 w 408"/>
                      <a:gd name="T1" fmla="*/ 545 h 579"/>
                      <a:gd name="T2" fmla="*/ 211 w 408"/>
                      <a:gd name="T3" fmla="*/ 524 h 579"/>
                      <a:gd name="T4" fmla="*/ 224 w 408"/>
                      <a:gd name="T5" fmla="*/ 513 h 579"/>
                      <a:gd name="T6" fmla="*/ 283 w 408"/>
                      <a:gd name="T7" fmla="*/ 409 h 579"/>
                      <a:gd name="T8" fmla="*/ 295 w 408"/>
                      <a:gd name="T9" fmla="*/ 377 h 579"/>
                      <a:gd name="T10" fmla="*/ 310 w 408"/>
                      <a:gd name="T11" fmla="*/ 263 h 579"/>
                      <a:gd name="T12" fmla="*/ 308 w 408"/>
                      <a:gd name="T13" fmla="*/ 244 h 579"/>
                      <a:gd name="T14" fmla="*/ 303 w 408"/>
                      <a:gd name="T15" fmla="*/ 229 h 579"/>
                      <a:gd name="T16" fmla="*/ 297 w 408"/>
                      <a:gd name="T17" fmla="*/ 220 h 579"/>
                      <a:gd name="T18" fmla="*/ 289 w 408"/>
                      <a:gd name="T19" fmla="*/ 214 h 579"/>
                      <a:gd name="T20" fmla="*/ 279 w 408"/>
                      <a:gd name="T21" fmla="*/ 209 h 579"/>
                      <a:gd name="T22" fmla="*/ 266 w 408"/>
                      <a:gd name="T23" fmla="*/ 207 h 579"/>
                      <a:gd name="T24" fmla="*/ 230 w 408"/>
                      <a:gd name="T25" fmla="*/ 213 h 579"/>
                      <a:gd name="T26" fmla="*/ 144 w 408"/>
                      <a:gd name="T27" fmla="*/ 228 h 579"/>
                      <a:gd name="T28" fmla="*/ 333 w 408"/>
                      <a:gd name="T29" fmla="*/ 140 h 579"/>
                      <a:gd name="T30" fmla="*/ 332 w 408"/>
                      <a:gd name="T31" fmla="*/ 136 h 579"/>
                      <a:gd name="T32" fmla="*/ 331 w 408"/>
                      <a:gd name="T33" fmla="*/ 134 h 579"/>
                      <a:gd name="T34" fmla="*/ 330 w 408"/>
                      <a:gd name="T35" fmla="*/ 132 h 579"/>
                      <a:gd name="T36" fmla="*/ 0 w 408"/>
                      <a:gd name="T37" fmla="*/ 290 h 579"/>
                      <a:gd name="T38" fmla="*/ 14 w 408"/>
                      <a:gd name="T39" fmla="*/ 233 h 579"/>
                      <a:gd name="T40" fmla="*/ 13 w 408"/>
                      <a:gd name="T41" fmla="*/ 233 h 579"/>
                      <a:gd name="T42" fmla="*/ 260 w 408"/>
                      <a:gd name="T43" fmla="*/ 120 h 579"/>
                      <a:gd name="T44" fmla="*/ 308 w 408"/>
                      <a:gd name="T45" fmla="*/ 79 h 579"/>
                      <a:gd name="T46" fmla="*/ 321 w 408"/>
                      <a:gd name="T47" fmla="*/ 56 h 579"/>
                      <a:gd name="T48" fmla="*/ 324 w 408"/>
                      <a:gd name="T49" fmla="*/ 37 h 579"/>
                      <a:gd name="T50" fmla="*/ 324 w 408"/>
                      <a:gd name="T51" fmla="*/ 0 h 579"/>
                      <a:gd name="T52" fmla="*/ 333 w 408"/>
                      <a:gd name="T53" fmla="*/ 3 h 579"/>
                      <a:gd name="T54" fmla="*/ 343 w 408"/>
                      <a:gd name="T55" fmla="*/ 12 h 579"/>
                      <a:gd name="T56" fmla="*/ 378 w 408"/>
                      <a:gd name="T57" fmla="*/ 86 h 579"/>
                      <a:gd name="T58" fmla="*/ 259 w 408"/>
                      <a:gd name="T59" fmla="*/ 536 h 579"/>
                      <a:gd name="T60" fmla="*/ 201 w 408"/>
                      <a:gd name="T61" fmla="*/ 577 h 579"/>
                      <a:gd name="T62" fmla="*/ 190 w 408"/>
                      <a:gd name="T63" fmla="*/ 576 h 579"/>
                      <a:gd name="T64" fmla="*/ 139 w 408"/>
                      <a:gd name="T65" fmla="*/ 557 h 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08" h="579">
                        <a:moveTo>
                          <a:pt x="139" y="557"/>
                        </a:moveTo>
                        <a:lnTo>
                          <a:pt x="172" y="545"/>
                        </a:lnTo>
                        <a:lnTo>
                          <a:pt x="199" y="532"/>
                        </a:lnTo>
                        <a:lnTo>
                          <a:pt x="211" y="524"/>
                        </a:lnTo>
                        <a:lnTo>
                          <a:pt x="219" y="518"/>
                        </a:lnTo>
                        <a:lnTo>
                          <a:pt x="224" y="513"/>
                        </a:lnTo>
                        <a:lnTo>
                          <a:pt x="229" y="505"/>
                        </a:lnTo>
                        <a:lnTo>
                          <a:pt x="283" y="409"/>
                        </a:lnTo>
                        <a:lnTo>
                          <a:pt x="291" y="392"/>
                        </a:lnTo>
                        <a:lnTo>
                          <a:pt x="295" y="377"/>
                        </a:lnTo>
                        <a:lnTo>
                          <a:pt x="309" y="290"/>
                        </a:lnTo>
                        <a:lnTo>
                          <a:pt x="310" y="263"/>
                        </a:lnTo>
                        <a:lnTo>
                          <a:pt x="309" y="250"/>
                        </a:lnTo>
                        <a:lnTo>
                          <a:pt x="308" y="244"/>
                        </a:lnTo>
                        <a:lnTo>
                          <a:pt x="305" y="234"/>
                        </a:lnTo>
                        <a:lnTo>
                          <a:pt x="303" y="229"/>
                        </a:lnTo>
                        <a:lnTo>
                          <a:pt x="300" y="224"/>
                        </a:lnTo>
                        <a:lnTo>
                          <a:pt x="297" y="220"/>
                        </a:lnTo>
                        <a:lnTo>
                          <a:pt x="293" y="217"/>
                        </a:lnTo>
                        <a:lnTo>
                          <a:pt x="289" y="214"/>
                        </a:lnTo>
                        <a:lnTo>
                          <a:pt x="284" y="211"/>
                        </a:lnTo>
                        <a:lnTo>
                          <a:pt x="279" y="209"/>
                        </a:lnTo>
                        <a:lnTo>
                          <a:pt x="273" y="208"/>
                        </a:lnTo>
                        <a:lnTo>
                          <a:pt x="266" y="207"/>
                        </a:lnTo>
                        <a:lnTo>
                          <a:pt x="254" y="208"/>
                        </a:lnTo>
                        <a:lnTo>
                          <a:pt x="230" y="213"/>
                        </a:lnTo>
                        <a:lnTo>
                          <a:pt x="139" y="250"/>
                        </a:lnTo>
                        <a:lnTo>
                          <a:pt x="144" y="228"/>
                        </a:lnTo>
                        <a:lnTo>
                          <a:pt x="327" y="142"/>
                        </a:lnTo>
                        <a:lnTo>
                          <a:pt x="333" y="140"/>
                        </a:lnTo>
                        <a:lnTo>
                          <a:pt x="333" y="138"/>
                        </a:lnTo>
                        <a:lnTo>
                          <a:pt x="332" y="136"/>
                        </a:lnTo>
                        <a:lnTo>
                          <a:pt x="332" y="135"/>
                        </a:lnTo>
                        <a:lnTo>
                          <a:pt x="331" y="134"/>
                        </a:lnTo>
                        <a:lnTo>
                          <a:pt x="330" y="133"/>
                        </a:lnTo>
                        <a:lnTo>
                          <a:pt x="330" y="132"/>
                        </a:lnTo>
                        <a:lnTo>
                          <a:pt x="322" y="126"/>
                        </a:lnTo>
                        <a:lnTo>
                          <a:pt x="0" y="290"/>
                        </a:lnTo>
                        <a:lnTo>
                          <a:pt x="11" y="234"/>
                        </a:lnTo>
                        <a:lnTo>
                          <a:pt x="14" y="233"/>
                        </a:lnTo>
                        <a:lnTo>
                          <a:pt x="13" y="233"/>
                        </a:lnTo>
                        <a:lnTo>
                          <a:pt x="13" y="233"/>
                        </a:lnTo>
                        <a:lnTo>
                          <a:pt x="186" y="163"/>
                        </a:lnTo>
                        <a:lnTo>
                          <a:pt x="260" y="120"/>
                        </a:lnTo>
                        <a:lnTo>
                          <a:pt x="291" y="96"/>
                        </a:lnTo>
                        <a:lnTo>
                          <a:pt x="308" y="79"/>
                        </a:lnTo>
                        <a:lnTo>
                          <a:pt x="317" y="65"/>
                        </a:lnTo>
                        <a:lnTo>
                          <a:pt x="321" y="56"/>
                        </a:lnTo>
                        <a:lnTo>
                          <a:pt x="323" y="49"/>
                        </a:lnTo>
                        <a:lnTo>
                          <a:pt x="324" y="37"/>
                        </a:lnTo>
                        <a:lnTo>
                          <a:pt x="322" y="1"/>
                        </a:lnTo>
                        <a:lnTo>
                          <a:pt x="324" y="0"/>
                        </a:lnTo>
                        <a:lnTo>
                          <a:pt x="329" y="1"/>
                        </a:lnTo>
                        <a:lnTo>
                          <a:pt x="333" y="3"/>
                        </a:lnTo>
                        <a:lnTo>
                          <a:pt x="339" y="8"/>
                        </a:lnTo>
                        <a:lnTo>
                          <a:pt x="343" y="12"/>
                        </a:lnTo>
                        <a:lnTo>
                          <a:pt x="349" y="20"/>
                        </a:lnTo>
                        <a:lnTo>
                          <a:pt x="378" y="86"/>
                        </a:lnTo>
                        <a:lnTo>
                          <a:pt x="408" y="241"/>
                        </a:lnTo>
                        <a:lnTo>
                          <a:pt x="259" y="536"/>
                        </a:lnTo>
                        <a:lnTo>
                          <a:pt x="205" y="575"/>
                        </a:lnTo>
                        <a:lnTo>
                          <a:pt x="201" y="577"/>
                        </a:lnTo>
                        <a:lnTo>
                          <a:pt x="196" y="579"/>
                        </a:lnTo>
                        <a:lnTo>
                          <a:pt x="190" y="576"/>
                        </a:lnTo>
                        <a:lnTo>
                          <a:pt x="149" y="562"/>
                        </a:lnTo>
                        <a:lnTo>
                          <a:pt x="139" y="557"/>
                        </a:lnTo>
                        <a:close/>
                      </a:path>
                    </a:pathLst>
                  </a:custGeom>
                  <a:solidFill>
                    <a:srgbClr val="C5C0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7" name="Freeform 63"/>
                  <p:cNvSpPr>
                    <a:spLocks/>
                  </p:cNvSpPr>
                  <p:nvPr/>
                </p:nvSpPr>
                <p:spPr bwMode="auto">
                  <a:xfrm>
                    <a:off x="3663" y="3983"/>
                    <a:ext cx="82" cy="45"/>
                  </a:xfrm>
                  <a:custGeom>
                    <a:avLst/>
                    <a:gdLst>
                      <a:gd name="T0" fmla="*/ 0 w 82"/>
                      <a:gd name="T1" fmla="*/ 29 h 45"/>
                      <a:gd name="T2" fmla="*/ 8 w 82"/>
                      <a:gd name="T3" fmla="*/ 6 h 45"/>
                      <a:gd name="T4" fmla="*/ 2 w 82"/>
                      <a:gd name="T5" fmla="*/ 0 h 45"/>
                      <a:gd name="T6" fmla="*/ 82 w 82"/>
                      <a:gd name="T7" fmla="*/ 8 h 45"/>
                      <a:gd name="T8" fmla="*/ 65 w 82"/>
                      <a:gd name="T9" fmla="*/ 45 h 45"/>
                      <a:gd name="T10" fmla="*/ 0 w 82"/>
                      <a:gd name="T11" fmla="*/ 2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2" h="45">
                        <a:moveTo>
                          <a:pt x="0" y="29"/>
                        </a:move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82" y="8"/>
                        </a:lnTo>
                        <a:lnTo>
                          <a:pt x="65" y="4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C5C0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8" name="Freeform 64"/>
                  <p:cNvSpPr>
                    <a:spLocks/>
                  </p:cNvSpPr>
                  <p:nvPr/>
                </p:nvSpPr>
                <p:spPr bwMode="auto">
                  <a:xfrm>
                    <a:off x="3601" y="4022"/>
                    <a:ext cx="87" cy="164"/>
                  </a:xfrm>
                  <a:custGeom>
                    <a:avLst/>
                    <a:gdLst>
                      <a:gd name="T0" fmla="*/ 42 w 87"/>
                      <a:gd name="T1" fmla="*/ 109 h 164"/>
                      <a:gd name="T2" fmla="*/ 47 w 87"/>
                      <a:gd name="T3" fmla="*/ 86 h 164"/>
                      <a:gd name="T4" fmla="*/ 49 w 87"/>
                      <a:gd name="T5" fmla="*/ 67 h 164"/>
                      <a:gd name="T6" fmla="*/ 48 w 87"/>
                      <a:gd name="T7" fmla="*/ 59 h 164"/>
                      <a:gd name="T8" fmla="*/ 47 w 87"/>
                      <a:gd name="T9" fmla="*/ 53 h 164"/>
                      <a:gd name="T10" fmla="*/ 44 w 87"/>
                      <a:gd name="T11" fmla="*/ 45 h 164"/>
                      <a:gd name="T12" fmla="*/ 37 w 87"/>
                      <a:gd name="T13" fmla="*/ 34 h 164"/>
                      <a:gd name="T14" fmla="*/ 26 w 87"/>
                      <a:gd name="T15" fmla="*/ 21 h 164"/>
                      <a:gd name="T16" fmla="*/ 22 w 87"/>
                      <a:gd name="T17" fmla="*/ 17 h 164"/>
                      <a:gd name="T18" fmla="*/ 0 w 87"/>
                      <a:gd name="T19" fmla="*/ 0 h 164"/>
                      <a:gd name="T20" fmla="*/ 55 w 87"/>
                      <a:gd name="T21" fmla="*/ 3 h 164"/>
                      <a:gd name="T22" fmla="*/ 71 w 87"/>
                      <a:gd name="T23" fmla="*/ 6 h 164"/>
                      <a:gd name="T24" fmla="*/ 87 w 87"/>
                      <a:gd name="T25" fmla="*/ 11 h 164"/>
                      <a:gd name="T26" fmla="*/ 72 w 87"/>
                      <a:gd name="T27" fmla="*/ 154 h 164"/>
                      <a:gd name="T28" fmla="*/ 70 w 87"/>
                      <a:gd name="T29" fmla="*/ 164 h 164"/>
                      <a:gd name="T30" fmla="*/ 42 w 87"/>
                      <a:gd name="T31" fmla="*/ 109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164">
                        <a:moveTo>
                          <a:pt x="42" y="109"/>
                        </a:moveTo>
                        <a:lnTo>
                          <a:pt x="47" y="86"/>
                        </a:lnTo>
                        <a:lnTo>
                          <a:pt x="49" y="67"/>
                        </a:lnTo>
                        <a:lnTo>
                          <a:pt x="48" y="59"/>
                        </a:lnTo>
                        <a:lnTo>
                          <a:pt x="47" y="53"/>
                        </a:lnTo>
                        <a:lnTo>
                          <a:pt x="44" y="45"/>
                        </a:lnTo>
                        <a:lnTo>
                          <a:pt x="37" y="34"/>
                        </a:lnTo>
                        <a:lnTo>
                          <a:pt x="26" y="21"/>
                        </a:lnTo>
                        <a:lnTo>
                          <a:pt x="22" y="17"/>
                        </a:lnTo>
                        <a:lnTo>
                          <a:pt x="0" y="0"/>
                        </a:lnTo>
                        <a:lnTo>
                          <a:pt x="55" y="3"/>
                        </a:lnTo>
                        <a:lnTo>
                          <a:pt x="71" y="6"/>
                        </a:lnTo>
                        <a:lnTo>
                          <a:pt x="87" y="11"/>
                        </a:lnTo>
                        <a:lnTo>
                          <a:pt x="72" y="154"/>
                        </a:lnTo>
                        <a:lnTo>
                          <a:pt x="70" y="164"/>
                        </a:lnTo>
                        <a:lnTo>
                          <a:pt x="42" y="109"/>
                        </a:lnTo>
                        <a:close/>
                      </a:path>
                    </a:pathLst>
                  </a:custGeom>
                  <a:solidFill>
                    <a:srgbClr val="C5C0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62529" name="Freeform 65"/>
                  <p:cNvSpPr>
                    <a:spLocks/>
                  </p:cNvSpPr>
                  <p:nvPr/>
                </p:nvSpPr>
                <p:spPr bwMode="auto">
                  <a:xfrm>
                    <a:off x="2741" y="4561"/>
                    <a:ext cx="510" cy="761"/>
                  </a:xfrm>
                  <a:custGeom>
                    <a:avLst/>
                    <a:gdLst>
                      <a:gd name="T0" fmla="*/ 30 w 510"/>
                      <a:gd name="T1" fmla="*/ 0 h 761"/>
                      <a:gd name="T2" fmla="*/ 434 w 510"/>
                      <a:gd name="T3" fmla="*/ 597 h 761"/>
                      <a:gd name="T4" fmla="*/ 510 w 510"/>
                      <a:gd name="T5" fmla="*/ 749 h 761"/>
                      <a:gd name="T6" fmla="*/ 506 w 510"/>
                      <a:gd name="T7" fmla="*/ 751 h 761"/>
                      <a:gd name="T8" fmla="*/ 480 w 510"/>
                      <a:gd name="T9" fmla="*/ 761 h 761"/>
                      <a:gd name="T10" fmla="*/ 462 w 510"/>
                      <a:gd name="T11" fmla="*/ 706 h 761"/>
                      <a:gd name="T12" fmla="*/ 225 w 510"/>
                      <a:gd name="T13" fmla="*/ 302 h 761"/>
                      <a:gd name="T14" fmla="*/ 0 w 510"/>
                      <a:gd name="T15" fmla="*/ 26 h 761"/>
                      <a:gd name="T16" fmla="*/ 2 w 510"/>
                      <a:gd name="T17" fmla="*/ 22 h 761"/>
                      <a:gd name="T18" fmla="*/ 3 w 510"/>
                      <a:gd name="T19" fmla="*/ 19 h 761"/>
                      <a:gd name="T20" fmla="*/ 4 w 510"/>
                      <a:gd name="T21" fmla="*/ 17 h 761"/>
                      <a:gd name="T22" fmla="*/ 8 w 510"/>
                      <a:gd name="T23" fmla="*/ 14 h 761"/>
                      <a:gd name="T24" fmla="*/ 12 w 510"/>
                      <a:gd name="T25" fmla="*/ 10 h 761"/>
                      <a:gd name="T26" fmla="*/ 18 w 510"/>
                      <a:gd name="T27" fmla="*/ 6 h 761"/>
                      <a:gd name="T28" fmla="*/ 30 w 510"/>
                      <a:gd name="T29" fmla="*/ 0 h 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10" h="761">
                        <a:moveTo>
                          <a:pt x="30" y="0"/>
                        </a:moveTo>
                        <a:lnTo>
                          <a:pt x="434" y="597"/>
                        </a:lnTo>
                        <a:lnTo>
                          <a:pt x="510" y="749"/>
                        </a:lnTo>
                        <a:lnTo>
                          <a:pt x="506" y="751"/>
                        </a:lnTo>
                        <a:lnTo>
                          <a:pt x="480" y="761"/>
                        </a:lnTo>
                        <a:lnTo>
                          <a:pt x="462" y="706"/>
                        </a:lnTo>
                        <a:lnTo>
                          <a:pt x="225" y="302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3" y="19"/>
                        </a:lnTo>
                        <a:lnTo>
                          <a:pt x="4" y="17"/>
                        </a:lnTo>
                        <a:lnTo>
                          <a:pt x="8" y="14"/>
                        </a:lnTo>
                        <a:lnTo>
                          <a:pt x="12" y="10"/>
                        </a:lnTo>
                        <a:lnTo>
                          <a:pt x="18" y="6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EAC6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auto">
                <a:xfrm rot="-4728877">
                  <a:off x="1920" y="5705"/>
                  <a:ext cx="720" cy="480"/>
                </a:xfrm>
                <a:prstGeom prst="lightningBolt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auto">
                <a:xfrm rot="-7047324">
                  <a:off x="2210" y="5858"/>
                  <a:ext cx="720" cy="480"/>
                </a:xfrm>
                <a:prstGeom prst="lightningBolt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32" name="AutoShape 68"/>
                <p:cNvSpPr>
                  <a:spLocks noChangeArrowheads="1"/>
                </p:cNvSpPr>
                <p:nvPr/>
              </p:nvSpPr>
              <p:spPr bwMode="auto">
                <a:xfrm rot="-24053873">
                  <a:off x="1730" y="5436"/>
                  <a:ext cx="720" cy="480"/>
                </a:xfrm>
                <a:prstGeom prst="lightningBolt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62533" name="Freeform 69"/>
              <p:cNvSpPr>
                <a:spLocks/>
              </p:cNvSpPr>
              <p:nvPr/>
            </p:nvSpPr>
            <p:spPr bwMode="auto">
              <a:xfrm>
                <a:off x="3650" y="6098"/>
                <a:ext cx="14" cy="351"/>
              </a:xfrm>
              <a:custGeom>
                <a:avLst/>
                <a:gdLst>
                  <a:gd name="T0" fmla="*/ 0 w 14"/>
                  <a:gd name="T1" fmla="*/ 0 h 351"/>
                  <a:gd name="T2" fmla="*/ 2 w 14"/>
                  <a:gd name="T3" fmla="*/ 36 h 351"/>
                  <a:gd name="T4" fmla="*/ 10 w 14"/>
                  <a:gd name="T5" fmla="*/ 84 h 351"/>
                  <a:gd name="T6" fmla="*/ 14 w 14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51">
                    <a:moveTo>
                      <a:pt x="0" y="0"/>
                    </a:moveTo>
                    <a:cubicBezTo>
                      <a:pt x="1" y="12"/>
                      <a:pt x="1" y="24"/>
                      <a:pt x="2" y="36"/>
                    </a:cubicBezTo>
                    <a:cubicBezTo>
                      <a:pt x="4" y="52"/>
                      <a:pt x="10" y="84"/>
                      <a:pt x="10" y="84"/>
                    </a:cubicBezTo>
                    <a:cubicBezTo>
                      <a:pt x="11" y="173"/>
                      <a:pt x="14" y="262"/>
                      <a:pt x="14" y="351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34" name="Freeform 70"/>
              <p:cNvSpPr>
                <a:spLocks/>
              </p:cNvSpPr>
              <p:nvPr/>
            </p:nvSpPr>
            <p:spPr bwMode="auto">
              <a:xfrm>
                <a:off x="3690" y="6054"/>
                <a:ext cx="26" cy="305"/>
              </a:xfrm>
              <a:custGeom>
                <a:avLst/>
                <a:gdLst>
                  <a:gd name="T0" fmla="*/ 3 w 26"/>
                  <a:gd name="T1" fmla="*/ 0 h 305"/>
                  <a:gd name="T2" fmla="*/ 19 w 26"/>
                  <a:gd name="T3" fmla="*/ 103 h 305"/>
                  <a:gd name="T4" fmla="*/ 12 w 26"/>
                  <a:gd name="T5" fmla="*/ 257 h 305"/>
                  <a:gd name="T6" fmla="*/ 0 w 26"/>
                  <a:gd name="T7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05">
                    <a:moveTo>
                      <a:pt x="3" y="0"/>
                    </a:moveTo>
                    <a:cubicBezTo>
                      <a:pt x="13" y="34"/>
                      <a:pt x="8" y="70"/>
                      <a:pt x="19" y="103"/>
                    </a:cubicBezTo>
                    <a:cubicBezTo>
                      <a:pt x="17" y="214"/>
                      <a:pt x="26" y="200"/>
                      <a:pt x="12" y="257"/>
                    </a:cubicBezTo>
                    <a:cubicBezTo>
                      <a:pt x="11" y="269"/>
                      <a:pt x="9" y="296"/>
                      <a:pt x="0" y="305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35" name="Freeform 71"/>
              <p:cNvSpPr>
                <a:spLocks/>
              </p:cNvSpPr>
              <p:nvPr/>
            </p:nvSpPr>
            <p:spPr bwMode="auto">
              <a:xfrm>
                <a:off x="3624" y="5311"/>
                <a:ext cx="137" cy="94"/>
              </a:xfrm>
              <a:custGeom>
                <a:avLst/>
                <a:gdLst>
                  <a:gd name="T0" fmla="*/ 0 w 137"/>
                  <a:gd name="T1" fmla="*/ 27 h 94"/>
                  <a:gd name="T2" fmla="*/ 31 w 137"/>
                  <a:gd name="T3" fmla="*/ 7 h 94"/>
                  <a:gd name="T4" fmla="*/ 108 w 137"/>
                  <a:gd name="T5" fmla="*/ 51 h 94"/>
                  <a:gd name="T6" fmla="*/ 127 w 137"/>
                  <a:gd name="T7" fmla="*/ 79 h 94"/>
                  <a:gd name="T8" fmla="*/ 137 w 13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94">
                    <a:moveTo>
                      <a:pt x="0" y="27"/>
                    </a:moveTo>
                    <a:cubicBezTo>
                      <a:pt x="9" y="17"/>
                      <a:pt x="20" y="15"/>
                      <a:pt x="31" y="7"/>
                    </a:cubicBezTo>
                    <a:cubicBezTo>
                      <a:pt x="121" y="12"/>
                      <a:pt x="76" y="0"/>
                      <a:pt x="108" y="51"/>
                    </a:cubicBezTo>
                    <a:cubicBezTo>
                      <a:pt x="111" y="63"/>
                      <a:pt x="116" y="73"/>
                      <a:pt x="127" y="79"/>
                    </a:cubicBezTo>
                    <a:cubicBezTo>
                      <a:pt x="135" y="91"/>
                      <a:pt x="132" y="86"/>
                      <a:pt x="137" y="94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36" name="Freeform 72"/>
              <p:cNvSpPr>
                <a:spLocks/>
              </p:cNvSpPr>
              <p:nvPr/>
            </p:nvSpPr>
            <p:spPr bwMode="auto">
              <a:xfrm>
                <a:off x="3612" y="5256"/>
                <a:ext cx="187" cy="46"/>
              </a:xfrm>
              <a:custGeom>
                <a:avLst/>
                <a:gdLst>
                  <a:gd name="T0" fmla="*/ 0 w 187"/>
                  <a:gd name="T1" fmla="*/ 38 h 46"/>
                  <a:gd name="T2" fmla="*/ 106 w 187"/>
                  <a:gd name="T3" fmla="*/ 17 h 46"/>
                  <a:gd name="T4" fmla="*/ 180 w 187"/>
                  <a:gd name="T5" fmla="*/ 29 h 46"/>
                  <a:gd name="T6" fmla="*/ 187 w 187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46">
                    <a:moveTo>
                      <a:pt x="0" y="38"/>
                    </a:moveTo>
                    <a:cubicBezTo>
                      <a:pt x="35" y="34"/>
                      <a:pt x="69" y="20"/>
                      <a:pt x="106" y="17"/>
                    </a:cubicBezTo>
                    <a:cubicBezTo>
                      <a:pt x="133" y="5"/>
                      <a:pt x="168" y="0"/>
                      <a:pt x="180" y="29"/>
                    </a:cubicBezTo>
                    <a:cubicBezTo>
                      <a:pt x="182" y="43"/>
                      <a:pt x="179" y="38"/>
                      <a:pt x="187" y="46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37" name="Freeform 73"/>
              <p:cNvSpPr>
                <a:spLocks/>
              </p:cNvSpPr>
              <p:nvPr/>
            </p:nvSpPr>
            <p:spPr bwMode="auto">
              <a:xfrm>
                <a:off x="3118" y="6607"/>
                <a:ext cx="16" cy="149"/>
              </a:xfrm>
              <a:custGeom>
                <a:avLst/>
                <a:gdLst>
                  <a:gd name="T0" fmla="*/ 16 w 16"/>
                  <a:gd name="T1" fmla="*/ 0 h 149"/>
                  <a:gd name="T2" fmla="*/ 16 w 16"/>
                  <a:gd name="T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49">
                    <a:moveTo>
                      <a:pt x="16" y="0"/>
                    </a:moveTo>
                    <a:cubicBezTo>
                      <a:pt x="13" y="32"/>
                      <a:pt x="0" y="133"/>
                      <a:pt x="16" y="149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38" name="Freeform 74"/>
              <p:cNvSpPr>
                <a:spLocks/>
              </p:cNvSpPr>
              <p:nvPr/>
            </p:nvSpPr>
            <p:spPr bwMode="auto">
              <a:xfrm>
                <a:off x="3101" y="6583"/>
                <a:ext cx="7" cy="125"/>
              </a:xfrm>
              <a:custGeom>
                <a:avLst/>
                <a:gdLst>
                  <a:gd name="T0" fmla="*/ 7 w 7"/>
                  <a:gd name="T1" fmla="*/ 0 h 125"/>
                  <a:gd name="T2" fmla="*/ 0 w 7"/>
                  <a:gd name="T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25">
                    <a:moveTo>
                      <a:pt x="7" y="0"/>
                    </a:moveTo>
                    <a:cubicBezTo>
                      <a:pt x="5" y="42"/>
                      <a:pt x="0" y="83"/>
                      <a:pt x="0" y="125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39" name="Freeform 75"/>
              <p:cNvSpPr>
                <a:spLocks/>
              </p:cNvSpPr>
              <p:nvPr/>
            </p:nvSpPr>
            <p:spPr bwMode="auto">
              <a:xfrm>
                <a:off x="3538" y="6698"/>
                <a:ext cx="68" cy="183"/>
              </a:xfrm>
              <a:custGeom>
                <a:avLst/>
                <a:gdLst>
                  <a:gd name="T0" fmla="*/ 40 w 68"/>
                  <a:gd name="T1" fmla="*/ 0 h 183"/>
                  <a:gd name="T2" fmla="*/ 48 w 68"/>
                  <a:gd name="T3" fmla="*/ 29 h 183"/>
                  <a:gd name="T4" fmla="*/ 21 w 68"/>
                  <a:gd name="T5" fmla="*/ 152 h 183"/>
                  <a:gd name="T6" fmla="*/ 7 w 68"/>
                  <a:gd name="T7" fmla="*/ 171 h 183"/>
                  <a:gd name="T8" fmla="*/ 0 w 68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83">
                    <a:moveTo>
                      <a:pt x="40" y="0"/>
                    </a:moveTo>
                    <a:cubicBezTo>
                      <a:pt x="43" y="10"/>
                      <a:pt x="45" y="19"/>
                      <a:pt x="48" y="29"/>
                    </a:cubicBezTo>
                    <a:cubicBezTo>
                      <a:pt x="51" y="82"/>
                      <a:pt x="68" y="119"/>
                      <a:pt x="21" y="152"/>
                    </a:cubicBezTo>
                    <a:cubicBezTo>
                      <a:pt x="18" y="161"/>
                      <a:pt x="15" y="165"/>
                      <a:pt x="7" y="171"/>
                    </a:cubicBezTo>
                    <a:cubicBezTo>
                      <a:pt x="3" y="180"/>
                      <a:pt x="6" y="176"/>
                      <a:pt x="0" y="183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540" name="Freeform 76"/>
              <p:cNvSpPr>
                <a:spLocks/>
              </p:cNvSpPr>
              <p:nvPr/>
            </p:nvSpPr>
            <p:spPr bwMode="auto">
              <a:xfrm>
                <a:off x="3586" y="6739"/>
                <a:ext cx="36" cy="163"/>
              </a:xfrm>
              <a:custGeom>
                <a:avLst/>
                <a:gdLst>
                  <a:gd name="T0" fmla="*/ 36 w 36"/>
                  <a:gd name="T1" fmla="*/ 0 h 163"/>
                  <a:gd name="T2" fmla="*/ 24 w 36"/>
                  <a:gd name="T3" fmla="*/ 63 h 163"/>
                  <a:gd name="T4" fmla="*/ 16 w 36"/>
                  <a:gd name="T5" fmla="*/ 108 h 163"/>
                  <a:gd name="T6" fmla="*/ 0 w 36"/>
                  <a:gd name="T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63">
                    <a:moveTo>
                      <a:pt x="36" y="0"/>
                    </a:moveTo>
                    <a:cubicBezTo>
                      <a:pt x="28" y="20"/>
                      <a:pt x="29" y="42"/>
                      <a:pt x="24" y="63"/>
                    </a:cubicBezTo>
                    <a:cubicBezTo>
                      <a:pt x="22" y="79"/>
                      <a:pt x="22" y="93"/>
                      <a:pt x="16" y="108"/>
                    </a:cubicBezTo>
                    <a:cubicBezTo>
                      <a:pt x="13" y="127"/>
                      <a:pt x="9" y="145"/>
                      <a:pt x="0" y="163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62541" name="AutoShape 77"/>
            <p:cNvSpPr>
              <a:spLocks noChangeArrowheads="1"/>
            </p:cNvSpPr>
            <p:nvPr/>
          </p:nvSpPr>
          <p:spPr bwMode="auto">
            <a:xfrm rot="1604344">
              <a:off x="5057" y="3113"/>
              <a:ext cx="544" cy="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2" name="Text Box 78"/>
            <p:cNvSpPr txBox="1">
              <a:spLocks noChangeArrowheads="1"/>
            </p:cNvSpPr>
            <p:nvPr/>
          </p:nvSpPr>
          <p:spPr bwMode="auto">
            <a:xfrm>
              <a:off x="3288" y="3566"/>
              <a:ext cx="1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l-BE" sz="2400"/>
                <a:t>Reactie/ val</a:t>
              </a:r>
              <a:endParaRPr lang="nl-NL" sz="2400"/>
            </a:p>
          </p:txBody>
        </p:sp>
      </p:grpSp>
      <p:grpSp>
        <p:nvGrpSpPr>
          <p:cNvPr id="62547" name="Group 83"/>
          <p:cNvGrpSpPr>
            <a:grpSpLocks/>
          </p:cNvGrpSpPr>
          <p:nvPr/>
        </p:nvGrpSpPr>
        <p:grpSpPr bwMode="auto">
          <a:xfrm>
            <a:off x="900113" y="1628775"/>
            <a:ext cx="3219450" cy="2036763"/>
            <a:chOff x="567" y="1026"/>
            <a:chExt cx="2028" cy="1283"/>
          </a:xfrm>
        </p:grpSpPr>
        <p:sp>
          <p:nvSpPr>
            <p:cNvPr id="62548" name="AutoShape 84"/>
            <p:cNvSpPr>
              <a:spLocks noChangeArrowheads="1"/>
            </p:cNvSpPr>
            <p:nvPr/>
          </p:nvSpPr>
          <p:spPr bwMode="auto">
            <a:xfrm rot="-3205618">
              <a:off x="1786" y="1501"/>
              <a:ext cx="715" cy="902"/>
            </a:xfrm>
            <a:prstGeom prst="upArrow">
              <a:avLst>
                <a:gd name="adj1" fmla="val 50000"/>
                <a:gd name="adj2" fmla="val 31538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62549" name="Picture 8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26"/>
              <a:ext cx="1079" cy="1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550" name="Rectangle 86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nl-BE" sz="4000"/>
              <a:t>Risico’s van elektriciteit voor de mens en omgeving</a:t>
            </a:r>
            <a:endParaRPr lang="nl-NL" sz="4000"/>
          </a:p>
        </p:txBody>
      </p:sp>
      <p:pic>
        <p:nvPicPr>
          <p:cNvPr id="62551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161925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552" name="Group 88"/>
          <p:cNvGrpSpPr>
            <a:grpSpLocks/>
          </p:cNvGrpSpPr>
          <p:nvPr/>
        </p:nvGrpSpPr>
        <p:grpSpPr bwMode="auto">
          <a:xfrm>
            <a:off x="179388" y="3357563"/>
            <a:ext cx="1871662" cy="2192337"/>
            <a:chOff x="113" y="2115"/>
            <a:chExt cx="1179" cy="1381"/>
          </a:xfrm>
        </p:grpSpPr>
        <p:sp>
          <p:nvSpPr>
            <p:cNvPr id="62553" name="Text Box 89"/>
            <p:cNvSpPr txBox="1">
              <a:spLocks noChangeArrowheads="1"/>
            </p:cNvSpPr>
            <p:nvPr/>
          </p:nvSpPr>
          <p:spPr bwMode="auto">
            <a:xfrm>
              <a:off x="113" y="2478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l-BE" sz="2400"/>
                <a:t>Elektrocutie</a:t>
              </a:r>
              <a:endParaRPr lang="nl-NL" sz="2400"/>
            </a:p>
          </p:txBody>
        </p:sp>
        <p:grpSp>
          <p:nvGrpSpPr>
            <p:cNvPr id="62554" name="Group 90"/>
            <p:cNvGrpSpPr>
              <a:grpSpLocks/>
            </p:cNvGrpSpPr>
            <p:nvPr/>
          </p:nvGrpSpPr>
          <p:grpSpPr bwMode="auto">
            <a:xfrm>
              <a:off x="204" y="2115"/>
              <a:ext cx="891" cy="1381"/>
              <a:chOff x="249" y="2079"/>
              <a:chExt cx="891" cy="1381"/>
            </a:xfrm>
          </p:grpSpPr>
          <p:sp>
            <p:nvSpPr>
              <p:cNvPr id="62555" name="AutoShape 91"/>
              <p:cNvSpPr>
                <a:spLocks noChangeArrowheads="1"/>
              </p:cNvSpPr>
              <p:nvPr/>
            </p:nvSpPr>
            <p:spPr bwMode="auto">
              <a:xfrm rot="13252346">
                <a:off x="550" y="2079"/>
                <a:ext cx="200" cy="427"/>
              </a:xfrm>
              <a:prstGeom prst="upArrow">
                <a:avLst>
                  <a:gd name="adj1" fmla="val 50000"/>
                  <a:gd name="adj2" fmla="val 5337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62556" name="Group 92"/>
              <p:cNvGrpSpPr>
                <a:grpSpLocks/>
              </p:cNvGrpSpPr>
              <p:nvPr/>
            </p:nvGrpSpPr>
            <p:grpSpPr bwMode="auto">
              <a:xfrm>
                <a:off x="249" y="2523"/>
                <a:ext cx="891" cy="937"/>
                <a:chOff x="170" y="1418"/>
                <a:chExt cx="5292" cy="6372"/>
              </a:xfrm>
            </p:grpSpPr>
            <p:sp>
              <p:nvSpPr>
                <p:cNvPr id="62557" name="AutoShap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0" y="1418"/>
                  <a:ext cx="5292" cy="6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58" name="Freeform 94"/>
                <p:cNvSpPr>
                  <a:spLocks/>
                </p:cNvSpPr>
                <p:nvPr/>
              </p:nvSpPr>
              <p:spPr bwMode="auto">
                <a:xfrm>
                  <a:off x="172" y="3874"/>
                  <a:ext cx="3313" cy="3858"/>
                </a:xfrm>
                <a:custGeom>
                  <a:avLst/>
                  <a:gdLst>
                    <a:gd name="T0" fmla="*/ 1909 w 3313"/>
                    <a:gd name="T1" fmla="*/ 3799 h 3858"/>
                    <a:gd name="T2" fmla="*/ 1648 w 3313"/>
                    <a:gd name="T3" fmla="*/ 3707 h 3858"/>
                    <a:gd name="T4" fmla="*/ 1554 w 3313"/>
                    <a:gd name="T5" fmla="*/ 3700 h 3858"/>
                    <a:gd name="T6" fmla="*/ 1543 w 3313"/>
                    <a:gd name="T7" fmla="*/ 3630 h 3858"/>
                    <a:gd name="T8" fmla="*/ 1601 w 3313"/>
                    <a:gd name="T9" fmla="*/ 3564 h 3858"/>
                    <a:gd name="T10" fmla="*/ 1813 w 3313"/>
                    <a:gd name="T11" fmla="*/ 3475 h 3858"/>
                    <a:gd name="T12" fmla="*/ 1933 w 3313"/>
                    <a:gd name="T13" fmla="*/ 3423 h 3858"/>
                    <a:gd name="T14" fmla="*/ 1785 w 3313"/>
                    <a:gd name="T15" fmla="*/ 3373 h 3858"/>
                    <a:gd name="T16" fmla="*/ 1545 w 3313"/>
                    <a:gd name="T17" fmla="*/ 3333 h 3858"/>
                    <a:gd name="T18" fmla="*/ 1044 w 3313"/>
                    <a:gd name="T19" fmla="*/ 3202 h 3858"/>
                    <a:gd name="T20" fmla="*/ 790 w 3313"/>
                    <a:gd name="T21" fmla="*/ 3091 h 3858"/>
                    <a:gd name="T22" fmla="*/ 694 w 3313"/>
                    <a:gd name="T23" fmla="*/ 2518 h 3858"/>
                    <a:gd name="T24" fmla="*/ 673 w 3313"/>
                    <a:gd name="T25" fmla="*/ 1671 h 3858"/>
                    <a:gd name="T26" fmla="*/ 299 w 3313"/>
                    <a:gd name="T27" fmla="*/ 1742 h 3858"/>
                    <a:gd name="T28" fmla="*/ 85 w 3313"/>
                    <a:gd name="T29" fmla="*/ 1752 h 3858"/>
                    <a:gd name="T30" fmla="*/ 3 w 3313"/>
                    <a:gd name="T31" fmla="*/ 1319 h 3858"/>
                    <a:gd name="T32" fmla="*/ 0 w 3313"/>
                    <a:gd name="T33" fmla="*/ 1112 h 3858"/>
                    <a:gd name="T34" fmla="*/ 259 w 3313"/>
                    <a:gd name="T35" fmla="*/ 1091 h 3858"/>
                    <a:gd name="T36" fmla="*/ 642 w 3313"/>
                    <a:gd name="T37" fmla="*/ 1056 h 3858"/>
                    <a:gd name="T38" fmla="*/ 687 w 3313"/>
                    <a:gd name="T39" fmla="*/ 919 h 3858"/>
                    <a:gd name="T40" fmla="*/ 661 w 3313"/>
                    <a:gd name="T41" fmla="*/ 337 h 3858"/>
                    <a:gd name="T42" fmla="*/ 666 w 3313"/>
                    <a:gd name="T43" fmla="*/ 80 h 3858"/>
                    <a:gd name="T44" fmla="*/ 750 w 3313"/>
                    <a:gd name="T45" fmla="*/ 47 h 3858"/>
                    <a:gd name="T46" fmla="*/ 1082 w 3313"/>
                    <a:gd name="T47" fmla="*/ 5 h 3858"/>
                    <a:gd name="T48" fmla="*/ 1333 w 3313"/>
                    <a:gd name="T49" fmla="*/ 5 h 3858"/>
                    <a:gd name="T50" fmla="*/ 1340 w 3313"/>
                    <a:gd name="T51" fmla="*/ 19 h 3858"/>
                    <a:gd name="T52" fmla="*/ 1340 w 3313"/>
                    <a:gd name="T53" fmla="*/ 480 h 3858"/>
                    <a:gd name="T54" fmla="*/ 1354 w 3313"/>
                    <a:gd name="T55" fmla="*/ 884 h 3858"/>
                    <a:gd name="T56" fmla="*/ 1474 w 3313"/>
                    <a:gd name="T57" fmla="*/ 938 h 3858"/>
                    <a:gd name="T58" fmla="*/ 1792 w 3313"/>
                    <a:gd name="T59" fmla="*/ 898 h 3858"/>
                    <a:gd name="T60" fmla="*/ 1872 w 3313"/>
                    <a:gd name="T61" fmla="*/ 1011 h 3858"/>
                    <a:gd name="T62" fmla="*/ 1881 w 3313"/>
                    <a:gd name="T63" fmla="*/ 1340 h 3858"/>
                    <a:gd name="T64" fmla="*/ 1794 w 3313"/>
                    <a:gd name="T65" fmla="*/ 1425 h 3858"/>
                    <a:gd name="T66" fmla="*/ 1385 w 3313"/>
                    <a:gd name="T67" fmla="*/ 1479 h 3858"/>
                    <a:gd name="T68" fmla="*/ 1345 w 3313"/>
                    <a:gd name="T69" fmla="*/ 1620 h 3858"/>
                    <a:gd name="T70" fmla="*/ 1369 w 3313"/>
                    <a:gd name="T71" fmla="*/ 2015 h 3858"/>
                    <a:gd name="T72" fmla="*/ 1397 w 3313"/>
                    <a:gd name="T73" fmla="*/ 2748 h 3858"/>
                    <a:gd name="T74" fmla="*/ 1524 w 3313"/>
                    <a:gd name="T75" fmla="*/ 3023 h 3858"/>
                    <a:gd name="T76" fmla="*/ 1738 w 3313"/>
                    <a:gd name="T77" fmla="*/ 3089 h 3858"/>
                    <a:gd name="T78" fmla="*/ 1968 w 3313"/>
                    <a:gd name="T79" fmla="*/ 3115 h 3858"/>
                    <a:gd name="T80" fmla="*/ 2342 w 3313"/>
                    <a:gd name="T81" fmla="*/ 3209 h 3858"/>
                    <a:gd name="T82" fmla="*/ 2645 w 3313"/>
                    <a:gd name="T83" fmla="*/ 3028 h 3858"/>
                    <a:gd name="T84" fmla="*/ 2833 w 3313"/>
                    <a:gd name="T85" fmla="*/ 3021 h 3858"/>
                    <a:gd name="T86" fmla="*/ 3054 w 3313"/>
                    <a:gd name="T87" fmla="*/ 3098 h 3858"/>
                    <a:gd name="T88" fmla="*/ 3127 w 3313"/>
                    <a:gd name="T89" fmla="*/ 3117 h 3858"/>
                    <a:gd name="T90" fmla="*/ 3158 w 3313"/>
                    <a:gd name="T91" fmla="*/ 3141 h 3858"/>
                    <a:gd name="T92" fmla="*/ 3160 w 3313"/>
                    <a:gd name="T93" fmla="*/ 3157 h 3858"/>
                    <a:gd name="T94" fmla="*/ 2991 w 3313"/>
                    <a:gd name="T95" fmla="*/ 3258 h 3858"/>
                    <a:gd name="T96" fmla="*/ 2850 w 3313"/>
                    <a:gd name="T97" fmla="*/ 3298 h 3858"/>
                    <a:gd name="T98" fmla="*/ 2815 w 3313"/>
                    <a:gd name="T99" fmla="*/ 3324 h 3858"/>
                    <a:gd name="T100" fmla="*/ 2810 w 3313"/>
                    <a:gd name="T101" fmla="*/ 3338 h 3858"/>
                    <a:gd name="T102" fmla="*/ 2986 w 3313"/>
                    <a:gd name="T103" fmla="*/ 3399 h 3858"/>
                    <a:gd name="T104" fmla="*/ 3191 w 3313"/>
                    <a:gd name="T105" fmla="*/ 3479 h 3858"/>
                    <a:gd name="T106" fmla="*/ 3268 w 3313"/>
                    <a:gd name="T107" fmla="*/ 3543 h 3858"/>
                    <a:gd name="T108" fmla="*/ 3310 w 3313"/>
                    <a:gd name="T109" fmla="*/ 3623 h 3858"/>
                    <a:gd name="T110" fmla="*/ 3137 w 3313"/>
                    <a:gd name="T111" fmla="*/ 3773 h 3858"/>
                    <a:gd name="T112" fmla="*/ 2967 w 3313"/>
                    <a:gd name="T113" fmla="*/ 3827 h 3858"/>
                    <a:gd name="T114" fmla="*/ 2779 w 3313"/>
                    <a:gd name="T115" fmla="*/ 3790 h 3858"/>
                    <a:gd name="T116" fmla="*/ 2535 w 3313"/>
                    <a:gd name="T117" fmla="*/ 3674 h 3858"/>
                    <a:gd name="T118" fmla="*/ 2426 w 3313"/>
                    <a:gd name="T119" fmla="*/ 3674 h 3858"/>
                    <a:gd name="T120" fmla="*/ 2307 w 3313"/>
                    <a:gd name="T121" fmla="*/ 3759 h 3858"/>
                    <a:gd name="T122" fmla="*/ 2206 w 3313"/>
                    <a:gd name="T123" fmla="*/ 3848 h 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13" h="3858">
                      <a:moveTo>
                        <a:pt x="2170" y="3858"/>
                      </a:moveTo>
                      <a:lnTo>
                        <a:pt x="2109" y="3846"/>
                      </a:lnTo>
                      <a:lnTo>
                        <a:pt x="2043" y="3832"/>
                      </a:lnTo>
                      <a:lnTo>
                        <a:pt x="1978" y="3815"/>
                      </a:lnTo>
                      <a:lnTo>
                        <a:pt x="1909" y="3799"/>
                      </a:lnTo>
                      <a:lnTo>
                        <a:pt x="1843" y="3778"/>
                      </a:lnTo>
                      <a:lnTo>
                        <a:pt x="1780" y="3754"/>
                      </a:lnTo>
                      <a:lnTo>
                        <a:pt x="1721" y="3731"/>
                      </a:lnTo>
                      <a:lnTo>
                        <a:pt x="1667" y="3707"/>
                      </a:lnTo>
                      <a:lnTo>
                        <a:pt x="1648" y="3707"/>
                      </a:lnTo>
                      <a:lnTo>
                        <a:pt x="1627" y="3707"/>
                      </a:lnTo>
                      <a:lnTo>
                        <a:pt x="1608" y="3707"/>
                      </a:lnTo>
                      <a:lnTo>
                        <a:pt x="1589" y="3705"/>
                      </a:lnTo>
                      <a:lnTo>
                        <a:pt x="1571" y="3703"/>
                      </a:lnTo>
                      <a:lnTo>
                        <a:pt x="1554" y="3700"/>
                      </a:lnTo>
                      <a:lnTo>
                        <a:pt x="1540" y="3693"/>
                      </a:lnTo>
                      <a:lnTo>
                        <a:pt x="1526" y="3684"/>
                      </a:lnTo>
                      <a:lnTo>
                        <a:pt x="1531" y="3665"/>
                      </a:lnTo>
                      <a:lnTo>
                        <a:pt x="1536" y="3646"/>
                      </a:lnTo>
                      <a:lnTo>
                        <a:pt x="1543" y="3630"/>
                      </a:lnTo>
                      <a:lnTo>
                        <a:pt x="1552" y="3615"/>
                      </a:lnTo>
                      <a:lnTo>
                        <a:pt x="1561" y="3601"/>
                      </a:lnTo>
                      <a:lnTo>
                        <a:pt x="1573" y="3587"/>
                      </a:lnTo>
                      <a:lnTo>
                        <a:pt x="1587" y="3576"/>
                      </a:lnTo>
                      <a:lnTo>
                        <a:pt x="1601" y="3564"/>
                      </a:lnTo>
                      <a:lnTo>
                        <a:pt x="1632" y="3543"/>
                      </a:lnTo>
                      <a:lnTo>
                        <a:pt x="1667" y="3526"/>
                      </a:lnTo>
                      <a:lnTo>
                        <a:pt x="1705" y="3510"/>
                      </a:lnTo>
                      <a:lnTo>
                        <a:pt x="1740" y="3498"/>
                      </a:lnTo>
                      <a:lnTo>
                        <a:pt x="1813" y="3475"/>
                      </a:lnTo>
                      <a:lnTo>
                        <a:pt x="1876" y="3456"/>
                      </a:lnTo>
                      <a:lnTo>
                        <a:pt x="1900" y="3444"/>
                      </a:lnTo>
                      <a:lnTo>
                        <a:pt x="1919" y="3435"/>
                      </a:lnTo>
                      <a:lnTo>
                        <a:pt x="1926" y="3428"/>
                      </a:lnTo>
                      <a:lnTo>
                        <a:pt x="1933" y="3423"/>
                      </a:lnTo>
                      <a:lnTo>
                        <a:pt x="1935" y="3416"/>
                      </a:lnTo>
                      <a:lnTo>
                        <a:pt x="1935" y="3409"/>
                      </a:lnTo>
                      <a:lnTo>
                        <a:pt x="1883" y="3395"/>
                      </a:lnTo>
                      <a:lnTo>
                        <a:pt x="1834" y="3383"/>
                      </a:lnTo>
                      <a:lnTo>
                        <a:pt x="1785" y="3373"/>
                      </a:lnTo>
                      <a:lnTo>
                        <a:pt x="1735" y="3364"/>
                      </a:lnTo>
                      <a:lnTo>
                        <a:pt x="1688" y="3357"/>
                      </a:lnTo>
                      <a:lnTo>
                        <a:pt x="1641" y="3350"/>
                      </a:lnTo>
                      <a:lnTo>
                        <a:pt x="1592" y="3343"/>
                      </a:lnTo>
                      <a:lnTo>
                        <a:pt x="1545" y="3333"/>
                      </a:lnTo>
                      <a:lnTo>
                        <a:pt x="1427" y="3303"/>
                      </a:lnTo>
                      <a:lnTo>
                        <a:pt x="1314" y="3275"/>
                      </a:lnTo>
                      <a:lnTo>
                        <a:pt x="1204" y="3249"/>
                      </a:lnTo>
                      <a:lnTo>
                        <a:pt x="1096" y="3218"/>
                      </a:lnTo>
                      <a:lnTo>
                        <a:pt x="1044" y="3202"/>
                      </a:lnTo>
                      <a:lnTo>
                        <a:pt x="993" y="3183"/>
                      </a:lnTo>
                      <a:lnTo>
                        <a:pt x="941" y="3164"/>
                      </a:lnTo>
                      <a:lnTo>
                        <a:pt x="891" y="3141"/>
                      </a:lnTo>
                      <a:lnTo>
                        <a:pt x="840" y="3117"/>
                      </a:lnTo>
                      <a:lnTo>
                        <a:pt x="790" y="3091"/>
                      </a:lnTo>
                      <a:lnTo>
                        <a:pt x="743" y="3061"/>
                      </a:lnTo>
                      <a:lnTo>
                        <a:pt x="694" y="3028"/>
                      </a:lnTo>
                      <a:lnTo>
                        <a:pt x="694" y="2859"/>
                      </a:lnTo>
                      <a:lnTo>
                        <a:pt x="694" y="2689"/>
                      </a:lnTo>
                      <a:lnTo>
                        <a:pt x="694" y="2518"/>
                      </a:lnTo>
                      <a:lnTo>
                        <a:pt x="694" y="2346"/>
                      </a:lnTo>
                      <a:lnTo>
                        <a:pt x="692" y="2175"/>
                      </a:lnTo>
                      <a:lnTo>
                        <a:pt x="687" y="2005"/>
                      </a:lnTo>
                      <a:lnTo>
                        <a:pt x="682" y="1836"/>
                      </a:lnTo>
                      <a:lnTo>
                        <a:pt x="673" y="1671"/>
                      </a:lnTo>
                      <a:lnTo>
                        <a:pt x="604" y="1683"/>
                      </a:lnTo>
                      <a:lnTo>
                        <a:pt x="527" y="1700"/>
                      </a:lnTo>
                      <a:lnTo>
                        <a:pt x="438" y="1719"/>
                      </a:lnTo>
                      <a:lnTo>
                        <a:pt x="346" y="1735"/>
                      </a:lnTo>
                      <a:lnTo>
                        <a:pt x="299" y="1742"/>
                      </a:lnTo>
                      <a:lnTo>
                        <a:pt x="254" y="1749"/>
                      </a:lnTo>
                      <a:lnTo>
                        <a:pt x="210" y="1752"/>
                      </a:lnTo>
                      <a:lnTo>
                        <a:pt x="165" y="1754"/>
                      </a:lnTo>
                      <a:lnTo>
                        <a:pt x="125" y="1754"/>
                      </a:lnTo>
                      <a:lnTo>
                        <a:pt x="85" y="1752"/>
                      </a:lnTo>
                      <a:lnTo>
                        <a:pt x="50" y="1745"/>
                      </a:lnTo>
                      <a:lnTo>
                        <a:pt x="17" y="1735"/>
                      </a:lnTo>
                      <a:lnTo>
                        <a:pt x="10" y="1554"/>
                      </a:lnTo>
                      <a:lnTo>
                        <a:pt x="5" y="1420"/>
                      </a:lnTo>
                      <a:lnTo>
                        <a:pt x="3" y="1319"/>
                      </a:lnTo>
                      <a:lnTo>
                        <a:pt x="0" y="1248"/>
                      </a:lnTo>
                      <a:lnTo>
                        <a:pt x="0" y="1201"/>
                      </a:lnTo>
                      <a:lnTo>
                        <a:pt x="0" y="1166"/>
                      </a:lnTo>
                      <a:lnTo>
                        <a:pt x="0" y="1138"/>
                      </a:lnTo>
                      <a:lnTo>
                        <a:pt x="0" y="1112"/>
                      </a:lnTo>
                      <a:lnTo>
                        <a:pt x="29" y="1108"/>
                      </a:lnTo>
                      <a:lnTo>
                        <a:pt x="66" y="1103"/>
                      </a:lnTo>
                      <a:lnTo>
                        <a:pt x="106" y="1098"/>
                      </a:lnTo>
                      <a:lnTo>
                        <a:pt x="153" y="1096"/>
                      </a:lnTo>
                      <a:lnTo>
                        <a:pt x="259" y="1091"/>
                      </a:lnTo>
                      <a:lnTo>
                        <a:pt x="367" y="1086"/>
                      </a:lnTo>
                      <a:lnTo>
                        <a:pt x="475" y="1079"/>
                      </a:lnTo>
                      <a:lnTo>
                        <a:pt x="569" y="1070"/>
                      </a:lnTo>
                      <a:lnTo>
                        <a:pt x="609" y="1065"/>
                      </a:lnTo>
                      <a:lnTo>
                        <a:pt x="642" y="1056"/>
                      </a:lnTo>
                      <a:lnTo>
                        <a:pt x="654" y="1053"/>
                      </a:lnTo>
                      <a:lnTo>
                        <a:pt x="666" y="1049"/>
                      </a:lnTo>
                      <a:lnTo>
                        <a:pt x="675" y="1042"/>
                      </a:lnTo>
                      <a:lnTo>
                        <a:pt x="682" y="1037"/>
                      </a:lnTo>
                      <a:lnTo>
                        <a:pt x="687" y="919"/>
                      </a:lnTo>
                      <a:lnTo>
                        <a:pt x="687" y="802"/>
                      </a:lnTo>
                      <a:lnTo>
                        <a:pt x="682" y="684"/>
                      </a:lnTo>
                      <a:lnTo>
                        <a:pt x="677" y="569"/>
                      </a:lnTo>
                      <a:lnTo>
                        <a:pt x="670" y="452"/>
                      </a:lnTo>
                      <a:lnTo>
                        <a:pt x="661" y="337"/>
                      </a:lnTo>
                      <a:lnTo>
                        <a:pt x="654" y="224"/>
                      </a:lnTo>
                      <a:lnTo>
                        <a:pt x="647" y="109"/>
                      </a:lnTo>
                      <a:lnTo>
                        <a:pt x="652" y="99"/>
                      </a:lnTo>
                      <a:lnTo>
                        <a:pt x="659" y="90"/>
                      </a:lnTo>
                      <a:lnTo>
                        <a:pt x="666" y="80"/>
                      </a:lnTo>
                      <a:lnTo>
                        <a:pt x="680" y="73"/>
                      </a:lnTo>
                      <a:lnTo>
                        <a:pt x="694" y="66"/>
                      </a:lnTo>
                      <a:lnTo>
                        <a:pt x="710" y="59"/>
                      </a:lnTo>
                      <a:lnTo>
                        <a:pt x="729" y="52"/>
                      </a:lnTo>
                      <a:lnTo>
                        <a:pt x="750" y="47"/>
                      </a:lnTo>
                      <a:lnTo>
                        <a:pt x="797" y="36"/>
                      </a:lnTo>
                      <a:lnTo>
                        <a:pt x="849" y="26"/>
                      </a:lnTo>
                      <a:lnTo>
                        <a:pt x="906" y="19"/>
                      </a:lnTo>
                      <a:lnTo>
                        <a:pt x="964" y="14"/>
                      </a:lnTo>
                      <a:lnTo>
                        <a:pt x="1082" y="5"/>
                      </a:lnTo>
                      <a:lnTo>
                        <a:pt x="1190" y="0"/>
                      </a:lnTo>
                      <a:lnTo>
                        <a:pt x="1279" y="0"/>
                      </a:lnTo>
                      <a:lnTo>
                        <a:pt x="1333" y="0"/>
                      </a:lnTo>
                      <a:lnTo>
                        <a:pt x="1333" y="3"/>
                      </a:lnTo>
                      <a:lnTo>
                        <a:pt x="1333" y="5"/>
                      </a:lnTo>
                      <a:lnTo>
                        <a:pt x="1336" y="7"/>
                      </a:lnTo>
                      <a:lnTo>
                        <a:pt x="1336" y="10"/>
                      </a:lnTo>
                      <a:lnTo>
                        <a:pt x="1338" y="14"/>
                      </a:lnTo>
                      <a:lnTo>
                        <a:pt x="1338" y="17"/>
                      </a:lnTo>
                      <a:lnTo>
                        <a:pt x="1340" y="19"/>
                      </a:lnTo>
                      <a:lnTo>
                        <a:pt x="1340" y="24"/>
                      </a:lnTo>
                      <a:lnTo>
                        <a:pt x="1343" y="134"/>
                      </a:lnTo>
                      <a:lnTo>
                        <a:pt x="1343" y="249"/>
                      </a:lnTo>
                      <a:lnTo>
                        <a:pt x="1340" y="365"/>
                      </a:lnTo>
                      <a:lnTo>
                        <a:pt x="1340" y="480"/>
                      </a:lnTo>
                      <a:lnTo>
                        <a:pt x="1338" y="595"/>
                      </a:lnTo>
                      <a:lnTo>
                        <a:pt x="1340" y="710"/>
                      </a:lnTo>
                      <a:lnTo>
                        <a:pt x="1345" y="769"/>
                      </a:lnTo>
                      <a:lnTo>
                        <a:pt x="1348" y="825"/>
                      </a:lnTo>
                      <a:lnTo>
                        <a:pt x="1354" y="884"/>
                      </a:lnTo>
                      <a:lnTo>
                        <a:pt x="1361" y="941"/>
                      </a:lnTo>
                      <a:lnTo>
                        <a:pt x="1388" y="941"/>
                      </a:lnTo>
                      <a:lnTo>
                        <a:pt x="1416" y="943"/>
                      </a:lnTo>
                      <a:lnTo>
                        <a:pt x="1444" y="941"/>
                      </a:lnTo>
                      <a:lnTo>
                        <a:pt x="1474" y="938"/>
                      </a:lnTo>
                      <a:lnTo>
                        <a:pt x="1536" y="931"/>
                      </a:lnTo>
                      <a:lnTo>
                        <a:pt x="1599" y="924"/>
                      </a:lnTo>
                      <a:lnTo>
                        <a:pt x="1665" y="912"/>
                      </a:lnTo>
                      <a:lnTo>
                        <a:pt x="1728" y="905"/>
                      </a:lnTo>
                      <a:lnTo>
                        <a:pt x="1792" y="898"/>
                      </a:lnTo>
                      <a:lnTo>
                        <a:pt x="1851" y="896"/>
                      </a:lnTo>
                      <a:lnTo>
                        <a:pt x="1858" y="922"/>
                      </a:lnTo>
                      <a:lnTo>
                        <a:pt x="1862" y="950"/>
                      </a:lnTo>
                      <a:lnTo>
                        <a:pt x="1869" y="981"/>
                      </a:lnTo>
                      <a:lnTo>
                        <a:pt x="1872" y="1011"/>
                      </a:lnTo>
                      <a:lnTo>
                        <a:pt x="1879" y="1074"/>
                      </a:lnTo>
                      <a:lnTo>
                        <a:pt x="1881" y="1140"/>
                      </a:lnTo>
                      <a:lnTo>
                        <a:pt x="1881" y="1209"/>
                      </a:lnTo>
                      <a:lnTo>
                        <a:pt x="1881" y="1274"/>
                      </a:lnTo>
                      <a:lnTo>
                        <a:pt x="1881" y="1340"/>
                      </a:lnTo>
                      <a:lnTo>
                        <a:pt x="1883" y="1401"/>
                      </a:lnTo>
                      <a:lnTo>
                        <a:pt x="1872" y="1406"/>
                      </a:lnTo>
                      <a:lnTo>
                        <a:pt x="1853" y="1413"/>
                      </a:lnTo>
                      <a:lnTo>
                        <a:pt x="1827" y="1420"/>
                      </a:lnTo>
                      <a:lnTo>
                        <a:pt x="1794" y="1425"/>
                      </a:lnTo>
                      <a:lnTo>
                        <a:pt x="1714" y="1439"/>
                      </a:lnTo>
                      <a:lnTo>
                        <a:pt x="1625" y="1451"/>
                      </a:lnTo>
                      <a:lnTo>
                        <a:pt x="1536" y="1460"/>
                      </a:lnTo>
                      <a:lnTo>
                        <a:pt x="1451" y="1470"/>
                      </a:lnTo>
                      <a:lnTo>
                        <a:pt x="1385" y="1479"/>
                      </a:lnTo>
                      <a:lnTo>
                        <a:pt x="1348" y="1483"/>
                      </a:lnTo>
                      <a:lnTo>
                        <a:pt x="1343" y="1514"/>
                      </a:lnTo>
                      <a:lnTo>
                        <a:pt x="1340" y="1549"/>
                      </a:lnTo>
                      <a:lnTo>
                        <a:pt x="1343" y="1585"/>
                      </a:lnTo>
                      <a:lnTo>
                        <a:pt x="1345" y="1620"/>
                      </a:lnTo>
                      <a:lnTo>
                        <a:pt x="1348" y="1658"/>
                      </a:lnTo>
                      <a:lnTo>
                        <a:pt x="1352" y="1695"/>
                      </a:lnTo>
                      <a:lnTo>
                        <a:pt x="1357" y="1733"/>
                      </a:lnTo>
                      <a:lnTo>
                        <a:pt x="1361" y="1768"/>
                      </a:lnTo>
                      <a:lnTo>
                        <a:pt x="1369" y="2015"/>
                      </a:lnTo>
                      <a:lnTo>
                        <a:pt x="1378" y="2215"/>
                      </a:lnTo>
                      <a:lnTo>
                        <a:pt x="1383" y="2379"/>
                      </a:lnTo>
                      <a:lnTo>
                        <a:pt x="1390" y="2515"/>
                      </a:lnTo>
                      <a:lnTo>
                        <a:pt x="1394" y="2635"/>
                      </a:lnTo>
                      <a:lnTo>
                        <a:pt x="1397" y="2748"/>
                      </a:lnTo>
                      <a:lnTo>
                        <a:pt x="1401" y="2863"/>
                      </a:lnTo>
                      <a:lnTo>
                        <a:pt x="1404" y="2990"/>
                      </a:lnTo>
                      <a:lnTo>
                        <a:pt x="1444" y="3000"/>
                      </a:lnTo>
                      <a:lnTo>
                        <a:pt x="1484" y="3009"/>
                      </a:lnTo>
                      <a:lnTo>
                        <a:pt x="1524" y="3023"/>
                      </a:lnTo>
                      <a:lnTo>
                        <a:pt x="1566" y="3035"/>
                      </a:lnTo>
                      <a:lnTo>
                        <a:pt x="1608" y="3049"/>
                      </a:lnTo>
                      <a:lnTo>
                        <a:pt x="1651" y="3063"/>
                      </a:lnTo>
                      <a:lnTo>
                        <a:pt x="1695" y="3077"/>
                      </a:lnTo>
                      <a:lnTo>
                        <a:pt x="1738" y="3089"/>
                      </a:lnTo>
                      <a:lnTo>
                        <a:pt x="1780" y="3091"/>
                      </a:lnTo>
                      <a:lnTo>
                        <a:pt x="1820" y="3094"/>
                      </a:lnTo>
                      <a:lnTo>
                        <a:pt x="1858" y="3096"/>
                      </a:lnTo>
                      <a:lnTo>
                        <a:pt x="1895" y="3103"/>
                      </a:lnTo>
                      <a:lnTo>
                        <a:pt x="1968" y="3115"/>
                      </a:lnTo>
                      <a:lnTo>
                        <a:pt x="2041" y="3131"/>
                      </a:lnTo>
                      <a:lnTo>
                        <a:pt x="2111" y="3150"/>
                      </a:lnTo>
                      <a:lnTo>
                        <a:pt x="2185" y="3169"/>
                      </a:lnTo>
                      <a:lnTo>
                        <a:pt x="2260" y="3190"/>
                      </a:lnTo>
                      <a:lnTo>
                        <a:pt x="2342" y="3209"/>
                      </a:lnTo>
                      <a:lnTo>
                        <a:pt x="2445" y="3136"/>
                      </a:lnTo>
                      <a:lnTo>
                        <a:pt x="2532" y="3082"/>
                      </a:lnTo>
                      <a:lnTo>
                        <a:pt x="2572" y="3058"/>
                      </a:lnTo>
                      <a:lnTo>
                        <a:pt x="2608" y="3040"/>
                      </a:lnTo>
                      <a:lnTo>
                        <a:pt x="2645" y="3028"/>
                      </a:lnTo>
                      <a:lnTo>
                        <a:pt x="2680" y="3016"/>
                      </a:lnTo>
                      <a:lnTo>
                        <a:pt x="2716" y="3011"/>
                      </a:lnTo>
                      <a:lnTo>
                        <a:pt x="2753" y="3009"/>
                      </a:lnTo>
                      <a:lnTo>
                        <a:pt x="2791" y="3014"/>
                      </a:lnTo>
                      <a:lnTo>
                        <a:pt x="2833" y="3021"/>
                      </a:lnTo>
                      <a:lnTo>
                        <a:pt x="2878" y="3033"/>
                      </a:lnTo>
                      <a:lnTo>
                        <a:pt x="2927" y="3049"/>
                      </a:lnTo>
                      <a:lnTo>
                        <a:pt x="2981" y="3070"/>
                      </a:lnTo>
                      <a:lnTo>
                        <a:pt x="3040" y="3096"/>
                      </a:lnTo>
                      <a:lnTo>
                        <a:pt x="3054" y="3098"/>
                      </a:lnTo>
                      <a:lnTo>
                        <a:pt x="3068" y="3101"/>
                      </a:lnTo>
                      <a:lnTo>
                        <a:pt x="3082" y="3103"/>
                      </a:lnTo>
                      <a:lnTo>
                        <a:pt x="3099" y="3108"/>
                      </a:lnTo>
                      <a:lnTo>
                        <a:pt x="3113" y="3113"/>
                      </a:lnTo>
                      <a:lnTo>
                        <a:pt x="3127" y="3117"/>
                      </a:lnTo>
                      <a:lnTo>
                        <a:pt x="3143" y="3124"/>
                      </a:lnTo>
                      <a:lnTo>
                        <a:pt x="3158" y="3134"/>
                      </a:lnTo>
                      <a:lnTo>
                        <a:pt x="3158" y="3136"/>
                      </a:lnTo>
                      <a:lnTo>
                        <a:pt x="3158" y="3138"/>
                      </a:lnTo>
                      <a:lnTo>
                        <a:pt x="3158" y="3141"/>
                      </a:lnTo>
                      <a:lnTo>
                        <a:pt x="3158" y="3143"/>
                      </a:lnTo>
                      <a:lnTo>
                        <a:pt x="3158" y="3148"/>
                      </a:lnTo>
                      <a:lnTo>
                        <a:pt x="3158" y="3150"/>
                      </a:lnTo>
                      <a:lnTo>
                        <a:pt x="3158" y="3153"/>
                      </a:lnTo>
                      <a:lnTo>
                        <a:pt x="3160" y="3157"/>
                      </a:lnTo>
                      <a:lnTo>
                        <a:pt x="3120" y="3188"/>
                      </a:lnTo>
                      <a:lnTo>
                        <a:pt x="3085" y="3211"/>
                      </a:lnTo>
                      <a:lnTo>
                        <a:pt x="3054" y="3232"/>
                      </a:lnTo>
                      <a:lnTo>
                        <a:pt x="3024" y="3246"/>
                      </a:lnTo>
                      <a:lnTo>
                        <a:pt x="2991" y="3258"/>
                      </a:lnTo>
                      <a:lnTo>
                        <a:pt x="2953" y="3268"/>
                      </a:lnTo>
                      <a:lnTo>
                        <a:pt x="2913" y="3279"/>
                      </a:lnTo>
                      <a:lnTo>
                        <a:pt x="2864" y="3289"/>
                      </a:lnTo>
                      <a:lnTo>
                        <a:pt x="2857" y="3293"/>
                      </a:lnTo>
                      <a:lnTo>
                        <a:pt x="2850" y="3298"/>
                      </a:lnTo>
                      <a:lnTo>
                        <a:pt x="2843" y="3303"/>
                      </a:lnTo>
                      <a:lnTo>
                        <a:pt x="2836" y="3310"/>
                      </a:lnTo>
                      <a:lnTo>
                        <a:pt x="2828" y="3314"/>
                      </a:lnTo>
                      <a:lnTo>
                        <a:pt x="2822" y="3319"/>
                      </a:lnTo>
                      <a:lnTo>
                        <a:pt x="2815" y="3324"/>
                      </a:lnTo>
                      <a:lnTo>
                        <a:pt x="2810" y="3329"/>
                      </a:lnTo>
                      <a:lnTo>
                        <a:pt x="2810" y="3331"/>
                      </a:lnTo>
                      <a:lnTo>
                        <a:pt x="2810" y="3333"/>
                      </a:lnTo>
                      <a:lnTo>
                        <a:pt x="2810" y="3336"/>
                      </a:lnTo>
                      <a:lnTo>
                        <a:pt x="2810" y="3338"/>
                      </a:lnTo>
                      <a:lnTo>
                        <a:pt x="2810" y="3341"/>
                      </a:lnTo>
                      <a:lnTo>
                        <a:pt x="2810" y="3343"/>
                      </a:lnTo>
                      <a:lnTo>
                        <a:pt x="2871" y="3364"/>
                      </a:lnTo>
                      <a:lnTo>
                        <a:pt x="2946" y="3385"/>
                      </a:lnTo>
                      <a:lnTo>
                        <a:pt x="2986" y="3399"/>
                      </a:lnTo>
                      <a:lnTo>
                        <a:pt x="3028" y="3411"/>
                      </a:lnTo>
                      <a:lnTo>
                        <a:pt x="3071" y="3425"/>
                      </a:lnTo>
                      <a:lnTo>
                        <a:pt x="3113" y="3441"/>
                      </a:lnTo>
                      <a:lnTo>
                        <a:pt x="3153" y="3460"/>
                      </a:lnTo>
                      <a:lnTo>
                        <a:pt x="3191" y="3479"/>
                      </a:lnTo>
                      <a:lnTo>
                        <a:pt x="3207" y="3491"/>
                      </a:lnTo>
                      <a:lnTo>
                        <a:pt x="3223" y="3503"/>
                      </a:lnTo>
                      <a:lnTo>
                        <a:pt x="3240" y="3515"/>
                      </a:lnTo>
                      <a:lnTo>
                        <a:pt x="3254" y="3528"/>
                      </a:lnTo>
                      <a:lnTo>
                        <a:pt x="3268" y="3543"/>
                      </a:lnTo>
                      <a:lnTo>
                        <a:pt x="3280" y="3557"/>
                      </a:lnTo>
                      <a:lnTo>
                        <a:pt x="3289" y="3571"/>
                      </a:lnTo>
                      <a:lnTo>
                        <a:pt x="3296" y="3587"/>
                      </a:lnTo>
                      <a:lnTo>
                        <a:pt x="3303" y="3606"/>
                      </a:lnTo>
                      <a:lnTo>
                        <a:pt x="3310" y="3623"/>
                      </a:lnTo>
                      <a:lnTo>
                        <a:pt x="3313" y="3644"/>
                      </a:lnTo>
                      <a:lnTo>
                        <a:pt x="3313" y="3663"/>
                      </a:lnTo>
                      <a:lnTo>
                        <a:pt x="3240" y="3712"/>
                      </a:lnTo>
                      <a:lnTo>
                        <a:pt x="3172" y="3754"/>
                      </a:lnTo>
                      <a:lnTo>
                        <a:pt x="3137" y="3773"/>
                      </a:lnTo>
                      <a:lnTo>
                        <a:pt x="3103" y="3790"/>
                      </a:lnTo>
                      <a:lnTo>
                        <a:pt x="3068" y="3803"/>
                      </a:lnTo>
                      <a:lnTo>
                        <a:pt x="3035" y="3813"/>
                      </a:lnTo>
                      <a:lnTo>
                        <a:pt x="3000" y="3822"/>
                      </a:lnTo>
                      <a:lnTo>
                        <a:pt x="2967" y="3827"/>
                      </a:lnTo>
                      <a:lnTo>
                        <a:pt x="2932" y="3827"/>
                      </a:lnTo>
                      <a:lnTo>
                        <a:pt x="2894" y="3825"/>
                      </a:lnTo>
                      <a:lnTo>
                        <a:pt x="2857" y="3818"/>
                      </a:lnTo>
                      <a:lnTo>
                        <a:pt x="2819" y="3806"/>
                      </a:lnTo>
                      <a:lnTo>
                        <a:pt x="2779" y="3790"/>
                      </a:lnTo>
                      <a:lnTo>
                        <a:pt x="2739" y="3768"/>
                      </a:lnTo>
                      <a:lnTo>
                        <a:pt x="2680" y="3740"/>
                      </a:lnTo>
                      <a:lnTo>
                        <a:pt x="2626" y="3714"/>
                      </a:lnTo>
                      <a:lnTo>
                        <a:pt x="2579" y="3691"/>
                      </a:lnTo>
                      <a:lnTo>
                        <a:pt x="2535" y="3674"/>
                      </a:lnTo>
                      <a:lnTo>
                        <a:pt x="2513" y="3667"/>
                      </a:lnTo>
                      <a:lnTo>
                        <a:pt x="2492" y="3665"/>
                      </a:lnTo>
                      <a:lnTo>
                        <a:pt x="2471" y="3665"/>
                      </a:lnTo>
                      <a:lnTo>
                        <a:pt x="2450" y="3667"/>
                      </a:lnTo>
                      <a:lnTo>
                        <a:pt x="2426" y="3674"/>
                      </a:lnTo>
                      <a:lnTo>
                        <a:pt x="2405" y="3686"/>
                      </a:lnTo>
                      <a:lnTo>
                        <a:pt x="2382" y="3700"/>
                      </a:lnTo>
                      <a:lnTo>
                        <a:pt x="2356" y="3719"/>
                      </a:lnTo>
                      <a:lnTo>
                        <a:pt x="2330" y="3738"/>
                      </a:lnTo>
                      <a:lnTo>
                        <a:pt x="2307" y="3759"/>
                      </a:lnTo>
                      <a:lnTo>
                        <a:pt x="2285" y="3782"/>
                      </a:lnTo>
                      <a:lnTo>
                        <a:pt x="2262" y="3803"/>
                      </a:lnTo>
                      <a:lnTo>
                        <a:pt x="2241" y="3825"/>
                      </a:lnTo>
                      <a:lnTo>
                        <a:pt x="2217" y="3843"/>
                      </a:lnTo>
                      <a:lnTo>
                        <a:pt x="2206" y="3848"/>
                      </a:lnTo>
                      <a:lnTo>
                        <a:pt x="2194" y="3853"/>
                      </a:lnTo>
                      <a:lnTo>
                        <a:pt x="2182" y="3858"/>
                      </a:lnTo>
                      <a:lnTo>
                        <a:pt x="2170" y="38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59" name="Freeform 95"/>
                <p:cNvSpPr>
                  <a:spLocks/>
                </p:cNvSpPr>
                <p:nvPr/>
              </p:nvSpPr>
              <p:spPr bwMode="auto">
                <a:xfrm>
                  <a:off x="936" y="6869"/>
                  <a:ext cx="2523" cy="839"/>
                </a:xfrm>
                <a:custGeom>
                  <a:avLst/>
                  <a:gdLst>
                    <a:gd name="T0" fmla="*/ 1230 w 2523"/>
                    <a:gd name="T1" fmla="*/ 799 h 839"/>
                    <a:gd name="T2" fmla="*/ 969 w 2523"/>
                    <a:gd name="T3" fmla="*/ 712 h 839"/>
                    <a:gd name="T4" fmla="*/ 842 w 2523"/>
                    <a:gd name="T5" fmla="*/ 686 h 839"/>
                    <a:gd name="T6" fmla="*/ 800 w 2523"/>
                    <a:gd name="T7" fmla="*/ 681 h 839"/>
                    <a:gd name="T8" fmla="*/ 802 w 2523"/>
                    <a:gd name="T9" fmla="*/ 635 h 839"/>
                    <a:gd name="T10" fmla="*/ 840 w 2523"/>
                    <a:gd name="T11" fmla="*/ 588 h 839"/>
                    <a:gd name="T12" fmla="*/ 955 w 2523"/>
                    <a:gd name="T13" fmla="*/ 536 h 839"/>
                    <a:gd name="T14" fmla="*/ 1101 w 2523"/>
                    <a:gd name="T15" fmla="*/ 491 h 839"/>
                    <a:gd name="T16" fmla="*/ 1171 w 2523"/>
                    <a:gd name="T17" fmla="*/ 454 h 839"/>
                    <a:gd name="T18" fmla="*/ 1202 w 2523"/>
                    <a:gd name="T19" fmla="*/ 411 h 839"/>
                    <a:gd name="T20" fmla="*/ 1129 w 2523"/>
                    <a:gd name="T21" fmla="*/ 360 h 839"/>
                    <a:gd name="T22" fmla="*/ 936 w 2523"/>
                    <a:gd name="T23" fmla="*/ 324 h 839"/>
                    <a:gd name="T24" fmla="*/ 687 w 2523"/>
                    <a:gd name="T25" fmla="*/ 284 h 839"/>
                    <a:gd name="T26" fmla="*/ 313 w 2523"/>
                    <a:gd name="T27" fmla="*/ 193 h 839"/>
                    <a:gd name="T28" fmla="*/ 113 w 2523"/>
                    <a:gd name="T29" fmla="*/ 118 h 839"/>
                    <a:gd name="T30" fmla="*/ 0 w 2523"/>
                    <a:gd name="T31" fmla="*/ 42 h 839"/>
                    <a:gd name="T32" fmla="*/ 3 w 2523"/>
                    <a:gd name="T33" fmla="*/ 35 h 839"/>
                    <a:gd name="T34" fmla="*/ 179 w 2523"/>
                    <a:gd name="T35" fmla="*/ 2 h 839"/>
                    <a:gd name="T36" fmla="*/ 426 w 2523"/>
                    <a:gd name="T37" fmla="*/ 9 h 839"/>
                    <a:gd name="T38" fmla="*/ 677 w 2523"/>
                    <a:gd name="T39" fmla="*/ 52 h 839"/>
                    <a:gd name="T40" fmla="*/ 1051 w 2523"/>
                    <a:gd name="T41" fmla="*/ 127 h 839"/>
                    <a:gd name="T42" fmla="*/ 1310 w 2523"/>
                    <a:gd name="T43" fmla="*/ 171 h 839"/>
                    <a:gd name="T44" fmla="*/ 1540 w 2523"/>
                    <a:gd name="T45" fmla="*/ 237 h 839"/>
                    <a:gd name="T46" fmla="*/ 1618 w 2523"/>
                    <a:gd name="T47" fmla="*/ 219 h 839"/>
                    <a:gd name="T48" fmla="*/ 1801 w 2523"/>
                    <a:gd name="T49" fmla="*/ 106 h 839"/>
                    <a:gd name="T50" fmla="*/ 1924 w 2523"/>
                    <a:gd name="T51" fmla="*/ 49 h 839"/>
                    <a:gd name="T52" fmla="*/ 2001 w 2523"/>
                    <a:gd name="T53" fmla="*/ 38 h 839"/>
                    <a:gd name="T54" fmla="*/ 2102 w 2523"/>
                    <a:gd name="T55" fmla="*/ 56 h 839"/>
                    <a:gd name="T56" fmla="*/ 2241 w 2523"/>
                    <a:gd name="T57" fmla="*/ 110 h 839"/>
                    <a:gd name="T58" fmla="*/ 2356 w 2523"/>
                    <a:gd name="T59" fmla="*/ 146 h 839"/>
                    <a:gd name="T60" fmla="*/ 2358 w 2523"/>
                    <a:gd name="T61" fmla="*/ 155 h 839"/>
                    <a:gd name="T62" fmla="*/ 2297 w 2523"/>
                    <a:gd name="T63" fmla="*/ 204 h 839"/>
                    <a:gd name="T64" fmla="*/ 2262 w 2523"/>
                    <a:gd name="T65" fmla="*/ 228 h 839"/>
                    <a:gd name="T66" fmla="*/ 2147 w 2523"/>
                    <a:gd name="T67" fmla="*/ 254 h 839"/>
                    <a:gd name="T68" fmla="*/ 2051 w 2523"/>
                    <a:gd name="T69" fmla="*/ 294 h 839"/>
                    <a:gd name="T70" fmla="*/ 2011 w 2523"/>
                    <a:gd name="T71" fmla="*/ 346 h 839"/>
                    <a:gd name="T72" fmla="*/ 2220 w 2523"/>
                    <a:gd name="T73" fmla="*/ 428 h 839"/>
                    <a:gd name="T74" fmla="*/ 2427 w 2523"/>
                    <a:gd name="T75" fmla="*/ 517 h 839"/>
                    <a:gd name="T76" fmla="*/ 2495 w 2523"/>
                    <a:gd name="T77" fmla="*/ 581 h 839"/>
                    <a:gd name="T78" fmla="*/ 2521 w 2523"/>
                    <a:gd name="T79" fmla="*/ 644 h 839"/>
                    <a:gd name="T80" fmla="*/ 2429 w 2523"/>
                    <a:gd name="T81" fmla="*/ 721 h 839"/>
                    <a:gd name="T82" fmla="*/ 2321 w 2523"/>
                    <a:gd name="T83" fmla="*/ 773 h 839"/>
                    <a:gd name="T84" fmla="*/ 2227 w 2523"/>
                    <a:gd name="T85" fmla="*/ 797 h 839"/>
                    <a:gd name="T86" fmla="*/ 2140 w 2523"/>
                    <a:gd name="T87" fmla="*/ 795 h 839"/>
                    <a:gd name="T88" fmla="*/ 1994 w 2523"/>
                    <a:gd name="T89" fmla="*/ 747 h 839"/>
                    <a:gd name="T90" fmla="*/ 1797 w 2523"/>
                    <a:gd name="T91" fmla="*/ 665 h 839"/>
                    <a:gd name="T92" fmla="*/ 1688 w 2523"/>
                    <a:gd name="T93" fmla="*/ 644 h 839"/>
                    <a:gd name="T94" fmla="*/ 1599 w 2523"/>
                    <a:gd name="T95" fmla="*/ 684 h 839"/>
                    <a:gd name="T96" fmla="*/ 1503 w 2523"/>
                    <a:gd name="T97" fmla="*/ 776 h 839"/>
                    <a:gd name="T98" fmla="*/ 1434 w 2523"/>
                    <a:gd name="T99" fmla="*/ 837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3" h="839">
                      <a:moveTo>
                        <a:pt x="1423" y="839"/>
                      </a:moveTo>
                      <a:lnTo>
                        <a:pt x="1362" y="830"/>
                      </a:lnTo>
                      <a:lnTo>
                        <a:pt x="1298" y="816"/>
                      </a:lnTo>
                      <a:lnTo>
                        <a:pt x="1230" y="799"/>
                      </a:lnTo>
                      <a:lnTo>
                        <a:pt x="1162" y="780"/>
                      </a:lnTo>
                      <a:lnTo>
                        <a:pt x="1094" y="759"/>
                      </a:lnTo>
                      <a:lnTo>
                        <a:pt x="1028" y="736"/>
                      </a:lnTo>
                      <a:lnTo>
                        <a:pt x="969" y="712"/>
                      </a:lnTo>
                      <a:lnTo>
                        <a:pt x="915" y="689"/>
                      </a:lnTo>
                      <a:lnTo>
                        <a:pt x="884" y="689"/>
                      </a:lnTo>
                      <a:lnTo>
                        <a:pt x="859" y="686"/>
                      </a:lnTo>
                      <a:lnTo>
                        <a:pt x="842" y="686"/>
                      </a:lnTo>
                      <a:lnTo>
                        <a:pt x="828" y="686"/>
                      </a:lnTo>
                      <a:lnTo>
                        <a:pt x="819" y="684"/>
                      </a:lnTo>
                      <a:lnTo>
                        <a:pt x="809" y="684"/>
                      </a:lnTo>
                      <a:lnTo>
                        <a:pt x="800" y="681"/>
                      </a:lnTo>
                      <a:lnTo>
                        <a:pt x="790" y="679"/>
                      </a:lnTo>
                      <a:lnTo>
                        <a:pt x="793" y="663"/>
                      </a:lnTo>
                      <a:lnTo>
                        <a:pt x="795" y="649"/>
                      </a:lnTo>
                      <a:lnTo>
                        <a:pt x="802" y="635"/>
                      </a:lnTo>
                      <a:lnTo>
                        <a:pt x="809" y="620"/>
                      </a:lnTo>
                      <a:lnTo>
                        <a:pt x="819" y="609"/>
                      </a:lnTo>
                      <a:lnTo>
                        <a:pt x="828" y="597"/>
                      </a:lnTo>
                      <a:lnTo>
                        <a:pt x="840" y="588"/>
                      </a:lnTo>
                      <a:lnTo>
                        <a:pt x="854" y="578"/>
                      </a:lnTo>
                      <a:lnTo>
                        <a:pt x="884" y="562"/>
                      </a:lnTo>
                      <a:lnTo>
                        <a:pt x="917" y="550"/>
                      </a:lnTo>
                      <a:lnTo>
                        <a:pt x="955" y="536"/>
                      </a:lnTo>
                      <a:lnTo>
                        <a:pt x="990" y="526"/>
                      </a:lnTo>
                      <a:lnTo>
                        <a:pt x="1030" y="515"/>
                      </a:lnTo>
                      <a:lnTo>
                        <a:pt x="1066" y="503"/>
                      </a:lnTo>
                      <a:lnTo>
                        <a:pt x="1101" y="491"/>
                      </a:lnTo>
                      <a:lnTo>
                        <a:pt x="1131" y="480"/>
                      </a:lnTo>
                      <a:lnTo>
                        <a:pt x="1145" y="472"/>
                      </a:lnTo>
                      <a:lnTo>
                        <a:pt x="1159" y="463"/>
                      </a:lnTo>
                      <a:lnTo>
                        <a:pt x="1171" y="454"/>
                      </a:lnTo>
                      <a:lnTo>
                        <a:pt x="1181" y="444"/>
                      </a:lnTo>
                      <a:lnTo>
                        <a:pt x="1190" y="435"/>
                      </a:lnTo>
                      <a:lnTo>
                        <a:pt x="1197" y="423"/>
                      </a:lnTo>
                      <a:lnTo>
                        <a:pt x="1202" y="411"/>
                      </a:lnTo>
                      <a:lnTo>
                        <a:pt x="1204" y="397"/>
                      </a:lnTo>
                      <a:lnTo>
                        <a:pt x="1181" y="383"/>
                      </a:lnTo>
                      <a:lnTo>
                        <a:pt x="1155" y="371"/>
                      </a:lnTo>
                      <a:lnTo>
                        <a:pt x="1129" y="360"/>
                      </a:lnTo>
                      <a:lnTo>
                        <a:pt x="1103" y="353"/>
                      </a:lnTo>
                      <a:lnTo>
                        <a:pt x="1049" y="338"/>
                      </a:lnTo>
                      <a:lnTo>
                        <a:pt x="992" y="329"/>
                      </a:lnTo>
                      <a:lnTo>
                        <a:pt x="936" y="324"/>
                      </a:lnTo>
                      <a:lnTo>
                        <a:pt x="880" y="319"/>
                      </a:lnTo>
                      <a:lnTo>
                        <a:pt x="825" y="315"/>
                      </a:lnTo>
                      <a:lnTo>
                        <a:pt x="774" y="306"/>
                      </a:lnTo>
                      <a:lnTo>
                        <a:pt x="687" y="284"/>
                      </a:lnTo>
                      <a:lnTo>
                        <a:pt x="586" y="261"/>
                      </a:lnTo>
                      <a:lnTo>
                        <a:pt x="478" y="237"/>
                      </a:lnTo>
                      <a:lnTo>
                        <a:pt x="367" y="209"/>
                      </a:lnTo>
                      <a:lnTo>
                        <a:pt x="313" y="193"/>
                      </a:lnTo>
                      <a:lnTo>
                        <a:pt x="259" y="176"/>
                      </a:lnTo>
                      <a:lnTo>
                        <a:pt x="207" y="158"/>
                      </a:lnTo>
                      <a:lnTo>
                        <a:pt x="158" y="139"/>
                      </a:lnTo>
                      <a:lnTo>
                        <a:pt x="113" y="118"/>
                      </a:lnTo>
                      <a:lnTo>
                        <a:pt x="71" y="96"/>
                      </a:lnTo>
                      <a:lnTo>
                        <a:pt x="33" y="71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59" y="19"/>
                      </a:lnTo>
                      <a:lnTo>
                        <a:pt x="120" y="9"/>
                      </a:lnTo>
                      <a:lnTo>
                        <a:pt x="179" y="2"/>
                      </a:lnTo>
                      <a:lnTo>
                        <a:pt x="240" y="0"/>
                      </a:lnTo>
                      <a:lnTo>
                        <a:pt x="301" y="0"/>
                      </a:lnTo>
                      <a:lnTo>
                        <a:pt x="365" y="5"/>
                      </a:lnTo>
                      <a:lnTo>
                        <a:pt x="426" y="9"/>
                      </a:lnTo>
                      <a:lnTo>
                        <a:pt x="489" y="19"/>
                      </a:lnTo>
                      <a:lnTo>
                        <a:pt x="553" y="28"/>
                      </a:lnTo>
                      <a:lnTo>
                        <a:pt x="614" y="40"/>
                      </a:lnTo>
                      <a:lnTo>
                        <a:pt x="677" y="52"/>
                      </a:lnTo>
                      <a:lnTo>
                        <a:pt x="739" y="66"/>
                      </a:lnTo>
                      <a:lnTo>
                        <a:pt x="861" y="96"/>
                      </a:lnTo>
                      <a:lnTo>
                        <a:pt x="976" y="124"/>
                      </a:lnTo>
                      <a:lnTo>
                        <a:pt x="1051" y="127"/>
                      </a:lnTo>
                      <a:lnTo>
                        <a:pt x="1119" y="134"/>
                      </a:lnTo>
                      <a:lnTo>
                        <a:pt x="1183" y="143"/>
                      </a:lnTo>
                      <a:lnTo>
                        <a:pt x="1246" y="155"/>
                      </a:lnTo>
                      <a:lnTo>
                        <a:pt x="1310" y="171"/>
                      </a:lnTo>
                      <a:lnTo>
                        <a:pt x="1378" y="190"/>
                      </a:lnTo>
                      <a:lnTo>
                        <a:pt x="1446" y="211"/>
                      </a:lnTo>
                      <a:lnTo>
                        <a:pt x="1521" y="237"/>
                      </a:lnTo>
                      <a:lnTo>
                        <a:pt x="1540" y="237"/>
                      </a:lnTo>
                      <a:lnTo>
                        <a:pt x="1554" y="235"/>
                      </a:lnTo>
                      <a:lnTo>
                        <a:pt x="1571" y="233"/>
                      </a:lnTo>
                      <a:lnTo>
                        <a:pt x="1587" y="230"/>
                      </a:lnTo>
                      <a:lnTo>
                        <a:pt x="1618" y="219"/>
                      </a:lnTo>
                      <a:lnTo>
                        <a:pt x="1648" y="204"/>
                      </a:lnTo>
                      <a:lnTo>
                        <a:pt x="1709" y="169"/>
                      </a:lnTo>
                      <a:lnTo>
                        <a:pt x="1771" y="127"/>
                      </a:lnTo>
                      <a:lnTo>
                        <a:pt x="1801" y="106"/>
                      </a:lnTo>
                      <a:lnTo>
                        <a:pt x="1834" y="87"/>
                      </a:lnTo>
                      <a:lnTo>
                        <a:pt x="1869" y="71"/>
                      </a:lnTo>
                      <a:lnTo>
                        <a:pt x="1905" y="56"/>
                      </a:lnTo>
                      <a:lnTo>
                        <a:pt x="1924" y="49"/>
                      </a:lnTo>
                      <a:lnTo>
                        <a:pt x="1942" y="45"/>
                      </a:lnTo>
                      <a:lnTo>
                        <a:pt x="1961" y="42"/>
                      </a:lnTo>
                      <a:lnTo>
                        <a:pt x="1982" y="40"/>
                      </a:lnTo>
                      <a:lnTo>
                        <a:pt x="2001" y="38"/>
                      </a:lnTo>
                      <a:lnTo>
                        <a:pt x="2024" y="38"/>
                      </a:lnTo>
                      <a:lnTo>
                        <a:pt x="2046" y="40"/>
                      </a:lnTo>
                      <a:lnTo>
                        <a:pt x="2067" y="42"/>
                      </a:lnTo>
                      <a:lnTo>
                        <a:pt x="2102" y="56"/>
                      </a:lnTo>
                      <a:lnTo>
                        <a:pt x="2138" y="71"/>
                      </a:lnTo>
                      <a:lnTo>
                        <a:pt x="2170" y="84"/>
                      </a:lnTo>
                      <a:lnTo>
                        <a:pt x="2206" y="96"/>
                      </a:lnTo>
                      <a:lnTo>
                        <a:pt x="2241" y="110"/>
                      </a:lnTo>
                      <a:lnTo>
                        <a:pt x="2278" y="122"/>
                      </a:lnTo>
                      <a:lnTo>
                        <a:pt x="2316" y="134"/>
                      </a:lnTo>
                      <a:lnTo>
                        <a:pt x="2354" y="143"/>
                      </a:lnTo>
                      <a:lnTo>
                        <a:pt x="2356" y="146"/>
                      </a:lnTo>
                      <a:lnTo>
                        <a:pt x="2356" y="148"/>
                      </a:lnTo>
                      <a:lnTo>
                        <a:pt x="2356" y="150"/>
                      </a:lnTo>
                      <a:lnTo>
                        <a:pt x="2358" y="153"/>
                      </a:lnTo>
                      <a:lnTo>
                        <a:pt x="2358" y="155"/>
                      </a:lnTo>
                      <a:lnTo>
                        <a:pt x="2361" y="158"/>
                      </a:lnTo>
                      <a:lnTo>
                        <a:pt x="2333" y="179"/>
                      </a:lnTo>
                      <a:lnTo>
                        <a:pt x="2314" y="193"/>
                      </a:lnTo>
                      <a:lnTo>
                        <a:pt x="2297" y="204"/>
                      </a:lnTo>
                      <a:lnTo>
                        <a:pt x="2286" y="214"/>
                      </a:lnTo>
                      <a:lnTo>
                        <a:pt x="2276" y="219"/>
                      </a:lnTo>
                      <a:lnTo>
                        <a:pt x="2269" y="223"/>
                      </a:lnTo>
                      <a:lnTo>
                        <a:pt x="2262" y="228"/>
                      </a:lnTo>
                      <a:lnTo>
                        <a:pt x="2253" y="233"/>
                      </a:lnTo>
                      <a:lnTo>
                        <a:pt x="2224" y="237"/>
                      </a:lnTo>
                      <a:lnTo>
                        <a:pt x="2187" y="244"/>
                      </a:lnTo>
                      <a:lnTo>
                        <a:pt x="2147" y="254"/>
                      </a:lnTo>
                      <a:lnTo>
                        <a:pt x="2104" y="268"/>
                      </a:lnTo>
                      <a:lnTo>
                        <a:pt x="2086" y="275"/>
                      </a:lnTo>
                      <a:lnTo>
                        <a:pt x="2067" y="282"/>
                      </a:lnTo>
                      <a:lnTo>
                        <a:pt x="2051" y="294"/>
                      </a:lnTo>
                      <a:lnTo>
                        <a:pt x="2036" y="303"/>
                      </a:lnTo>
                      <a:lnTo>
                        <a:pt x="2024" y="317"/>
                      </a:lnTo>
                      <a:lnTo>
                        <a:pt x="2015" y="331"/>
                      </a:lnTo>
                      <a:lnTo>
                        <a:pt x="2011" y="346"/>
                      </a:lnTo>
                      <a:lnTo>
                        <a:pt x="2008" y="364"/>
                      </a:lnTo>
                      <a:lnTo>
                        <a:pt x="2062" y="381"/>
                      </a:lnTo>
                      <a:lnTo>
                        <a:pt x="2135" y="402"/>
                      </a:lnTo>
                      <a:lnTo>
                        <a:pt x="2220" y="428"/>
                      </a:lnTo>
                      <a:lnTo>
                        <a:pt x="2307" y="458"/>
                      </a:lnTo>
                      <a:lnTo>
                        <a:pt x="2349" y="475"/>
                      </a:lnTo>
                      <a:lnTo>
                        <a:pt x="2389" y="496"/>
                      </a:lnTo>
                      <a:lnTo>
                        <a:pt x="2427" y="517"/>
                      </a:lnTo>
                      <a:lnTo>
                        <a:pt x="2457" y="541"/>
                      </a:lnTo>
                      <a:lnTo>
                        <a:pt x="2471" y="552"/>
                      </a:lnTo>
                      <a:lnTo>
                        <a:pt x="2485" y="566"/>
                      </a:lnTo>
                      <a:lnTo>
                        <a:pt x="2495" y="581"/>
                      </a:lnTo>
                      <a:lnTo>
                        <a:pt x="2504" y="595"/>
                      </a:lnTo>
                      <a:lnTo>
                        <a:pt x="2514" y="611"/>
                      </a:lnTo>
                      <a:lnTo>
                        <a:pt x="2518" y="628"/>
                      </a:lnTo>
                      <a:lnTo>
                        <a:pt x="2521" y="644"/>
                      </a:lnTo>
                      <a:lnTo>
                        <a:pt x="2523" y="660"/>
                      </a:lnTo>
                      <a:lnTo>
                        <a:pt x="2490" y="684"/>
                      </a:lnTo>
                      <a:lnTo>
                        <a:pt x="2459" y="703"/>
                      </a:lnTo>
                      <a:lnTo>
                        <a:pt x="2429" y="721"/>
                      </a:lnTo>
                      <a:lnTo>
                        <a:pt x="2401" y="738"/>
                      </a:lnTo>
                      <a:lnTo>
                        <a:pt x="2373" y="752"/>
                      </a:lnTo>
                      <a:lnTo>
                        <a:pt x="2347" y="764"/>
                      </a:lnTo>
                      <a:lnTo>
                        <a:pt x="2321" y="773"/>
                      </a:lnTo>
                      <a:lnTo>
                        <a:pt x="2295" y="783"/>
                      </a:lnTo>
                      <a:lnTo>
                        <a:pt x="2271" y="787"/>
                      </a:lnTo>
                      <a:lnTo>
                        <a:pt x="2248" y="792"/>
                      </a:lnTo>
                      <a:lnTo>
                        <a:pt x="2227" y="797"/>
                      </a:lnTo>
                      <a:lnTo>
                        <a:pt x="2203" y="797"/>
                      </a:lnTo>
                      <a:lnTo>
                        <a:pt x="2182" y="797"/>
                      </a:lnTo>
                      <a:lnTo>
                        <a:pt x="2161" y="797"/>
                      </a:lnTo>
                      <a:lnTo>
                        <a:pt x="2140" y="795"/>
                      </a:lnTo>
                      <a:lnTo>
                        <a:pt x="2119" y="790"/>
                      </a:lnTo>
                      <a:lnTo>
                        <a:pt x="2079" y="780"/>
                      </a:lnTo>
                      <a:lnTo>
                        <a:pt x="2036" y="764"/>
                      </a:lnTo>
                      <a:lnTo>
                        <a:pt x="1994" y="747"/>
                      </a:lnTo>
                      <a:lnTo>
                        <a:pt x="1947" y="729"/>
                      </a:lnTo>
                      <a:lnTo>
                        <a:pt x="1900" y="708"/>
                      </a:lnTo>
                      <a:lnTo>
                        <a:pt x="1851" y="686"/>
                      </a:lnTo>
                      <a:lnTo>
                        <a:pt x="1797" y="665"/>
                      </a:lnTo>
                      <a:lnTo>
                        <a:pt x="1736" y="642"/>
                      </a:lnTo>
                      <a:lnTo>
                        <a:pt x="1719" y="642"/>
                      </a:lnTo>
                      <a:lnTo>
                        <a:pt x="1705" y="644"/>
                      </a:lnTo>
                      <a:lnTo>
                        <a:pt x="1688" y="644"/>
                      </a:lnTo>
                      <a:lnTo>
                        <a:pt x="1674" y="649"/>
                      </a:lnTo>
                      <a:lnTo>
                        <a:pt x="1648" y="656"/>
                      </a:lnTo>
                      <a:lnTo>
                        <a:pt x="1622" y="670"/>
                      </a:lnTo>
                      <a:lnTo>
                        <a:pt x="1599" y="684"/>
                      </a:lnTo>
                      <a:lnTo>
                        <a:pt x="1576" y="700"/>
                      </a:lnTo>
                      <a:lnTo>
                        <a:pt x="1557" y="719"/>
                      </a:lnTo>
                      <a:lnTo>
                        <a:pt x="1538" y="738"/>
                      </a:lnTo>
                      <a:lnTo>
                        <a:pt x="1503" y="776"/>
                      </a:lnTo>
                      <a:lnTo>
                        <a:pt x="1474" y="808"/>
                      </a:lnTo>
                      <a:lnTo>
                        <a:pt x="1460" y="820"/>
                      </a:lnTo>
                      <a:lnTo>
                        <a:pt x="1446" y="832"/>
                      </a:lnTo>
                      <a:lnTo>
                        <a:pt x="1434" y="837"/>
                      </a:lnTo>
                      <a:lnTo>
                        <a:pt x="1423" y="839"/>
                      </a:lnTo>
                      <a:close/>
                    </a:path>
                  </a:pathLst>
                </a:custGeom>
                <a:solidFill>
                  <a:srgbClr val="9499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60" name="Freeform 96"/>
                <p:cNvSpPr>
                  <a:spLocks/>
                </p:cNvSpPr>
                <p:nvPr/>
              </p:nvSpPr>
              <p:spPr bwMode="auto">
                <a:xfrm>
                  <a:off x="871" y="5482"/>
                  <a:ext cx="204" cy="1394"/>
                </a:xfrm>
                <a:custGeom>
                  <a:avLst/>
                  <a:gdLst>
                    <a:gd name="T0" fmla="*/ 28 w 204"/>
                    <a:gd name="T1" fmla="*/ 1394 h 1394"/>
                    <a:gd name="T2" fmla="*/ 25 w 204"/>
                    <a:gd name="T3" fmla="*/ 1227 h 1394"/>
                    <a:gd name="T4" fmla="*/ 21 w 204"/>
                    <a:gd name="T5" fmla="*/ 1058 h 1394"/>
                    <a:gd name="T6" fmla="*/ 14 w 204"/>
                    <a:gd name="T7" fmla="*/ 886 h 1394"/>
                    <a:gd name="T8" fmla="*/ 7 w 204"/>
                    <a:gd name="T9" fmla="*/ 715 h 1394"/>
                    <a:gd name="T10" fmla="*/ 2 w 204"/>
                    <a:gd name="T11" fmla="*/ 543 h 1394"/>
                    <a:gd name="T12" fmla="*/ 0 w 204"/>
                    <a:gd name="T13" fmla="*/ 376 h 1394"/>
                    <a:gd name="T14" fmla="*/ 0 w 204"/>
                    <a:gd name="T15" fmla="*/ 292 h 1394"/>
                    <a:gd name="T16" fmla="*/ 0 w 204"/>
                    <a:gd name="T17" fmla="*/ 209 h 1394"/>
                    <a:gd name="T18" fmla="*/ 2 w 204"/>
                    <a:gd name="T19" fmla="*/ 129 h 1394"/>
                    <a:gd name="T20" fmla="*/ 7 w 204"/>
                    <a:gd name="T21" fmla="*/ 50 h 1394"/>
                    <a:gd name="T22" fmla="*/ 28 w 204"/>
                    <a:gd name="T23" fmla="*/ 42 h 1394"/>
                    <a:gd name="T24" fmla="*/ 49 w 204"/>
                    <a:gd name="T25" fmla="*/ 35 h 1394"/>
                    <a:gd name="T26" fmla="*/ 70 w 204"/>
                    <a:gd name="T27" fmla="*/ 28 h 1394"/>
                    <a:gd name="T28" fmla="*/ 89 w 204"/>
                    <a:gd name="T29" fmla="*/ 21 h 1394"/>
                    <a:gd name="T30" fmla="*/ 110 w 204"/>
                    <a:gd name="T31" fmla="*/ 17 h 1394"/>
                    <a:gd name="T32" fmla="*/ 131 w 204"/>
                    <a:gd name="T33" fmla="*/ 10 h 1394"/>
                    <a:gd name="T34" fmla="*/ 152 w 204"/>
                    <a:gd name="T35" fmla="*/ 5 h 1394"/>
                    <a:gd name="T36" fmla="*/ 176 w 204"/>
                    <a:gd name="T37" fmla="*/ 0 h 1394"/>
                    <a:gd name="T38" fmla="*/ 178 w 204"/>
                    <a:gd name="T39" fmla="*/ 108 h 1394"/>
                    <a:gd name="T40" fmla="*/ 178 w 204"/>
                    <a:gd name="T41" fmla="*/ 216 h 1394"/>
                    <a:gd name="T42" fmla="*/ 178 w 204"/>
                    <a:gd name="T43" fmla="*/ 324 h 1394"/>
                    <a:gd name="T44" fmla="*/ 181 w 204"/>
                    <a:gd name="T45" fmla="*/ 435 h 1394"/>
                    <a:gd name="T46" fmla="*/ 183 w 204"/>
                    <a:gd name="T47" fmla="*/ 543 h 1394"/>
                    <a:gd name="T48" fmla="*/ 185 w 204"/>
                    <a:gd name="T49" fmla="*/ 654 h 1394"/>
                    <a:gd name="T50" fmla="*/ 192 w 204"/>
                    <a:gd name="T51" fmla="*/ 764 h 1394"/>
                    <a:gd name="T52" fmla="*/ 202 w 204"/>
                    <a:gd name="T53" fmla="*/ 874 h 1394"/>
                    <a:gd name="T54" fmla="*/ 202 w 204"/>
                    <a:gd name="T55" fmla="*/ 1025 h 1394"/>
                    <a:gd name="T56" fmla="*/ 202 w 204"/>
                    <a:gd name="T57" fmla="*/ 1140 h 1394"/>
                    <a:gd name="T58" fmla="*/ 204 w 204"/>
                    <a:gd name="T59" fmla="*/ 1223 h 1394"/>
                    <a:gd name="T60" fmla="*/ 204 w 204"/>
                    <a:gd name="T61" fmla="*/ 1279 h 1394"/>
                    <a:gd name="T62" fmla="*/ 204 w 204"/>
                    <a:gd name="T63" fmla="*/ 1316 h 1394"/>
                    <a:gd name="T64" fmla="*/ 202 w 204"/>
                    <a:gd name="T65" fmla="*/ 1340 h 1394"/>
                    <a:gd name="T66" fmla="*/ 202 w 204"/>
                    <a:gd name="T67" fmla="*/ 1354 h 1394"/>
                    <a:gd name="T68" fmla="*/ 202 w 204"/>
                    <a:gd name="T69" fmla="*/ 1368 h 1394"/>
                    <a:gd name="T70" fmla="*/ 185 w 204"/>
                    <a:gd name="T71" fmla="*/ 1373 h 1394"/>
                    <a:gd name="T72" fmla="*/ 164 w 204"/>
                    <a:gd name="T73" fmla="*/ 1378 h 1394"/>
                    <a:gd name="T74" fmla="*/ 141 w 204"/>
                    <a:gd name="T75" fmla="*/ 1382 h 1394"/>
                    <a:gd name="T76" fmla="*/ 117 w 204"/>
                    <a:gd name="T77" fmla="*/ 1385 h 1394"/>
                    <a:gd name="T78" fmla="*/ 91 w 204"/>
                    <a:gd name="T79" fmla="*/ 1389 h 1394"/>
                    <a:gd name="T80" fmla="*/ 68 w 204"/>
                    <a:gd name="T81" fmla="*/ 1389 h 1394"/>
                    <a:gd name="T82" fmla="*/ 47 w 204"/>
                    <a:gd name="T83" fmla="*/ 1392 h 1394"/>
                    <a:gd name="T84" fmla="*/ 28 w 204"/>
                    <a:gd name="T85" fmla="*/ 1394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4" h="1394">
                      <a:moveTo>
                        <a:pt x="28" y="1394"/>
                      </a:moveTo>
                      <a:lnTo>
                        <a:pt x="25" y="1227"/>
                      </a:lnTo>
                      <a:lnTo>
                        <a:pt x="21" y="1058"/>
                      </a:lnTo>
                      <a:lnTo>
                        <a:pt x="14" y="886"/>
                      </a:lnTo>
                      <a:lnTo>
                        <a:pt x="7" y="715"/>
                      </a:lnTo>
                      <a:lnTo>
                        <a:pt x="2" y="543"/>
                      </a:lnTo>
                      <a:lnTo>
                        <a:pt x="0" y="376"/>
                      </a:lnTo>
                      <a:lnTo>
                        <a:pt x="0" y="292"/>
                      </a:lnTo>
                      <a:lnTo>
                        <a:pt x="0" y="209"/>
                      </a:lnTo>
                      <a:lnTo>
                        <a:pt x="2" y="129"/>
                      </a:lnTo>
                      <a:lnTo>
                        <a:pt x="7" y="50"/>
                      </a:lnTo>
                      <a:lnTo>
                        <a:pt x="28" y="42"/>
                      </a:lnTo>
                      <a:lnTo>
                        <a:pt x="49" y="35"/>
                      </a:lnTo>
                      <a:lnTo>
                        <a:pt x="70" y="28"/>
                      </a:lnTo>
                      <a:lnTo>
                        <a:pt x="89" y="21"/>
                      </a:lnTo>
                      <a:lnTo>
                        <a:pt x="110" y="17"/>
                      </a:lnTo>
                      <a:lnTo>
                        <a:pt x="131" y="10"/>
                      </a:lnTo>
                      <a:lnTo>
                        <a:pt x="152" y="5"/>
                      </a:lnTo>
                      <a:lnTo>
                        <a:pt x="176" y="0"/>
                      </a:lnTo>
                      <a:lnTo>
                        <a:pt x="178" y="108"/>
                      </a:lnTo>
                      <a:lnTo>
                        <a:pt x="178" y="216"/>
                      </a:lnTo>
                      <a:lnTo>
                        <a:pt x="178" y="324"/>
                      </a:lnTo>
                      <a:lnTo>
                        <a:pt x="181" y="435"/>
                      </a:lnTo>
                      <a:lnTo>
                        <a:pt x="183" y="543"/>
                      </a:lnTo>
                      <a:lnTo>
                        <a:pt x="185" y="654"/>
                      </a:lnTo>
                      <a:lnTo>
                        <a:pt x="192" y="764"/>
                      </a:lnTo>
                      <a:lnTo>
                        <a:pt x="202" y="874"/>
                      </a:lnTo>
                      <a:lnTo>
                        <a:pt x="202" y="1025"/>
                      </a:lnTo>
                      <a:lnTo>
                        <a:pt x="202" y="1140"/>
                      </a:lnTo>
                      <a:lnTo>
                        <a:pt x="204" y="1223"/>
                      </a:lnTo>
                      <a:lnTo>
                        <a:pt x="204" y="1279"/>
                      </a:lnTo>
                      <a:lnTo>
                        <a:pt x="204" y="1316"/>
                      </a:lnTo>
                      <a:lnTo>
                        <a:pt x="202" y="1340"/>
                      </a:lnTo>
                      <a:lnTo>
                        <a:pt x="202" y="1354"/>
                      </a:lnTo>
                      <a:lnTo>
                        <a:pt x="202" y="1368"/>
                      </a:lnTo>
                      <a:lnTo>
                        <a:pt x="185" y="1373"/>
                      </a:lnTo>
                      <a:lnTo>
                        <a:pt x="164" y="1378"/>
                      </a:lnTo>
                      <a:lnTo>
                        <a:pt x="141" y="1382"/>
                      </a:lnTo>
                      <a:lnTo>
                        <a:pt x="117" y="1385"/>
                      </a:lnTo>
                      <a:lnTo>
                        <a:pt x="91" y="1389"/>
                      </a:lnTo>
                      <a:lnTo>
                        <a:pt x="68" y="1389"/>
                      </a:lnTo>
                      <a:lnTo>
                        <a:pt x="47" y="1392"/>
                      </a:lnTo>
                      <a:lnTo>
                        <a:pt x="28" y="1394"/>
                      </a:lnTo>
                      <a:close/>
                    </a:path>
                  </a:pathLst>
                </a:custGeom>
                <a:solidFill>
                  <a:srgbClr val="F0E8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61" name="Freeform 97"/>
                <p:cNvSpPr>
                  <a:spLocks/>
                </p:cNvSpPr>
                <p:nvPr/>
              </p:nvSpPr>
              <p:spPr bwMode="auto">
                <a:xfrm>
                  <a:off x="396" y="3902"/>
                  <a:ext cx="1631" cy="2960"/>
                </a:xfrm>
                <a:custGeom>
                  <a:avLst/>
                  <a:gdLst>
                    <a:gd name="T0" fmla="*/ 954 w 1631"/>
                    <a:gd name="T1" fmla="*/ 2951 h 2960"/>
                    <a:gd name="T2" fmla="*/ 830 w 1631"/>
                    <a:gd name="T3" fmla="*/ 2943 h 2960"/>
                    <a:gd name="T4" fmla="*/ 710 w 1631"/>
                    <a:gd name="T5" fmla="*/ 2939 h 2960"/>
                    <a:gd name="T6" fmla="*/ 703 w 1631"/>
                    <a:gd name="T7" fmla="*/ 2414 h 2960"/>
                    <a:gd name="T8" fmla="*/ 689 w 1631"/>
                    <a:gd name="T9" fmla="*/ 1893 h 2960"/>
                    <a:gd name="T10" fmla="*/ 677 w 1631"/>
                    <a:gd name="T11" fmla="*/ 1550 h 2960"/>
                    <a:gd name="T12" fmla="*/ 663 w 1631"/>
                    <a:gd name="T13" fmla="*/ 1547 h 2960"/>
                    <a:gd name="T14" fmla="*/ 648 w 1631"/>
                    <a:gd name="T15" fmla="*/ 1547 h 2960"/>
                    <a:gd name="T16" fmla="*/ 486 w 1631"/>
                    <a:gd name="T17" fmla="*/ 1597 h 2960"/>
                    <a:gd name="T18" fmla="*/ 244 w 1631"/>
                    <a:gd name="T19" fmla="*/ 1651 h 2960"/>
                    <a:gd name="T20" fmla="*/ 4 w 1631"/>
                    <a:gd name="T21" fmla="*/ 1686 h 2960"/>
                    <a:gd name="T22" fmla="*/ 0 w 1631"/>
                    <a:gd name="T23" fmla="*/ 1681 h 2960"/>
                    <a:gd name="T24" fmla="*/ 2 w 1631"/>
                    <a:gd name="T25" fmla="*/ 1622 h 2960"/>
                    <a:gd name="T26" fmla="*/ 4 w 1631"/>
                    <a:gd name="T27" fmla="*/ 1423 h 2960"/>
                    <a:gd name="T28" fmla="*/ 42 w 1631"/>
                    <a:gd name="T29" fmla="*/ 1117 h 2960"/>
                    <a:gd name="T30" fmla="*/ 176 w 1631"/>
                    <a:gd name="T31" fmla="*/ 1101 h 2960"/>
                    <a:gd name="T32" fmla="*/ 453 w 1631"/>
                    <a:gd name="T33" fmla="*/ 1082 h 2960"/>
                    <a:gd name="T34" fmla="*/ 606 w 1631"/>
                    <a:gd name="T35" fmla="*/ 1063 h 2960"/>
                    <a:gd name="T36" fmla="*/ 700 w 1631"/>
                    <a:gd name="T37" fmla="*/ 1037 h 2960"/>
                    <a:gd name="T38" fmla="*/ 735 w 1631"/>
                    <a:gd name="T39" fmla="*/ 1018 h 2960"/>
                    <a:gd name="T40" fmla="*/ 738 w 1631"/>
                    <a:gd name="T41" fmla="*/ 1002 h 2960"/>
                    <a:gd name="T42" fmla="*/ 743 w 1631"/>
                    <a:gd name="T43" fmla="*/ 988 h 2960"/>
                    <a:gd name="T44" fmla="*/ 743 w 1631"/>
                    <a:gd name="T45" fmla="*/ 978 h 2960"/>
                    <a:gd name="T46" fmla="*/ 735 w 1631"/>
                    <a:gd name="T47" fmla="*/ 976 h 2960"/>
                    <a:gd name="T48" fmla="*/ 717 w 1631"/>
                    <a:gd name="T49" fmla="*/ 802 h 2960"/>
                    <a:gd name="T50" fmla="*/ 710 w 1631"/>
                    <a:gd name="T51" fmla="*/ 534 h 2960"/>
                    <a:gd name="T52" fmla="*/ 710 w 1631"/>
                    <a:gd name="T53" fmla="*/ 278 h 2960"/>
                    <a:gd name="T54" fmla="*/ 700 w 1631"/>
                    <a:gd name="T55" fmla="*/ 139 h 2960"/>
                    <a:gd name="T56" fmla="*/ 693 w 1631"/>
                    <a:gd name="T57" fmla="*/ 47 h 2960"/>
                    <a:gd name="T58" fmla="*/ 707 w 1631"/>
                    <a:gd name="T59" fmla="*/ 15 h 2960"/>
                    <a:gd name="T60" fmla="*/ 771 w 1631"/>
                    <a:gd name="T61" fmla="*/ 3 h 2960"/>
                    <a:gd name="T62" fmla="*/ 940 w 1631"/>
                    <a:gd name="T63" fmla="*/ 0 h 2960"/>
                    <a:gd name="T64" fmla="*/ 1088 w 1631"/>
                    <a:gd name="T65" fmla="*/ 0 h 2960"/>
                    <a:gd name="T66" fmla="*/ 1090 w 1631"/>
                    <a:gd name="T67" fmla="*/ 351 h 2960"/>
                    <a:gd name="T68" fmla="*/ 1093 w 1631"/>
                    <a:gd name="T69" fmla="*/ 708 h 2960"/>
                    <a:gd name="T70" fmla="*/ 1102 w 1631"/>
                    <a:gd name="T71" fmla="*/ 884 h 2960"/>
                    <a:gd name="T72" fmla="*/ 1145 w 1631"/>
                    <a:gd name="T73" fmla="*/ 950 h 2960"/>
                    <a:gd name="T74" fmla="*/ 1267 w 1631"/>
                    <a:gd name="T75" fmla="*/ 941 h 2960"/>
                    <a:gd name="T76" fmla="*/ 1495 w 1631"/>
                    <a:gd name="T77" fmla="*/ 910 h 2960"/>
                    <a:gd name="T78" fmla="*/ 1587 w 1631"/>
                    <a:gd name="T79" fmla="*/ 903 h 2960"/>
                    <a:gd name="T80" fmla="*/ 1619 w 1631"/>
                    <a:gd name="T81" fmla="*/ 943 h 2960"/>
                    <a:gd name="T82" fmla="*/ 1629 w 1631"/>
                    <a:gd name="T83" fmla="*/ 1054 h 2960"/>
                    <a:gd name="T84" fmla="*/ 1629 w 1631"/>
                    <a:gd name="T85" fmla="*/ 1242 h 2960"/>
                    <a:gd name="T86" fmla="*/ 1619 w 1631"/>
                    <a:gd name="T87" fmla="*/ 1355 h 2960"/>
                    <a:gd name="T88" fmla="*/ 1587 w 1631"/>
                    <a:gd name="T89" fmla="*/ 1371 h 2960"/>
                    <a:gd name="T90" fmla="*/ 1445 w 1631"/>
                    <a:gd name="T91" fmla="*/ 1387 h 2960"/>
                    <a:gd name="T92" fmla="*/ 1196 w 1631"/>
                    <a:gd name="T93" fmla="*/ 1402 h 2960"/>
                    <a:gd name="T94" fmla="*/ 1116 w 1631"/>
                    <a:gd name="T95" fmla="*/ 1423 h 2960"/>
                    <a:gd name="T96" fmla="*/ 1086 w 1631"/>
                    <a:gd name="T97" fmla="*/ 1442 h 2960"/>
                    <a:gd name="T98" fmla="*/ 1107 w 1631"/>
                    <a:gd name="T99" fmla="*/ 2005 h 2960"/>
                    <a:gd name="T100" fmla="*/ 1140 w 1631"/>
                    <a:gd name="T101" fmla="*/ 2577 h 2960"/>
                    <a:gd name="T102" fmla="*/ 1147 w 1631"/>
                    <a:gd name="T103" fmla="*/ 2864 h 2960"/>
                    <a:gd name="T104" fmla="*/ 1119 w 1631"/>
                    <a:gd name="T105" fmla="*/ 2960 h 2960"/>
                    <a:gd name="T106" fmla="*/ 1079 w 1631"/>
                    <a:gd name="T107" fmla="*/ 2960 h 2960"/>
                    <a:gd name="T108" fmla="*/ 1039 w 1631"/>
                    <a:gd name="T109" fmla="*/ 2960 h 2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31" h="2960">
                      <a:moveTo>
                        <a:pt x="1039" y="2960"/>
                      </a:moveTo>
                      <a:lnTo>
                        <a:pt x="994" y="2955"/>
                      </a:lnTo>
                      <a:lnTo>
                        <a:pt x="954" y="2951"/>
                      </a:lnTo>
                      <a:lnTo>
                        <a:pt x="912" y="2948"/>
                      </a:lnTo>
                      <a:lnTo>
                        <a:pt x="870" y="2946"/>
                      </a:lnTo>
                      <a:lnTo>
                        <a:pt x="830" y="2943"/>
                      </a:lnTo>
                      <a:lnTo>
                        <a:pt x="790" y="2941"/>
                      </a:lnTo>
                      <a:lnTo>
                        <a:pt x="750" y="2939"/>
                      </a:lnTo>
                      <a:lnTo>
                        <a:pt x="710" y="2939"/>
                      </a:lnTo>
                      <a:lnTo>
                        <a:pt x="710" y="2765"/>
                      </a:lnTo>
                      <a:lnTo>
                        <a:pt x="707" y="2591"/>
                      </a:lnTo>
                      <a:lnTo>
                        <a:pt x="703" y="2414"/>
                      </a:lnTo>
                      <a:lnTo>
                        <a:pt x="698" y="2241"/>
                      </a:lnTo>
                      <a:lnTo>
                        <a:pt x="693" y="2067"/>
                      </a:lnTo>
                      <a:lnTo>
                        <a:pt x="689" y="1893"/>
                      </a:lnTo>
                      <a:lnTo>
                        <a:pt x="684" y="1721"/>
                      </a:lnTo>
                      <a:lnTo>
                        <a:pt x="682" y="1550"/>
                      </a:lnTo>
                      <a:lnTo>
                        <a:pt x="677" y="1550"/>
                      </a:lnTo>
                      <a:lnTo>
                        <a:pt x="672" y="1550"/>
                      </a:lnTo>
                      <a:lnTo>
                        <a:pt x="667" y="1550"/>
                      </a:lnTo>
                      <a:lnTo>
                        <a:pt x="663" y="1547"/>
                      </a:lnTo>
                      <a:lnTo>
                        <a:pt x="658" y="1547"/>
                      </a:lnTo>
                      <a:lnTo>
                        <a:pt x="653" y="1547"/>
                      </a:lnTo>
                      <a:lnTo>
                        <a:pt x="648" y="1547"/>
                      </a:lnTo>
                      <a:lnTo>
                        <a:pt x="644" y="1547"/>
                      </a:lnTo>
                      <a:lnTo>
                        <a:pt x="566" y="1573"/>
                      </a:lnTo>
                      <a:lnTo>
                        <a:pt x="486" y="1597"/>
                      </a:lnTo>
                      <a:lnTo>
                        <a:pt x="407" y="1618"/>
                      </a:lnTo>
                      <a:lnTo>
                        <a:pt x="327" y="1637"/>
                      </a:lnTo>
                      <a:lnTo>
                        <a:pt x="244" y="1651"/>
                      </a:lnTo>
                      <a:lnTo>
                        <a:pt x="164" y="1665"/>
                      </a:lnTo>
                      <a:lnTo>
                        <a:pt x="84" y="1677"/>
                      </a:lnTo>
                      <a:lnTo>
                        <a:pt x="4" y="1686"/>
                      </a:lnTo>
                      <a:lnTo>
                        <a:pt x="2" y="1684"/>
                      </a:lnTo>
                      <a:lnTo>
                        <a:pt x="0" y="1684"/>
                      </a:lnTo>
                      <a:lnTo>
                        <a:pt x="0" y="1681"/>
                      </a:lnTo>
                      <a:lnTo>
                        <a:pt x="0" y="1667"/>
                      </a:lnTo>
                      <a:lnTo>
                        <a:pt x="2" y="1648"/>
                      </a:lnTo>
                      <a:lnTo>
                        <a:pt x="2" y="1622"/>
                      </a:lnTo>
                      <a:lnTo>
                        <a:pt x="2" y="1580"/>
                      </a:lnTo>
                      <a:lnTo>
                        <a:pt x="4" y="1514"/>
                      </a:lnTo>
                      <a:lnTo>
                        <a:pt x="4" y="1423"/>
                      </a:lnTo>
                      <a:lnTo>
                        <a:pt x="7" y="1293"/>
                      </a:lnTo>
                      <a:lnTo>
                        <a:pt x="9" y="1122"/>
                      </a:lnTo>
                      <a:lnTo>
                        <a:pt x="42" y="1117"/>
                      </a:lnTo>
                      <a:lnTo>
                        <a:pt x="82" y="1110"/>
                      </a:lnTo>
                      <a:lnTo>
                        <a:pt x="127" y="1105"/>
                      </a:lnTo>
                      <a:lnTo>
                        <a:pt x="176" y="1101"/>
                      </a:lnTo>
                      <a:lnTo>
                        <a:pt x="284" y="1093"/>
                      </a:lnTo>
                      <a:lnTo>
                        <a:pt x="397" y="1086"/>
                      </a:lnTo>
                      <a:lnTo>
                        <a:pt x="453" y="1082"/>
                      </a:lnTo>
                      <a:lnTo>
                        <a:pt x="507" y="1075"/>
                      </a:lnTo>
                      <a:lnTo>
                        <a:pt x="559" y="1070"/>
                      </a:lnTo>
                      <a:lnTo>
                        <a:pt x="606" y="1063"/>
                      </a:lnTo>
                      <a:lnTo>
                        <a:pt x="648" y="1054"/>
                      </a:lnTo>
                      <a:lnTo>
                        <a:pt x="686" y="1044"/>
                      </a:lnTo>
                      <a:lnTo>
                        <a:pt x="700" y="1037"/>
                      </a:lnTo>
                      <a:lnTo>
                        <a:pt x="714" y="1032"/>
                      </a:lnTo>
                      <a:lnTo>
                        <a:pt x="726" y="1025"/>
                      </a:lnTo>
                      <a:lnTo>
                        <a:pt x="735" y="1018"/>
                      </a:lnTo>
                      <a:lnTo>
                        <a:pt x="738" y="1014"/>
                      </a:lnTo>
                      <a:lnTo>
                        <a:pt x="738" y="1009"/>
                      </a:lnTo>
                      <a:lnTo>
                        <a:pt x="738" y="1002"/>
                      </a:lnTo>
                      <a:lnTo>
                        <a:pt x="740" y="997"/>
                      </a:lnTo>
                      <a:lnTo>
                        <a:pt x="740" y="993"/>
                      </a:lnTo>
                      <a:lnTo>
                        <a:pt x="743" y="988"/>
                      </a:lnTo>
                      <a:lnTo>
                        <a:pt x="743" y="983"/>
                      </a:lnTo>
                      <a:lnTo>
                        <a:pt x="745" y="978"/>
                      </a:lnTo>
                      <a:lnTo>
                        <a:pt x="743" y="978"/>
                      </a:lnTo>
                      <a:lnTo>
                        <a:pt x="740" y="976"/>
                      </a:lnTo>
                      <a:lnTo>
                        <a:pt x="738" y="976"/>
                      </a:lnTo>
                      <a:lnTo>
                        <a:pt x="735" y="976"/>
                      </a:lnTo>
                      <a:lnTo>
                        <a:pt x="733" y="974"/>
                      </a:lnTo>
                      <a:lnTo>
                        <a:pt x="724" y="889"/>
                      </a:lnTo>
                      <a:lnTo>
                        <a:pt x="717" y="802"/>
                      </a:lnTo>
                      <a:lnTo>
                        <a:pt x="712" y="713"/>
                      </a:lnTo>
                      <a:lnTo>
                        <a:pt x="710" y="623"/>
                      </a:lnTo>
                      <a:lnTo>
                        <a:pt x="710" y="534"/>
                      </a:lnTo>
                      <a:lnTo>
                        <a:pt x="710" y="447"/>
                      </a:lnTo>
                      <a:lnTo>
                        <a:pt x="710" y="360"/>
                      </a:lnTo>
                      <a:lnTo>
                        <a:pt x="710" y="278"/>
                      </a:lnTo>
                      <a:lnTo>
                        <a:pt x="707" y="229"/>
                      </a:lnTo>
                      <a:lnTo>
                        <a:pt x="705" y="182"/>
                      </a:lnTo>
                      <a:lnTo>
                        <a:pt x="700" y="139"/>
                      </a:lnTo>
                      <a:lnTo>
                        <a:pt x="698" y="102"/>
                      </a:lnTo>
                      <a:lnTo>
                        <a:pt x="695" y="71"/>
                      </a:lnTo>
                      <a:lnTo>
                        <a:pt x="693" y="47"/>
                      </a:lnTo>
                      <a:lnTo>
                        <a:pt x="693" y="31"/>
                      </a:lnTo>
                      <a:lnTo>
                        <a:pt x="693" y="22"/>
                      </a:lnTo>
                      <a:lnTo>
                        <a:pt x="707" y="15"/>
                      </a:lnTo>
                      <a:lnTo>
                        <a:pt x="726" y="10"/>
                      </a:lnTo>
                      <a:lnTo>
                        <a:pt x="747" y="5"/>
                      </a:lnTo>
                      <a:lnTo>
                        <a:pt x="771" y="3"/>
                      </a:lnTo>
                      <a:lnTo>
                        <a:pt x="822" y="0"/>
                      </a:lnTo>
                      <a:lnTo>
                        <a:pt x="881" y="0"/>
                      </a:lnTo>
                      <a:lnTo>
                        <a:pt x="940" y="0"/>
                      </a:lnTo>
                      <a:lnTo>
                        <a:pt x="997" y="3"/>
                      </a:lnTo>
                      <a:lnTo>
                        <a:pt x="1046" y="3"/>
                      </a:lnTo>
                      <a:lnTo>
                        <a:pt x="1088" y="0"/>
                      </a:lnTo>
                      <a:lnTo>
                        <a:pt x="1090" y="118"/>
                      </a:lnTo>
                      <a:lnTo>
                        <a:pt x="1090" y="233"/>
                      </a:lnTo>
                      <a:lnTo>
                        <a:pt x="1090" y="351"/>
                      </a:lnTo>
                      <a:lnTo>
                        <a:pt x="1088" y="471"/>
                      </a:lnTo>
                      <a:lnTo>
                        <a:pt x="1088" y="588"/>
                      </a:lnTo>
                      <a:lnTo>
                        <a:pt x="1093" y="708"/>
                      </a:lnTo>
                      <a:lnTo>
                        <a:pt x="1095" y="767"/>
                      </a:lnTo>
                      <a:lnTo>
                        <a:pt x="1098" y="826"/>
                      </a:lnTo>
                      <a:lnTo>
                        <a:pt x="1102" y="884"/>
                      </a:lnTo>
                      <a:lnTo>
                        <a:pt x="1109" y="943"/>
                      </a:lnTo>
                      <a:lnTo>
                        <a:pt x="1124" y="948"/>
                      </a:lnTo>
                      <a:lnTo>
                        <a:pt x="1145" y="950"/>
                      </a:lnTo>
                      <a:lnTo>
                        <a:pt x="1168" y="950"/>
                      </a:lnTo>
                      <a:lnTo>
                        <a:pt x="1199" y="948"/>
                      </a:lnTo>
                      <a:lnTo>
                        <a:pt x="1267" y="941"/>
                      </a:lnTo>
                      <a:lnTo>
                        <a:pt x="1344" y="931"/>
                      </a:lnTo>
                      <a:lnTo>
                        <a:pt x="1422" y="920"/>
                      </a:lnTo>
                      <a:lnTo>
                        <a:pt x="1495" y="910"/>
                      </a:lnTo>
                      <a:lnTo>
                        <a:pt x="1530" y="906"/>
                      </a:lnTo>
                      <a:lnTo>
                        <a:pt x="1558" y="903"/>
                      </a:lnTo>
                      <a:lnTo>
                        <a:pt x="1587" y="903"/>
                      </a:lnTo>
                      <a:lnTo>
                        <a:pt x="1608" y="906"/>
                      </a:lnTo>
                      <a:lnTo>
                        <a:pt x="1612" y="922"/>
                      </a:lnTo>
                      <a:lnTo>
                        <a:pt x="1619" y="943"/>
                      </a:lnTo>
                      <a:lnTo>
                        <a:pt x="1622" y="969"/>
                      </a:lnTo>
                      <a:lnTo>
                        <a:pt x="1624" y="995"/>
                      </a:lnTo>
                      <a:lnTo>
                        <a:pt x="1629" y="1054"/>
                      </a:lnTo>
                      <a:lnTo>
                        <a:pt x="1631" y="1115"/>
                      </a:lnTo>
                      <a:lnTo>
                        <a:pt x="1629" y="1181"/>
                      </a:lnTo>
                      <a:lnTo>
                        <a:pt x="1629" y="1242"/>
                      </a:lnTo>
                      <a:lnTo>
                        <a:pt x="1627" y="1300"/>
                      </a:lnTo>
                      <a:lnTo>
                        <a:pt x="1627" y="1350"/>
                      </a:lnTo>
                      <a:lnTo>
                        <a:pt x="1619" y="1355"/>
                      </a:lnTo>
                      <a:lnTo>
                        <a:pt x="1610" y="1362"/>
                      </a:lnTo>
                      <a:lnTo>
                        <a:pt x="1598" y="1366"/>
                      </a:lnTo>
                      <a:lnTo>
                        <a:pt x="1587" y="1371"/>
                      </a:lnTo>
                      <a:lnTo>
                        <a:pt x="1558" y="1378"/>
                      </a:lnTo>
                      <a:lnTo>
                        <a:pt x="1523" y="1383"/>
                      </a:lnTo>
                      <a:lnTo>
                        <a:pt x="1445" y="1387"/>
                      </a:lnTo>
                      <a:lnTo>
                        <a:pt x="1361" y="1390"/>
                      </a:lnTo>
                      <a:lnTo>
                        <a:pt x="1276" y="1394"/>
                      </a:lnTo>
                      <a:lnTo>
                        <a:pt x="1196" y="1402"/>
                      </a:lnTo>
                      <a:lnTo>
                        <a:pt x="1161" y="1408"/>
                      </a:lnTo>
                      <a:lnTo>
                        <a:pt x="1130" y="1416"/>
                      </a:lnTo>
                      <a:lnTo>
                        <a:pt x="1116" y="1423"/>
                      </a:lnTo>
                      <a:lnTo>
                        <a:pt x="1105" y="1427"/>
                      </a:lnTo>
                      <a:lnTo>
                        <a:pt x="1095" y="1434"/>
                      </a:lnTo>
                      <a:lnTo>
                        <a:pt x="1086" y="1442"/>
                      </a:lnTo>
                      <a:lnTo>
                        <a:pt x="1088" y="1627"/>
                      </a:lnTo>
                      <a:lnTo>
                        <a:pt x="1095" y="1815"/>
                      </a:lnTo>
                      <a:lnTo>
                        <a:pt x="1107" y="2005"/>
                      </a:lnTo>
                      <a:lnTo>
                        <a:pt x="1119" y="2196"/>
                      </a:lnTo>
                      <a:lnTo>
                        <a:pt x="1130" y="2386"/>
                      </a:lnTo>
                      <a:lnTo>
                        <a:pt x="1140" y="2577"/>
                      </a:lnTo>
                      <a:lnTo>
                        <a:pt x="1142" y="2673"/>
                      </a:lnTo>
                      <a:lnTo>
                        <a:pt x="1145" y="2769"/>
                      </a:lnTo>
                      <a:lnTo>
                        <a:pt x="1147" y="2864"/>
                      </a:lnTo>
                      <a:lnTo>
                        <a:pt x="1145" y="2960"/>
                      </a:lnTo>
                      <a:lnTo>
                        <a:pt x="1133" y="2960"/>
                      </a:lnTo>
                      <a:lnTo>
                        <a:pt x="1119" y="2960"/>
                      </a:lnTo>
                      <a:lnTo>
                        <a:pt x="1105" y="2960"/>
                      </a:lnTo>
                      <a:lnTo>
                        <a:pt x="1093" y="2960"/>
                      </a:lnTo>
                      <a:lnTo>
                        <a:pt x="1079" y="2960"/>
                      </a:lnTo>
                      <a:lnTo>
                        <a:pt x="1065" y="2960"/>
                      </a:lnTo>
                      <a:lnTo>
                        <a:pt x="1050" y="2960"/>
                      </a:lnTo>
                      <a:lnTo>
                        <a:pt x="1039" y="2960"/>
                      </a:lnTo>
                      <a:close/>
                    </a:path>
                  </a:pathLst>
                </a:custGeom>
                <a:solidFill>
                  <a:srgbClr val="D6C9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62" name="Freeform 98"/>
                <p:cNvSpPr>
                  <a:spLocks/>
                </p:cNvSpPr>
                <p:nvPr/>
              </p:nvSpPr>
              <p:spPr bwMode="auto">
                <a:xfrm>
                  <a:off x="196" y="5014"/>
                  <a:ext cx="186" cy="586"/>
                </a:xfrm>
                <a:custGeom>
                  <a:avLst/>
                  <a:gdLst>
                    <a:gd name="T0" fmla="*/ 155 w 186"/>
                    <a:gd name="T1" fmla="*/ 583 h 586"/>
                    <a:gd name="T2" fmla="*/ 138 w 186"/>
                    <a:gd name="T3" fmla="*/ 581 h 586"/>
                    <a:gd name="T4" fmla="*/ 122 w 186"/>
                    <a:gd name="T5" fmla="*/ 579 h 586"/>
                    <a:gd name="T6" fmla="*/ 103 w 186"/>
                    <a:gd name="T7" fmla="*/ 579 h 586"/>
                    <a:gd name="T8" fmla="*/ 87 w 186"/>
                    <a:gd name="T9" fmla="*/ 576 h 586"/>
                    <a:gd name="T10" fmla="*/ 70 w 186"/>
                    <a:gd name="T11" fmla="*/ 574 h 586"/>
                    <a:gd name="T12" fmla="*/ 54 w 186"/>
                    <a:gd name="T13" fmla="*/ 574 h 586"/>
                    <a:gd name="T14" fmla="*/ 35 w 186"/>
                    <a:gd name="T15" fmla="*/ 572 h 586"/>
                    <a:gd name="T16" fmla="*/ 19 w 186"/>
                    <a:gd name="T17" fmla="*/ 569 h 586"/>
                    <a:gd name="T18" fmla="*/ 19 w 186"/>
                    <a:gd name="T19" fmla="*/ 496 h 586"/>
                    <a:gd name="T20" fmla="*/ 16 w 186"/>
                    <a:gd name="T21" fmla="*/ 423 h 586"/>
                    <a:gd name="T22" fmla="*/ 14 w 186"/>
                    <a:gd name="T23" fmla="*/ 353 h 586"/>
                    <a:gd name="T24" fmla="*/ 12 w 186"/>
                    <a:gd name="T25" fmla="*/ 282 h 586"/>
                    <a:gd name="T26" fmla="*/ 9 w 186"/>
                    <a:gd name="T27" fmla="*/ 212 h 586"/>
                    <a:gd name="T28" fmla="*/ 7 w 186"/>
                    <a:gd name="T29" fmla="*/ 141 h 586"/>
                    <a:gd name="T30" fmla="*/ 2 w 186"/>
                    <a:gd name="T31" fmla="*/ 71 h 586"/>
                    <a:gd name="T32" fmla="*/ 0 w 186"/>
                    <a:gd name="T33" fmla="*/ 3 h 586"/>
                    <a:gd name="T34" fmla="*/ 21 w 186"/>
                    <a:gd name="T35" fmla="*/ 0 h 586"/>
                    <a:gd name="T36" fmla="*/ 42 w 186"/>
                    <a:gd name="T37" fmla="*/ 0 h 586"/>
                    <a:gd name="T38" fmla="*/ 66 w 186"/>
                    <a:gd name="T39" fmla="*/ 0 h 586"/>
                    <a:gd name="T40" fmla="*/ 87 w 186"/>
                    <a:gd name="T41" fmla="*/ 0 h 586"/>
                    <a:gd name="T42" fmla="*/ 108 w 186"/>
                    <a:gd name="T43" fmla="*/ 0 h 586"/>
                    <a:gd name="T44" fmla="*/ 129 w 186"/>
                    <a:gd name="T45" fmla="*/ 0 h 586"/>
                    <a:gd name="T46" fmla="*/ 153 w 186"/>
                    <a:gd name="T47" fmla="*/ 0 h 586"/>
                    <a:gd name="T48" fmla="*/ 174 w 186"/>
                    <a:gd name="T49" fmla="*/ 0 h 586"/>
                    <a:gd name="T50" fmla="*/ 178 w 186"/>
                    <a:gd name="T51" fmla="*/ 64 h 586"/>
                    <a:gd name="T52" fmla="*/ 181 w 186"/>
                    <a:gd name="T53" fmla="*/ 134 h 586"/>
                    <a:gd name="T54" fmla="*/ 183 w 186"/>
                    <a:gd name="T55" fmla="*/ 210 h 586"/>
                    <a:gd name="T56" fmla="*/ 186 w 186"/>
                    <a:gd name="T57" fmla="*/ 287 h 586"/>
                    <a:gd name="T58" fmla="*/ 183 w 186"/>
                    <a:gd name="T59" fmla="*/ 365 h 586"/>
                    <a:gd name="T60" fmla="*/ 178 w 186"/>
                    <a:gd name="T61" fmla="*/ 442 h 586"/>
                    <a:gd name="T62" fmla="*/ 174 w 186"/>
                    <a:gd name="T63" fmla="*/ 515 h 586"/>
                    <a:gd name="T64" fmla="*/ 164 w 186"/>
                    <a:gd name="T65" fmla="*/ 581 h 586"/>
                    <a:gd name="T66" fmla="*/ 162 w 186"/>
                    <a:gd name="T67" fmla="*/ 583 h 586"/>
                    <a:gd name="T68" fmla="*/ 160 w 186"/>
                    <a:gd name="T69" fmla="*/ 583 h 586"/>
                    <a:gd name="T70" fmla="*/ 160 w 186"/>
                    <a:gd name="T71" fmla="*/ 586 h 586"/>
                    <a:gd name="T72" fmla="*/ 157 w 186"/>
                    <a:gd name="T73" fmla="*/ 586 h 586"/>
                    <a:gd name="T74" fmla="*/ 157 w 186"/>
                    <a:gd name="T75" fmla="*/ 583 h 586"/>
                    <a:gd name="T76" fmla="*/ 155 w 186"/>
                    <a:gd name="T77" fmla="*/ 583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586">
                      <a:moveTo>
                        <a:pt x="155" y="583"/>
                      </a:moveTo>
                      <a:lnTo>
                        <a:pt x="138" y="581"/>
                      </a:lnTo>
                      <a:lnTo>
                        <a:pt x="122" y="579"/>
                      </a:lnTo>
                      <a:lnTo>
                        <a:pt x="103" y="579"/>
                      </a:lnTo>
                      <a:lnTo>
                        <a:pt x="87" y="576"/>
                      </a:lnTo>
                      <a:lnTo>
                        <a:pt x="70" y="574"/>
                      </a:lnTo>
                      <a:lnTo>
                        <a:pt x="54" y="574"/>
                      </a:lnTo>
                      <a:lnTo>
                        <a:pt x="35" y="572"/>
                      </a:lnTo>
                      <a:lnTo>
                        <a:pt x="19" y="569"/>
                      </a:lnTo>
                      <a:lnTo>
                        <a:pt x="19" y="496"/>
                      </a:lnTo>
                      <a:lnTo>
                        <a:pt x="16" y="423"/>
                      </a:lnTo>
                      <a:lnTo>
                        <a:pt x="14" y="353"/>
                      </a:lnTo>
                      <a:lnTo>
                        <a:pt x="12" y="282"/>
                      </a:lnTo>
                      <a:lnTo>
                        <a:pt x="9" y="212"/>
                      </a:lnTo>
                      <a:lnTo>
                        <a:pt x="7" y="141"/>
                      </a:lnTo>
                      <a:lnTo>
                        <a:pt x="2" y="71"/>
                      </a:ln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42" y="0"/>
                      </a:lnTo>
                      <a:lnTo>
                        <a:pt x="66" y="0"/>
                      </a:lnTo>
                      <a:lnTo>
                        <a:pt x="87" y="0"/>
                      </a:lnTo>
                      <a:lnTo>
                        <a:pt x="108" y="0"/>
                      </a:lnTo>
                      <a:lnTo>
                        <a:pt x="129" y="0"/>
                      </a:lnTo>
                      <a:lnTo>
                        <a:pt x="153" y="0"/>
                      </a:lnTo>
                      <a:lnTo>
                        <a:pt x="174" y="0"/>
                      </a:lnTo>
                      <a:lnTo>
                        <a:pt x="178" y="64"/>
                      </a:lnTo>
                      <a:lnTo>
                        <a:pt x="181" y="134"/>
                      </a:lnTo>
                      <a:lnTo>
                        <a:pt x="183" y="210"/>
                      </a:lnTo>
                      <a:lnTo>
                        <a:pt x="186" y="287"/>
                      </a:lnTo>
                      <a:lnTo>
                        <a:pt x="183" y="365"/>
                      </a:lnTo>
                      <a:lnTo>
                        <a:pt x="178" y="442"/>
                      </a:lnTo>
                      <a:lnTo>
                        <a:pt x="174" y="515"/>
                      </a:lnTo>
                      <a:lnTo>
                        <a:pt x="164" y="581"/>
                      </a:lnTo>
                      <a:lnTo>
                        <a:pt x="162" y="583"/>
                      </a:lnTo>
                      <a:lnTo>
                        <a:pt x="160" y="583"/>
                      </a:lnTo>
                      <a:lnTo>
                        <a:pt x="160" y="586"/>
                      </a:lnTo>
                      <a:lnTo>
                        <a:pt x="157" y="586"/>
                      </a:lnTo>
                      <a:lnTo>
                        <a:pt x="157" y="583"/>
                      </a:lnTo>
                      <a:lnTo>
                        <a:pt x="155" y="583"/>
                      </a:lnTo>
                      <a:close/>
                    </a:path>
                  </a:pathLst>
                </a:custGeom>
                <a:solidFill>
                  <a:srgbClr val="F0E8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563" name="Freeform 99"/>
                <p:cNvSpPr>
                  <a:spLocks/>
                </p:cNvSpPr>
                <p:nvPr/>
              </p:nvSpPr>
              <p:spPr bwMode="auto">
                <a:xfrm>
                  <a:off x="849" y="3936"/>
                  <a:ext cx="247" cy="975"/>
                </a:xfrm>
                <a:custGeom>
                  <a:avLst/>
                  <a:gdLst>
                    <a:gd name="T0" fmla="*/ 43 w 247"/>
                    <a:gd name="T1" fmla="*/ 975 h 975"/>
                    <a:gd name="T2" fmla="*/ 40 w 247"/>
                    <a:gd name="T3" fmla="*/ 857 h 975"/>
                    <a:gd name="T4" fmla="*/ 36 w 247"/>
                    <a:gd name="T5" fmla="*/ 737 h 975"/>
                    <a:gd name="T6" fmla="*/ 29 w 247"/>
                    <a:gd name="T7" fmla="*/ 620 h 975"/>
                    <a:gd name="T8" fmla="*/ 19 w 247"/>
                    <a:gd name="T9" fmla="*/ 502 h 975"/>
                    <a:gd name="T10" fmla="*/ 10 w 247"/>
                    <a:gd name="T11" fmla="*/ 385 h 975"/>
                    <a:gd name="T12" fmla="*/ 5 w 247"/>
                    <a:gd name="T13" fmla="*/ 267 h 975"/>
                    <a:gd name="T14" fmla="*/ 0 w 247"/>
                    <a:gd name="T15" fmla="*/ 152 h 975"/>
                    <a:gd name="T16" fmla="*/ 0 w 247"/>
                    <a:gd name="T17" fmla="*/ 39 h 975"/>
                    <a:gd name="T18" fmla="*/ 31 w 247"/>
                    <a:gd name="T19" fmla="*/ 32 h 975"/>
                    <a:gd name="T20" fmla="*/ 59 w 247"/>
                    <a:gd name="T21" fmla="*/ 28 h 975"/>
                    <a:gd name="T22" fmla="*/ 87 w 247"/>
                    <a:gd name="T23" fmla="*/ 23 h 975"/>
                    <a:gd name="T24" fmla="*/ 113 w 247"/>
                    <a:gd name="T25" fmla="*/ 18 h 975"/>
                    <a:gd name="T26" fmla="*/ 139 w 247"/>
                    <a:gd name="T27" fmla="*/ 13 h 975"/>
                    <a:gd name="T28" fmla="*/ 163 w 247"/>
                    <a:gd name="T29" fmla="*/ 9 h 975"/>
                    <a:gd name="T30" fmla="*/ 189 w 247"/>
                    <a:gd name="T31" fmla="*/ 4 h 975"/>
                    <a:gd name="T32" fmla="*/ 214 w 247"/>
                    <a:gd name="T33" fmla="*/ 0 h 975"/>
                    <a:gd name="T34" fmla="*/ 221 w 247"/>
                    <a:gd name="T35" fmla="*/ 117 h 975"/>
                    <a:gd name="T36" fmla="*/ 229 w 247"/>
                    <a:gd name="T37" fmla="*/ 235 h 975"/>
                    <a:gd name="T38" fmla="*/ 233 w 247"/>
                    <a:gd name="T39" fmla="*/ 354 h 975"/>
                    <a:gd name="T40" fmla="*/ 238 w 247"/>
                    <a:gd name="T41" fmla="*/ 474 h 975"/>
                    <a:gd name="T42" fmla="*/ 240 w 247"/>
                    <a:gd name="T43" fmla="*/ 594 h 975"/>
                    <a:gd name="T44" fmla="*/ 242 w 247"/>
                    <a:gd name="T45" fmla="*/ 714 h 975"/>
                    <a:gd name="T46" fmla="*/ 245 w 247"/>
                    <a:gd name="T47" fmla="*/ 836 h 975"/>
                    <a:gd name="T48" fmla="*/ 247 w 247"/>
                    <a:gd name="T49" fmla="*/ 956 h 975"/>
                    <a:gd name="T50" fmla="*/ 221 w 247"/>
                    <a:gd name="T51" fmla="*/ 961 h 975"/>
                    <a:gd name="T52" fmla="*/ 195 w 247"/>
                    <a:gd name="T53" fmla="*/ 966 h 975"/>
                    <a:gd name="T54" fmla="*/ 167 w 247"/>
                    <a:gd name="T55" fmla="*/ 968 h 975"/>
                    <a:gd name="T56" fmla="*/ 142 w 247"/>
                    <a:gd name="T57" fmla="*/ 970 h 975"/>
                    <a:gd name="T58" fmla="*/ 115 w 247"/>
                    <a:gd name="T59" fmla="*/ 970 h 975"/>
                    <a:gd name="T60" fmla="*/ 92 w 247"/>
                    <a:gd name="T61" fmla="*/ 972 h 975"/>
                    <a:gd name="T62" fmla="*/ 66 w 247"/>
                    <a:gd name="T63" fmla="*/ 972 h 975"/>
                    <a:gd name="T64" fmla="*/ 43 w 247"/>
                    <a:gd name="T65" fmla="*/ 975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7" h="975">
                      <a:moveTo>
                        <a:pt x="43" y="975"/>
                      </a:moveTo>
                      <a:lnTo>
                        <a:pt x="40" y="857"/>
                      </a:lnTo>
                      <a:lnTo>
                        <a:pt x="36" y="737"/>
                      </a:lnTo>
                      <a:lnTo>
                        <a:pt x="29" y="620"/>
                      </a:lnTo>
                      <a:lnTo>
                        <a:pt x="19" y="502"/>
                      </a:lnTo>
                      <a:lnTo>
                        <a:pt x="10" y="385"/>
                      </a:lnTo>
                      <a:lnTo>
                        <a:pt x="5" y="267"/>
                      </a:lnTo>
                      <a:lnTo>
                        <a:pt x="0" y="152"/>
                      </a:lnTo>
                      <a:lnTo>
                        <a:pt x="0" y="39"/>
                      </a:lnTo>
                      <a:lnTo>
                        <a:pt x="31" y="32"/>
                      </a:lnTo>
                      <a:lnTo>
                        <a:pt x="59" y="28"/>
                      </a:lnTo>
                      <a:lnTo>
                        <a:pt x="87" y="23"/>
                      </a:lnTo>
                      <a:lnTo>
                        <a:pt x="113" y="18"/>
                      </a:lnTo>
                      <a:lnTo>
                        <a:pt x="139" y="13"/>
                      </a:lnTo>
                      <a:lnTo>
                        <a:pt x="163" y="9"/>
                      </a:lnTo>
                      <a:lnTo>
                        <a:pt x="189" y="4"/>
                      </a:lnTo>
                      <a:lnTo>
                        <a:pt x="214" y="0"/>
                      </a:lnTo>
                      <a:lnTo>
                        <a:pt x="221" y="117"/>
                      </a:lnTo>
                      <a:lnTo>
                        <a:pt x="229" y="235"/>
                      </a:lnTo>
                      <a:lnTo>
                        <a:pt x="233" y="354"/>
                      </a:lnTo>
                      <a:lnTo>
                        <a:pt x="238" y="474"/>
                      </a:lnTo>
                      <a:lnTo>
                        <a:pt x="240" y="594"/>
                      </a:lnTo>
                      <a:lnTo>
                        <a:pt x="242" y="714"/>
                      </a:lnTo>
                      <a:lnTo>
                        <a:pt x="245" y="836"/>
                      </a:lnTo>
                      <a:lnTo>
                        <a:pt x="247" y="956"/>
                      </a:lnTo>
                      <a:lnTo>
                        <a:pt x="221" y="961"/>
                      </a:lnTo>
                      <a:lnTo>
                        <a:pt x="195" y="966"/>
                      </a:lnTo>
                      <a:lnTo>
                        <a:pt x="167" y="968"/>
                      </a:lnTo>
                      <a:lnTo>
                        <a:pt x="142" y="970"/>
                      </a:lnTo>
                      <a:lnTo>
                        <a:pt x="115" y="970"/>
                      </a:lnTo>
                      <a:lnTo>
                        <a:pt x="92" y="972"/>
                      </a:lnTo>
                      <a:lnTo>
                        <a:pt x="66" y="972"/>
                      </a:lnTo>
                      <a:lnTo>
                        <a:pt x="43" y="975"/>
                      </a:lnTo>
                      <a:close/>
                    </a:path>
                  </a:pathLst>
                </a:custGeom>
                <a:solidFill>
                  <a:srgbClr val="F0E8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62571" name="Group 107"/>
          <p:cNvGrpSpPr>
            <a:grpSpLocks/>
          </p:cNvGrpSpPr>
          <p:nvPr/>
        </p:nvGrpSpPr>
        <p:grpSpPr bwMode="auto">
          <a:xfrm>
            <a:off x="1619250" y="3500438"/>
            <a:ext cx="1871663" cy="2998787"/>
            <a:chOff x="1020" y="2205"/>
            <a:chExt cx="1179" cy="1889"/>
          </a:xfrm>
        </p:grpSpPr>
        <p:sp>
          <p:nvSpPr>
            <p:cNvPr id="62565" name="Text Box 101"/>
            <p:cNvSpPr txBox="1">
              <a:spLocks noChangeArrowheads="1"/>
            </p:cNvSpPr>
            <p:nvPr/>
          </p:nvSpPr>
          <p:spPr bwMode="auto">
            <a:xfrm>
              <a:off x="1020" y="2758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l-BE" sz="2400"/>
                <a:t>Elektrisering</a:t>
              </a:r>
              <a:endParaRPr lang="nl-NL" sz="2400"/>
            </a:p>
          </p:txBody>
        </p:sp>
        <p:sp>
          <p:nvSpPr>
            <p:cNvPr id="62566" name="AutoShape 102"/>
            <p:cNvSpPr>
              <a:spLocks noChangeArrowheads="1"/>
            </p:cNvSpPr>
            <p:nvPr/>
          </p:nvSpPr>
          <p:spPr bwMode="auto">
            <a:xfrm rot="9635026">
              <a:off x="1381" y="2205"/>
              <a:ext cx="227" cy="590"/>
            </a:xfrm>
            <a:prstGeom prst="upArrow">
              <a:avLst>
                <a:gd name="adj1" fmla="val 50000"/>
                <a:gd name="adj2" fmla="val 649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62567" name="Picture 1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2"/>
            <a:stretch>
              <a:fillRect/>
            </a:stretch>
          </p:blipFill>
          <p:spPr bwMode="auto">
            <a:xfrm>
              <a:off x="1474" y="3249"/>
              <a:ext cx="319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70" name="Text Box 106"/>
            <p:cNvSpPr txBox="1">
              <a:spLocks noChangeArrowheads="1"/>
            </p:cNvSpPr>
            <p:nvPr/>
          </p:nvSpPr>
          <p:spPr bwMode="auto">
            <a:xfrm>
              <a:off x="1020" y="2976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l-BE" sz="2400"/>
                <a:t>Verbranding</a:t>
              </a:r>
              <a:endParaRPr lang="nl-NL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smtClean="0"/>
              <a:t>Veiligheid I</a:t>
            </a:r>
            <a:endParaRPr lang="nl-NL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Isolatie</a:t>
            </a:r>
          </a:p>
          <a:p>
            <a:pPr lvl="1"/>
            <a:r>
              <a:rPr lang="nl-BE" dirty="0" smtClean="0"/>
              <a:t>Enkelvoudig</a:t>
            </a:r>
            <a:endParaRPr lang="nl-BE" dirty="0"/>
          </a:p>
          <a:p>
            <a:pPr lvl="1"/>
            <a:r>
              <a:rPr lang="nl-BE" dirty="0"/>
              <a:t>Dubbele isolatie</a:t>
            </a:r>
          </a:p>
          <a:p>
            <a:pPr lvl="2"/>
            <a:r>
              <a:rPr lang="nl-BE" dirty="0"/>
              <a:t>Symbool: </a:t>
            </a:r>
            <a:endParaRPr lang="nl-NL" dirty="0"/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3203576" y="3702050"/>
            <a:ext cx="792162" cy="863600"/>
            <a:chOff x="3560" y="2614"/>
            <a:chExt cx="499" cy="544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3651" y="2750"/>
              <a:ext cx="318" cy="2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3560" y="2614"/>
              <a:ext cx="499" cy="54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" name="AutoShape 2" descr="data:image/jpeg;base64,/9j/4AAQSkZJRgABAQAAAQABAAD/2wCEAAkGBxQSEhQUEhQUFBUUFBQUFBQUFRQUFBUUFBQXFhQUFxQYHCggGBwlHBQUITEhJSkrLi4uFx8zODMsNygtLisBCgoKDg0OFBAQFCwfHBwsLCwsLCwsLDcsLC0sLCwsLyw3LCwsLCw3LCwsLCwsLCw0LCwsLCwsKzQsLCwsLCwsLP/AABEIAMIBAwMBIgACEQEDEQH/xAAcAAACAwEBAQEAAAAAAAAAAAAAAQIGBwUEAwj/xABPEAABAwIBBAsJDgQGAgMAAAABAAIDBBEhBQYSMQcTMkFRYXGBkaGxFBciM1JykrTRIzU2QkNTVGJzdIKys8EVVZOiCDTC0tPhFuImY4P/xAAZAQEBAQEBAQAAAAAAAAAAAAAAAQIDBAX/xAAtEQEAAgIABQIDCAMAAAAAAAAAAQIDEQQSITFBE1EFMkIUIiNhcZGh8IGx0f/aAAwDAQACEQMRAD8AtoUlFSCgkEwkFIIJJhKyovfJYyZ7JIHaDSQ1zHBz8DbFpsP7hZSZWImey/BMKvU2edI/Rs9w07W0mO1kkAYXxuOsLvwyBwu0gjVhw74PAeJNxJNZjvCYUrJBSCqAJoATCAsmhOyBJoTsgSadkrIEmnZKyASTshAl68tZQjpKPb3RxPIDAA9zWaRcQD4RBLiBpO0Whzjo2AJIC8tl7cvZfbQZPdVPY6RsTY7tbYOOm9rBa+Gt1+ZBzps4AJHRNpYi9krYn6T9BofJoOj8LasfcjLIcLgRjDwsOVU54+5Rydz00Zc6J2i6Vpa9r6V04jLjFdryTCAA1xO2s3zhX6bZ0oo9LQo5xpvL3HSYS57tZJJxwAHEABqC+3f9pfos/pR+1UWWbPGJrpAaaABh0HOfKxm0ybcyECqvHaBri9zmm7iWsJtiF7shZUFRKPcoGtIiaYnFoc15ifNI5ngXk8F9NgQ3wXXw1Gmd/wBpfos/pR+1Hf8AaX6LP6UftQa13FH82z0W+xLuKP5tnot9iybv/Uv0Wf0o/ajv/Uv0Wf0o/ag1nuGL5tnoN9iO4Yvm2eg32LJu/wDUv0Wf0o/arBmRsqQ5Tqe544JY3aDpNJ5YRZtsMOVB3cpQtEjgGtAwwAAG5CF9Mq+NdzflCEFcAUrJhOygYTQ0KQCCoZ/UVRI1m0Ne4A3OhbSHNuuhZxO6RjjtsdnHXpsLHE799VzxlbwAk+EOFnAOB3iAR0FZ01FtMLpqhgde5jvcE6LXixFjhYWwJ4Su9kulrGgPpX7axpcfcH2tpW3Ubmh7tQwLSBvcd8rczqOXXCGHhjJZ1DDqVXy7mFtTHPp3zPI1MDQSecEHqU5W/Ul7v/JqrR0X7W19xi2N4OoEgiXjw1DVgvVSZ4SNwmiDh5UZLT6JuD0hZzBXSQ+5ubg2/guBa5tzc8mJOsFdCny0zf0mco0h0jHqXvw+hNIrbu+VxEcTGSbU7ezUqLOWmk+U2s+TKND+7c9BXYbjjw6jwrJoalrxhovG+WkXHLbVzr2UNSY/EyviPk/EJ4xqPOFq3CVnrSznXj7V6ZKtPQAqhS50ys8fEHt+cjwPRuT0hd7J2XIJrBkgDj8R3gPvwAHdc115r4b07w9uPicd+0ulZFk07Lk7lZCaAgjZNOyLIEkpIsgiuZste8NR5sHrES6llzNlv3hqPNg9YiQe7YkaP4RRYDxbv1Hq36A4B0KpbEfvPRfZu/UesyzuyZNXZxzUcdVLTtcxjg5pe5o0aVjj4Ae3Xbh31RvWgOAdCNAcA6Fj3eXqv5xN/Sk/50d5eq/nE39KT/nQbDoDgHQjQHAOhY93l6r+cTf0pP8AnVZ2Qsw6nJdL3R/E55vdGR6FpI90HG+ltrvJ1W30H6H0BwDoWQ5GH/y+s+7t9Xp1peajiaGkJJJNNASTiSTE25JWaZH+F9Z93b6vToNAyoPdXc35QhPKnjXc35QhBX7KQSAUgFAwpBIKYCAAUgEBSAQACYCYCaDzVmT4phaWNkg4HtDu3Uq3lHY8pZMWacR+q7Sb6Lr9RCt4CYCDJ8o7HNRH4ULmy21fJv5gTbrXCnlqac6M7HDilabnkfrPSVu1lCana8FrmhwOsOAI6CtVtNe0sWpW0atG2NUOcAG+6M8fhN6Rr5wuzHVwyD3SMEfOQkDpbi08gsrRlPMGkluWtMLuGI2HoG46LKp1+x5UwnSp3iTkJiktwWJsenmXprxVo+bq8d+BrPyzr/TtZOqpo7dzTiZvzMuD+QNcb8zHcy7dBnXG46E7TA8YHSxZfzrXbzgcqzF9XNC7QqInNPCW6DuW25dzW5V2qTLe2Czi2ZoG5kvptH1Tum8xtyrprFl/X+/4cd58H5x+8f8AWpsIIBBBBxBGII4Qd9Sss+yZVui8KkeSNb6aTHlLfK5W2dxWVxyJliOpbdvguG7Yd03j4xx9i8+XBanXvD14OKrk6dpdCyLKVkrLg9RWSUrJ2QQsuVst+8NT5sHrES665Oy57xVPmwesRIPfsR+89F9m79R6pEPwxf8AZD1Jqu+xH7z0X2bv1HqkQ/DF/wBkPUmqjZkIQgFmX+IX3qH3mL8si01Zl/iF96h95i/LIgu+aP8AkaP7rT/pNWa5H+F9Z93b6vTrSs0f8jR/daf9JqzXI/wvrPu7fV6dBoWU/Gu5vyhCeUvGO5vyhCCvhSCQUgFBIKQSapBAwFIBIKQUDAUgEgmFRJNCEDCYQEwiCyLJoQfGppWStLZGNe0/FcA4dBVNy5sdRvu+lcYnjEMcSWE8TtbOtXhSCoxN8ktPJtdQCx7Tg44chJGBH1hz75HZpa5weJWHRlZieB437jt4eVXvOfN9lZEWuADwCY377XcHId8LK6N743ujeLSRGxB4Abc9sByEL28Pm39yz5vF8Py/iU6NhyXXtnibI3UdY32uG6aeTssd9euypeaNYI5zGD7nO3TYPJeBe3QHD8LVdV5s2PktMPZw+X1KRPnyihNC5O5WXH2XPeKp82D1iJdlcbZd94qnzYPWIkHv2I/eei+zd+o9UiH4Yv8Ash6k1XfYj956L7N36j1nOd7MoUucE1bS0M1Q0MY1pEMro3aVMxjrOYMbG/OFRuqFjffHy5/JpP6FUjvj5c/k0n9CqQbIsy/xC+9Q+8xflkXI74+XP5NJ/QqlXs+Mu5YynTdzy5KmjbtjZNJkFQTdocLYj6yDb80f8jR/daf9JqzXI/wvrPu7fV6dabmvE5lHSteC1zaaBrmuBDmuETQQQdRB3lmWR/hfWfd2+r06DRMpeMdzflCE8o+MdzflCEFeJsLqg57Z1m7I6V5BY7SfI15biAWmIttiLm5vwDDfVyy1SySROZE7QcQQDe3XYrOmbH9WLnSFzidF41nfxLVidtV1vq+NFnllAajtoGu8bSLcZaAetdGm2R6gWEkER5C9tz0lc6bMrKG8NIDhfH2FxXkkzZygzXA4+a2J/wCW5Werpunst9PsktHjYCB9R1+pzQD0qww5xCRrXwsu1wv4fgnkFr9KyGr26IWlp2xk4aZidE7qs09C7mRs7WRxsY9rwWixIALeXXfqXDPbLFfw+5qktLjy4PjxuHmkOHXbsXriytCfjgecC3rIsqPTZ0wO+VaPOuz8wC6kVcxwuLEcIII6l5PtfEU+an8Hp1ntK3xTtduXNdyEHsX2sqcHMO8F9GaO8SOQkdi1HxL3p/J6X5ramFWo5Hb0rx+N3tXqimm3pA7iIZ7AV0r8Rxz3iWZxS7qFzBWzN3cQI4W6Te26+seVmHdBzOUXHS269FeKxW+r92ZpaPD32QoQzNfuXNdyEHp4F9F6InfZkws72ScmiOWKpGAedql6MHHmv0BaIFys6cl900ssXxi27PPbi3stzrVZ1O2bRuJhmtFUOYWuG6jcHDmN/wBlrkMoe1rm6nAOB4nC47VjVFLcAnXuXg69IYOvx6jzrQMycpXaad+6Z4Ud/jRnGw5L9BHAvdxNeelbw+XwdvTyWx28rRZJSshfPfWRXF2XfeKp82D1iJdtfXOLIDa+hdSve5jZRHdzLFw0HteLXw+LbnQczYkkAyRRXI8W7f8A/serdtreEdIWRd4Gl+lVHox+xHeBpfpVR6MfsVGu7a3hHSEba3hHSFkXeBpfpVR6MfsR3gaX6VUejH7EGu7a3hHSEba3hHSFkXeBpfpVR6MfsR3gaX6VUejH7EGu7a3hHSFkORjfO+s+7t9Xp0+8DS/Sqj0Y/Yu/mRsVwZMqe6I55ZHaDo9F4YBZ1scBxILPlHxjubsCE8oD3R3N2BCDgAKdkgpBQMBSAQFIIPHlHJcVQ3Rmja8bwcNXIq7WbHFG/cCSI/VfcdD7q3hTAU0MwrNix3yU7TwCRhb/AHNJ7Fx6jY9rozdrGv445G3/ALrFbQmApoYZJknKMWuOqHJpvHVcLyyZSq4926RvE9lu1q34BMtvgceVZmkT4ZmGBR5yTjfB9L9ivZBnbINYdyh/7Efutjqch08m7gidxmNt+m11xqzY9opNUbozwse4dRuFmcNJ+mGZxxKl0OfDm/KOb5wP+m4Xbp879PdNZJwltr8+j+6+VbsVD5GoI4pGX/uaf2XArdjqtjN2tbJbUY3i/Q6xXO3DY58Oc4rx8uSYW5mWoHbxaem3PrC98GVyNxKTxOs782PQstngrKfxjJWgfOMJHpEdhTgy2Rum87HEdRv2rl9livWkzDnNuLr5izXo84bbtoPGCW9RB7V6os4ITrLm8oB/KSspps4B5ZbxOB/a4XujysHb7XchBPQDddI9av1b/WHG3GZa/NievOrJwZUGam90jmN5GNa7Sjk8rRtfROPXxL05NvIwaJLKiE6UZsQXNG6bxkY4cBO9q8Ta1o1tt0hfMysO+elerFxeSkamNvFl4qt7c3LqWj5BywKlnkyNwkZvg+UB5J6tXKZTy5FCdEuY59wDGHtD2g4aRGJA1b2+s3027z3dJUTtZIJcXWIOOOrELM5YmekaeinxPpETVp7coki+16/rf+qf8Q+oen/pfLN6XuiCOQA+EMRxgkfsun3CeBa2+tE7jbxfxEeQ7qTGUG+S/oHtXqNJxKJpuJNq+Hd7OMfhP7J92x+V1O9imaXiUTSDgTYXdbPKHWjulnlt6QkaMcCiaIcCbH0ErTqc084UrLyuoBwL5mgCbHtsheHuQ8J9IoTaJgKQCQUwqoAUggBSCBgJhIKQCB2TsgJhAWUgEBNECdkKQUCsiydlKyoiQufWZAppfGQROPCWNDvSAuukAmoqpVOx3Qv1MezzJHdjrhcufYrgO4nlb5zWP7NFaCmpywM0717xuKwj/wDNw7JEHYym+mX5WP8A960uy+NbUtijfI82axpceQbw41dMzWJ7wy3KuYxpozJLWtA1Bu1OJc7ea20l79W+cAq9BkYubdz3AcLpCxt+LG55l1a3KLqud8024j3LL+De/gsHKdZ3wF0ckN0JmPnb4xhc1zwGtDCDoll8NYHMcOLM230huOHx1jc1ja35hMdT0UcZwI0+jTcW68d+/OrH3e7hVZGWIxgHsw4CP2R/Go/Lb0qwizd3nhSNYVWxlqL5xnpBfRuV4/nI/Tb7VR3zVciRnXFblFp1OaeRwK+oq0HU21LTXN7p5Ud1IOjpBIkLwd1J908aI9uCF4u6UIHZMKKkFVTCkFAKYQMKQSCYQMKVklIIGE0BMIGmElJAWTASUkAEWQmgSE0IAKmbJ+UNCBkQOMji8+bHa397o+hXQLJ9kSq26tEQ+JoRjlPhO6S8D8ClukNUjcudkWiMjoIB8q8OdyHC/M0OK2yJgaAALAAADeAGACzzMela+tke3cwM0W8pGgD0B60QLNIbyz10+iRA4Ao3TutuSLoWHW1p5WhfJ9BEdcUZ5WM9i+10XTQ8T8i0x1wReg0dgXwdm3Sn5FnNpDsK6d0XTQ5BzXpd6MjkfIP9S+ZzXh3nTN5JXfuu1dK6aHCOa7fiz1A5Xtd2hfN2bcnxap34omO9isN0rpoVz/x+f6Q3+iP9yFYtJCaRxwphQUggmFIKAUwgYUgohTCBhSCiFIIqQTSCYRDCYSCkimE0kIGmhCAQhNEfGsqWxMfI7csaXHkAvblWHsqjJO+Z2Ju53FpuJOHFclXnZMy6GtFNGfCdYyW3hra3sPQqrm9kczTRwDfOlIR8VoxdzgYcpWLz4ejHGomZaJsf5O2qlDzupjpnh0dTB2n8SsyixoaAGiwAAAGoAYABNaiNQ4zO52aEkKod0FK6SB3SukhEO6V0iUkDuo3RdRKoldCihBzApBQCmEEgpBRCkFBJSCiFIIJBSCgFIIJJpJoqQTSCYQMJhJMIGmkF4coZap4B7rNGw+SXXd6Au49CD3rh515yMo494yuB2tn+t31R16lXcqbIDpDtdDE5zjgJHtvztjGvldzhVl0LWOMtW/b53G4iDtLHeMjxhb6o/wClmba7Olcc+Xj0HEmebwnyEloOJcd9xHAtQzKyF3NFpyD3aWxdfW1usM5d88fIudmpm28vFVVjw8DFERYMA3Li3eI3hznFXRSseVvfxAQkhbcghCEAki6EQXSKElQJIKSAUSmUkCQldCDnhMKIUggkFMKAUgoJqQUAvPXZRigbpTSNYNWJxJ12DRiTxAIsRt7ApBVuTOm4k2uCS8bg0mV0ULMd+5cT+G2lxLm1Webm2IMBvve7WAsNbnMbpOJvYNOFt9Z56+7pGG8+F5AXiq8rwReMmibxF7dL0b3WUV+UHVDnOnqX2JwYLltrX8FoOiAvGx1O3cskkP1iGDobc9ac6xi95aXU590bNT3yfZsPa/RC579kMHCKlkfyuDeprXdqp1NNK82p4GDzI9scOd1yulDkXKMmpsg4nHQ6nEBZ55XkrHd3HZ05Qf4uja0cL2yE/mb2LwVOW8pnW9kXEGwt6349aGZlVzxZ8oaOB0jiOhoIXph2NifGTgea0u7SE3Y+5Dg1dTM/x9fhvtbI+Tm0GeD1rnN7nbuWyTH61o29AuesLRKTY8pm4vdI/nDQea1+tWChyJTw22uFgI1EjScPxOuQnLM919Ssdma5MyTWVA0YoxDE7XYbWwjjcfCf0lXjNzNCKmIe73WXXpOGDT9VvDxnHkViui61FXO2SZSuhJK60wkkhJENBQkgaSElQ0ii6SAKimSo3QCRQkSgV0IQg54UgoBSBUEwpAKIUggomXs5JG1L4G6ekCGRNjeYwXOALHSXaXOFzazNeABxw5UsVdMQ3FpDi8g3EmkXX09A4x2I1NaDhvnE6bNTMfu2Mfax8JrXYjfxC+7AALAWA1AYALlalpnu71yxWOzNoM0Kt58N1xgWnSc1mlpY6ekA4+DfUzHhGtdOg2N49PSqJTIL32tg0GdpNuS3KrxdNWMcQls1pVOl2P4G203ySWFhuW3A4bC/Yu3SZt0se5hYeNw0z/dey6YKd1vlhzm0z5SYABYCw3gMB0KV1C6aqJ3QohNBJCSAgkgJIRDTuldF0DuhJCBoukkgaSLoVAkhK6BFBKLpIESkUJFAJIuhBz2qTUIUEgphNCCQTCEIqSkEIQNNCEQwpJIQSQU0IBqaEIoTQhECAhCBlIIQgChCFQkBNCBFRKaEEUihCBFRKEIEhCE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16982"/>
            <a:ext cx="23145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42" y="3575558"/>
            <a:ext cx="3732209" cy="276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5040312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nl-BE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Aarding</a:t>
            </a:r>
          </a:p>
          <a:p>
            <a:pPr lvl="1">
              <a:lnSpc>
                <a:spcPct val="120000"/>
              </a:lnSpc>
            </a:pPr>
            <a:r>
              <a:rPr lang="nl-BE" sz="2400" dirty="0"/>
              <a:t>Is een verbinding van de uitwendige metalen delen van elektrische toestellen met de aarde</a:t>
            </a:r>
          </a:p>
          <a:p>
            <a:pPr lvl="1">
              <a:lnSpc>
                <a:spcPct val="120000"/>
              </a:lnSpc>
            </a:pPr>
            <a:r>
              <a:rPr lang="nl-BE" sz="2400" dirty="0"/>
              <a:t>DOEL:</a:t>
            </a:r>
          </a:p>
          <a:p>
            <a:pPr lvl="2">
              <a:lnSpc>
                <a:spcPct val="120000"/>
              </a:lnSpc>
            </a:pPr>
            <a:r>
              <a:rPr lang="nl-BE" sz="2000" dirty="0" smtClean="0"/>
              <a:t>Bij </a:t>
            </a:r>
            <a:r>
              <a:rPr lang="nl-BE" sz="2000" dirty="0"/>
              <a:t>een isolatiefout de kans op elektrocutie </a:t>
            </a:r>
            <a:r>
              <a:rPr lang="nl-BE" sz="2000" dirty="0" smtClean="0"/>
              <a:t>verkleinen</a:t>
            </a:r>
            <a:endParaRPr lang="nl-BE" sz="2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75"/>
            <a:ext cx="3172767" cy="212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54" y="-18075"/>
            <a:ext cx="3333046" cy="220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nl-BE" sz="4000" dirty="0" smtClean="0"/>
              <a:t>Veiligheid II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dianumm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1106ED-C185-4A9A-B911-BCA2912B87B2}" type="slidenum">
              <a:rPr lang="nl-NL" altLang="en-US" sz="1200">
                <a:latin typeface="+mj-lt"/>
              </a:rPr>
              <a:pPr algn="r">
                <a:defRPr/>
              </a:pPr>
              <a:t>17</a:t>
            </a:fld>
            <a:endParaRPr lang="nl-NL" altLang="en-US" sz="1200">
              <a:latin typeface="+mj-lt"/>
            </a:endParaRPr>
          </a:p>
        </p:txBody>
      </p:sp>
      <p:sp>
        <p:nvSpPr>
          <p:cNvPr id="61443" name="AutoShape 45"/>
          <p:cNvSpPr>
            <a:spLocks noChangeArrowheads="1"/>
          </p:cNvSpPr>
          <p:nvPr/>
        </p:nvSpPr>
        <p:spPr bwMode="auto">
          <a:xfrm>
            <a:off x="6588125" y="1844675"/>
            <a:ext cx="647700" cy="863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61444" name="AutoShape 44"/>
          <p:cNvSpPr>
            <a:spLocks noChangeArrowheads="1"/>
          </p:cNvSpPr>
          <p:nvPr/>
        </p:nvSpPr>
        <p:spPr bwMode="auto">
          <a:xfrm>
            <a:off x="7524750" y="3213100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grpSp>
        <p:nvGrpSpPr>
          <p:cNvPr id="61445" name="Group 6"/>
          <p:cNvGrpSpPr>
            <a:grpSpLocks/>
          </p:cNvGrpSpPr>
          <p:nvPr/>
        </p:nvGrpSpPr>
        <p:grpSpPr bwMode="auto">
          <a:xfrm>
            <a:off x="2195513" y="333375"/>
            <a:ext cx="4648200" cy="3429000"/>
            <a:chOff x="890" y="1418"/>
            <a:chExt cx="7320" cy="5400"/>
          </a:xfrm>
        </p:grpSpPr>
        <p:grpSp>
          <p:nvGrpSpPr>
            <p:cNvPr id="61446" name="Group 7"/>
            <p:cNvGrpSpPr>
              <a:grpSpLocks/>
            </p:cNvGrpSpPr>
            <p:nvPr/>
          </p:nvGrpSpPr>
          <p:grpSpPr bwMode="auto">
            <a:xfrm>
              <a:off x="890" y="1418"/>
              <a:ext cx="7320" cy="5400"/>
              <a:chOff x="890" y="1418"/>
              <a:chExt cx="7320" cy="5400"/>
            </a:xfrm>
          </p:grpSpPr>
          <p:sp>
            <p:nvSpPr>
              <p:cNvPr id="61447" name="Rectangle 8"/>
              <p:cNvSpPr>
                <a:spLocks noChangeArrowheads="1"/>
              </p:cNvSpPr>
              <p:nvPr/>
            </p:nvSpPr>
            <p:spPr bwMode="auto">
              <a:xfrm>
                <a:off x="4970" y="1418"/>
                <a:ext cx="3240" cy="450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48" name="Rectangle 9"/>
              <p:cNvSpPr>
                <a:spLocks noChangeArrowheads="1"/>
              </p:cNvSpPr>
              <p:nvPr/>
            </p:nvSpPr>
            <p:spPr bwMode="auto">
              <a:xfrm>
                <a:off x="2090" y="1958"/>
                <a:ext cx="1080" cy="72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49" name="Rectangle 10"/>
              <p:cNvSpPr>
                <a:spLocks noChangeArrowheads="1"/>
              </p:cNvSpPr>
              <p:nvPr/>
            </p:nvSpPr>
            <p:spPr bwMode="auto">
              <a:xfrm>
                <a:off x="2210" y="2678"/>
                <a:ext cx="1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0" name="Rectangle 11"/>
              <p:cNvSpPr>
                <a:spLocks noChangeArrowheads="1"/>
              </p:cNvSpPr>
              <p:nvPr/>
            </p:nvSpPr>
            <p:spPr bwMode="auto">
              <a:xfrm>
                <a:off x="2930" y="2678"/>
                <a:ext cx="1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1" name="Rectangle 12"/>
              <p:cNvSpPr>
                <a:spLocks noChangeArrowheads="1"/>
              </p:cNvSpPr>
              <p:nvPr/>
            </p:nvSpPr>
            <p:spPr bwMode="auto">
              <a:xfrm>
                <a:off x="1610" y="2858"/>
                <a:ext cx="8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2" name="Rectangle 13"/>
              <p:cNvSpPr>
                <a:spLocks noChangeArrowheads="1"/>
              </p:cNvSpPr>
              <p:nvPr/>
            </p:nvSpPr>
            <p:spPr bwMode="auto">
              <a:xfrm>
                <a:off x="2810" y="2858"/>
                <a:ext cx="8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3" name="Rectangle 14"/>
              <p:cNvSpPr>
                <a:spLocks noChangeArrowheads="1"/>
              </p:cNvSpPr>
              <p:nvPr/>
            </p:nvSpPr>
            <p:spPr bwMode="auto">
              <a:xfrm>
                <a:off x="890" y="3038"/>
                <a:ext cx="720" cy="18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4" name="Rectangle 15"/>
              <p:cNvSpPr>
                <a:spLocks noChangeArrowheads="1"/>
              </p:cNvSpPr>
              <p:nvPr/>
            </p:nvSpPr>
            <p:spPr bwMode="auto">
              <a:xfrm>
                <a:off x="3650" y="3038"/>
                <a:ext cx="2520" cy="18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5" name="Rectangle 16"/>
              <p:cNvSpPr>
                <a:spLocks noChangeArrowheads="1"/>
              </p:cNvSpPr>
              <p:nvPr/>
            </p:nvSpPr>
            <p:spPr bwMode="auto">
              <a:xfrm>
                <a:off x="2090" y="3578"/>
                <a:ext cx="1080" cy="720"/>
              </a:xfrm>
              <a:prstGeom prst="rect">
                <a:avLst/>
              </a:prstGeom>
              <a:solidFill>
                <a:srgbClr val="969696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6" name="Rectangle 17"/>
              <p:cNvSpPr>
                <a:spLocks noChangeArrowheads="1"/>
              </p:cNvSpPr>
              <p:nvPr/>
            </p:nvSpPr>
            <p:spPr bwMode="auto">
              <a:xfrm>
                <a:off x="2210" y="4298"/>
                <a:ext cx="1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7" name="Rectangle 18"/>
              <p:cNvSpPr>
                <a:spLocks noChangeArrowheads="1"/>
              </p:cNvSpPr>
              <p:nvPr/>
            </p:nvSpPr>
            <p:spPr bwMode="auto">
              <a:xfrm>
                <a:off x="2930" y="4298"/>
                <a:ext cx="1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8" name="Rectangle 19"/>
              <p:cNvSpPr>
                <a:spLocks noChangeArrowheads="1"/>
              </p:cNvSpPr>
              <p:nvPr/>
            </p:nvSpPr>
            <p:spPr bwMode="auto">
              <a:xfrm>
                <a:off x="1610" y="4478"/>
                <a:ext cx="8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59" name="Rectangle 20"/>
              <p:cNvSpPr>
                <a:spLocks noChangeArrowheads="1"/>
              </p:cNvSpPr>
              <p:nvPr/>
            </p:nvSpPr>
            <p:spPr bwMode="auto">
              <a:xfrm>
                <a:off x="2810" y="4478"/>
                <a:ext cx="8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0" name="Rectangle 21"/>
              <p:cNvSpPr>
                <a:spLocks noChangeArrowheads="1"/>
              </p:cNvSpPr>
              <p:nvPr/>
            </p:nvSpPr>
            <p:spPr bwMode="auto">
              <a:xfrm>
                <a:off x="890" y="4658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1" name="Rectangle 22"/>
              <p:cNvSpPr>
                <a:spLocks noChangeArrowheads="1"/>
              </p:cNvSpPr>
              <p:nvPr/>
            </p:nvSpPr>
            <p:spPr bwMode="auto">
              <a:xfrm>
                <a:off x="3650" y="4658"/>
                <a:ext cx="2520" cy="180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2" name="Oval 23"/>
              <p:cNvSpPr>
                <a:spLocks noChangeArrowheads="1"/>
              </p:cNvSpPr>
              <p:nvPr/>
            </p:nvSpPr>
            <p:spPr bwMode="auto">
              <a:xfrm>
                <a:off x="5693" y="2138"/>
                <a:ext cx="2160" cy="3240"/>
              </a:xfrm>
              <a:prstGeom prst="ellipse">
                <a:avLst/>
              </a:prstGeom>
              <a:solidFill>
                <a:srgbClr val="FFFFFF"/>
              </a:solidFill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3" name="Text Box 24"/>
              <p:cNvSpPr txBox="1">
                <a:spLocks noChangeArrowheads="1"/>
              </p:cNvSpPr>
              <p:nvPr/>
            </p:nvSpPr>
            <p:spPr bwMode="auto">
              <a:xfrm>
                <a:off x="5930" y="2858"/>
                <a:ext cx="1440" cy="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r>
                  <a:rPr lang="nl-BE" sz="7200" b="1">
                    <a:cs typeface="Arial" charset="0"/>
                  </a:rPr>
                  <a:t>M</a:t>
                </a:r>
                <a:endParaRPr lang="nl-NL" sz="2400">
                  <a:cs typeface="Arial" charset="0"/>
                </a:endParaRPr>
              </a:p>
            </p:txBody>
          </p:sp>
          <p:sp>
            <p:nvSpPr>
              <p:cNvPr id="61464" name="Rectangle 25"/>
              <p:cNvSpPr>
                <a:spLocks noChangeArrowheads="1"/>
              </p:cNvSpPr>
              <p:nvPr/>
            </p:nvSpPr>
            <p:spPr bwMode="auto">
              <a:xfrm>
                <a:off x="2930" y="5558"/>
                <a:ext cx="2040" cy="180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5" name="AutoShape 26"/>
              <p:cNvSpPr>
                <a:spLocks noChangeArrowheads="1"/>
              </p:cNvSpPr>
              <p:nvPr/>
            </p:nvSpPr>
            <p:spPr bwMode="auto">
              <a:xfrm>
                <a:off x="3050" y="5558"/>
                <a:ext cx="240" cy="180"/>
              </a:xfrm>
              <a:prstGeom prst="parallelogram">
                <a:avLst>
                  <a:gd name="adj" fmla="val 3333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6" name="AutoShape 27"/>
              <p:cNvSpPr>
                <a:spLocks noChangeArrowheads="1"/>
              </p:cNvSpPr>
              <p:nvPr/>
            </p:nvSpPr>
            <p:spPr bwMode="auto">
              <a:xfrm>
                <a:off x="3410" y="5558"/>
                <a:ext cx="240" cy="180"/>
              </a:xfrm>
              <a:prstGeom prst="parallelogram">
                <a:avLst>
                  <a:gd name="adj" fmla="val 3333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7" name="AutoShape 28"/>
              <p:cNvSpPr>
                <a:spLocks noChangeArrowheads="1"/>
              </p:cNvSpPr>
              <p:nvPr/>
            </p:nvSpPr>
            <p:spPr bwMode="auto">
              <a:xfrm>
                <a:off x="3770" y="5558"/>
                <a:ext cx="240" cy="180"/>
              </a:xfrm>
              <a:prstGeom prst="parallelogram">
                <a:avLst>
                  <a:gd name="adj" fmla="val 3333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8" name="AutoShape 29"/>
              <p:cNvSpPr>
                <a:spLocks noChangeArrowheads="1"/>
              </p:cNvSpPr>
              <p:nvPr/>
            </p:nvSpPr>
            <p:spPr bwMode="auto">
              <a:xfrm>
                <a:off x="4130" y="5558"/>
                <a:ext cx="240" cy="180"/>
              </a:xfrm>
              <a:prstGeom prst="parallelogram">
                <a:avLst>
                  <a:gd name="adj" fmla="val 3333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1469" name="AutoShape 30"/>
              <p:cNvSpPr>
                <a:spLocks noChangeArrowheads="1"/>
              </p:cNvSpPr>
              <p:nvPr/>
            </p:nvSpPr>
            <p:spPr bwMode="auto">
              <a:xfrm>
                <a:off x="4490" y="5558"/>
                <a:ext cx="240" cy="180"/>
              </a:xfrm>
              <a:prstGeom prst="parallelogram">
                <a:avLst>
                  <a:gd name="adj" fmla="val 3333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grpSp>
            <p:nvGrpSpPr>
              <p:cNvPr id="61470" name="Group 31"/>
              <p:cNvGrpSpPr>
                <a:grpSpLocks/>
              </p:cNvGrpSpPr>
              <p:nvPr/>
            </p:nvGrpSpPr>
            <p:grpSpPr bwMode="auto">
              <a:xfrm>
                <a:off x="2930" y="5738"/>
                <a:ext cx="240" cy="1080"/>
                <a:chOff x="2930" y="5738"/>
                <a:chExt cx="240" cy="1080"/>
              </a:xfrm>
            </p:grpSpPr>
            <p:sp>
              <p:nvSpPr>
                <p:cNvPr id="61471" name="Rectangle 32"/>
                <p:cNvSpPr>
                  <a:spLocks noChangeArrowheads="1"/>
                </p:cNvSpPr>
                <p:nvPr/>
              </p:nvSpPr>
              <p:spPr bwMode="auto">
                <a:xfrm>
                  <a:off x="2930" y="5738"/>
                  <a:ext cx="240" cy="72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6147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2930" y="6458"/>
                  <a:ext cx="240" cy="3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>
                    <a:cs typeface="Arial" charset="0"/>
                  </a:endParaRPr>
                </a:p>
              </p:txBody>
            </p:sp>
          </p:grpSp>
          <p:sp>
            <p:nvSpPr>
              <p:cNvPr id="61473" name="Line 34"/>
              <p:cNvSpPr>
                <a:spLocks noChangeShapeType="1"/>
              </p:cNvSpPr>
              <p:nvPr/>
            </p:nvSpPr>
            <p:spPr bwMode="auto">
              <a:xfrm>
                <a:off x="3050" y="5738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74" name="Line 35"/>
              <p:cNvSpPr>
                <a:spLocks noChangeShapeType="1"/>
              </p:cNvSpPr>
              <p:nvPr/>
            </p:nvSpPr>
            <p:spPr bwMode="auto">
              <a:xfrm>
                <a:off x="3050" y="609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75" name="Line 36"/>
              <p:cNvSpPr>
                <a:spLocks noChangeShapeType="1"/>
              </p:cNvSpPr>
              <p:nvPr/>
            </p:nvSpPr>
            <p:spPr bwMode="auto">
              <a:xfrm>
                <a:off x="2930" y="6184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76" name="Line 37"/>
              <p:cNvSpPr>
                <a:spLocks noChangeShapeType="1"/>
              </p:cNvSpPr>
              <p:nvPr/>
            </p:nvSpPr>
            <p:spPr bwMode="auto">
              <a:xfrm>
                <a:off x="3050" y="6184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1477" name="Line 38"/>
              <p:cNvSpPr>
                <a:spLocks noChangeShapeType="1"/>
              </p:cNvSpPr>
              <p:nvPr/>
            </p:nvSpPr>
            <p:spPr bwMode="auto">
              <a:xfrm>
                <a:off x="2996" y="6278"/>
                <a:ext cx="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61478" name="Line 39"/>
            <p:cNvSpPr>
              <a:spLocks noChangeShapeType="1"/>
            </p:cNvSpPr>
            <p:nvPr/>
          </p:nvSpPr>
          <p:spPr bwMode="auto">
            <a:xfrm flipH="1">
              <a:off x="2810" y="6098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1479" name="Freeform 40"/>
          <p:cNvSpPr>
            <a:spLocks/>
          </p:cNvSpPr>
          <p:nvPr/>
        </p:nvSpPr>
        <p:spPr bwMode="auto">
          <a:xfrm rot="-3975634">
            <a:off x="5988844" y="2156619"/>
            <a:ext cx="846138" cy="1085850"/>
          </a:xfrm>
          <a:custGeom>
            <a:avLst/>
            <a:gdLst>
              <a:gd name="T0" fmla="*/ 146480957 w 1332"/>
              <a:gd name="T1" fmla="*/ 257257556 h 1710"/>
              <a:gd name="T2" fmla="*/ 188447394 w 1332"/>
              <a:gd name="T3" fmla="*/ 241531785 h 1710"/>
              <a:gd name="T4" fmla="*/ 236064237 w 1332"/>
              <a:gd name="T5" fmla="*/ 225402790 h 1710"/>
              <a:gd name="T6" fmla="*/ 286908727 w 1332"/>
              <a:gd name="T7" fmla="*/ 210886694 h 1710"/>
              <a:gd name="T8" fmla="*/ 341384955 w 1332"/>
              <a:gd name="T9" fmla="*/ 199193172 h 1710"/>
              <a:gd name="T10" fmla="*/ 397878621 w 1332"/>
              <a:gd name="T11" fmla="*/ 191935125 h 1710"/>
              <a:gd name="T12" fmla="*/ 454372922 w 1332"/>
              <a:gd name="T13" fmla="*/ 189112550 h 1710"/>
              <a:gd name="T14" fmla="*/ 510059835 w 1332"/>
              <a:gd name="T15" fmla="*/ 191935125 h 1710"/>
              <a:gd name="T16" fmla="*/ 512077353 w 1332"/>
              <a:gd name="T17" fmla="*/ 207660895 h 1710"/>
              <a:gd name="T18" fmla="*/ 459618722 w 1332"/>
              <a:gd name="T19" fmla="*/ 242741460 h 1710"/>
              <a:gd name="T20" fmla="*/ 405545950 w 1332"/>
              <a:gd name="T21" fmla="*/ 289515547 h 1710"/>
              <a:gd name="T22" fmla="*/ 352683942 w 1332"/>
              <a:gd name="T23" fmla="*/ 343950986 h 1710"/>
              <a:gd name="T24" fmla="*/ 302242749 w 1332"/>
              <a:gd name="T25" fmla="*/ 402821819 h 1710"/>
              <a:gd name="T26" fmla="*/ 255836670 w 1332"/>
              <a:gd name="T27" fmla="*/ 462499102 h 1710"/>
              <a:gd name="T28" fmla="*/ 215484415 w 1332"/>
              <a:gd name="T29" fmla="*/ 520160260 h 1710"/>
              <a:gd name="T30" fmla="*/ 183605606 w 1332"/>
              <a:gd name="T31" fmla="*/ 571773045 h 1710"/>
              <a:gd name="T32" fmla="*/ 179973312 w 1332"/>
              <a:gd name="T33" fmla="*/ 589918165 h 1710"/>
              <a:gd name="T34" fmla="*/ 197325487 w 1332"/>
              <a:gd name="T35" fmla="*/ 579434318 h 1710"/>
              <a:gd name="T36" fmla="*/ 215484415 w 1332"/>
              <a:gd name="T37" fmla="*/ 570160146 h 1710"/>
              <a:gd name="T38" fmla="*/ 234450096 w 1332"/>
              <a:gd name="T39" fmla="*/ 564918222 h 1710"/>
              <a:gd name="T40" fmla="*/ 233239331 w 1332"/>
              <a:gd name="T41" fmla="*/ 577418194 h 1710"/>
              <a:gd name="T42" fmla="*/ 203378039 w 1332"/>
              <a:gd name="T43" fmla="*/ 608869735 h 1710"/>
              <a:gd name="T44" fmla="*/ 171095854 w 1332"/>
              <a:gd name="T45" fmla="*/ 642740625 h 1710"/>
              <a:gd name="T46" fmla="*/ 142849299 w 1332"/>
              <a:gd name="T47" fmla="*/ 675402000 h 1710"/>
              <a:gd name="T48" fmla="*/ 131953688 w 1332"/>
              <a:gd name="T49" fmla="*/ 664111544 h 1710"/>
              <a:gd name="T50" fmla="*/ 123882983 w 1332"/>
              <a:gd name="T51" fmla="*/ 602418137 h 1710"/>
              <a:gd name="T52" fmla="*/ 119444571 w 1332"/>
              <a:gd name="T53" fmla="*/ 583466567 h 1710"/>
              <a:gd name="T54" fmla="*/ 127514641 w 1332"/>
              <a:gd name="T55" fmla="*/ 594353639 h 1710"/>
              <a:gd name="T56" fmla="*/ 137602864 w 1332"/>
              <a:gd name="T57" fmla="*/ 606047161 h 1710"/>
              <a:gd name="T58" fmla="*/ 148498475 w 1332"/>
              <a:gd name="T59" fmla="*/ 614514883 h 1710"/>
              <a:gd name="T60" fmla="*/ 160200838 w 1332"/>
              <a:gd name="T61" fmla="*/ 591934290 h 1710"/>
              <a:gd name="T62" fmla="*/ 175534900 w 1332"/>
              <a:gd name="T63" fmla="*/ 543144079 h 1710"/>
              <a:gd name="T64" fmla="*/ 193693828 w 1332"/>
              <a:gd name="T65" fmla="*/ 495563542 h 1710"/>
              <a:gd name="T66" fmla="*/ 215484415 w 1332"/>
              <a:gd name="T67" fmla="*/ 447176556 h 1710"/>
              <a:gd name="T68" fmla="*/ 240099272 w 1332"/>
              <a:gd name="T69" fmla="*/ 400402469 h 1710"/>
              <a:gd name="T70" fmla="*/ 267135658 w 1332"/>
              <a:gd name="T71" fmla="*/ 354838057 h 1710"/>
              <a:gd name="T72" fmla="*/ 296592938 w 1332"/>
              <a:gd name="T73" fmla="*/ 311289690 h 1710"/>
              <a:gd name="T74" fmla="*/ 327664994 w 1332"/>
              <a:gd name="T75" fmla="*/ 268951078 h 1710"/>
              <a:gd name="T76" fmla="*/ 321208430 w 1332"/>
              <a:gd name="T77" fmla="*/ 253628532 h 1710"/>
              <a:gd name="T78" fmla="*/ 275206363 w 1332"/>
              <a:gd name="T79" fmla="*/ 264112379 h 1710"/>
              <a:gd name="T80" fmla="*/ 229204296 w 1332"/>
              <a:gd name="T81" fmla="*/ 275805901 h 1710"/>
              <a:gd name="T82" fmla="*/ 184412359 w 1332"/>
              <a:gd name="T83" fmla="*/ 287902647 h 1710"/>
              <a:gd name="T84" fmla="*/ 140024393 w 1332"/>
              <a:gd name="T85" fmla="*/ 302821968 h 1710"/>
              <a:gd name="T86" fmla="*/ 97653985 w 1332"/>
              <a:gd name="T87" fmla="*/ 318547738 h 1710"/>
              <a:gd name="T88" fmla="*/ 56493686 w 1332"/>
              <a:gd name="T89" fmla="*/ 337499387 h 1710"/>
              <a:gd name="T90" fmla="*/ 18158933 w 1332"/>
              <a:gd name="T91" fmla="*/ 359273531 h 1710"/>
              <a:gd name="T92" fmla="*/ 8070708 w 1332"/>
              <a:gd name="T93" fmla="*/ 346370335 h 1710"/>
              <a:gd name="T94" fmla="*/ 30668055 w 1332"/>
              <a:gd name="T95" fmla="*/ 290725221 h 1710"/>
              <a:gd name="T96" fmla="*/ 61336109 w 1332"/>
              <a:gd name="T97" fmla="*/ 232660838 h 1710"/>
              <a:gd name="T98" fmla="*/ 95232456 w 1332"/>
              <a:gd name="T99" fmla="*/ 174596455 h 1710"/>
              <a:gd name="T100" fmla="*/ 131146935 w 1332"/>
              <a:gd name="T101" fmla="*/ 119757830 h 1710"/>
              <a:gd name="T102" fmla="*/ 166657442 w 1332"/>
              <a:gd name="T103" fmla="*/ 71774049 h 1710"/>
              <a:gd name="T104" fmla="*/ 198939628 w 1332"/>
              <a:gd name="T105" fmla="*/ 32661226 h 1710"/>
              <a:gd name="T106" fmla="*/ 225168626 w 1332"/>
              <a:gd name="T107" fmla="*/ 7258050 h 1710"/>
              <a:gd name="T108" fmla="*/ 216291168 w 1332"/>
              <a:gd name="T109" fmla="*/ 29838651 h 1710"/>
              <a:gd name="T110" fmla="*/ 177552418 w 1332"/>
              <a:gd name="T111" fmla="*/ 108064309 h 1710"/>
              <a:gd name="T112" fmla="*/ 145673569 w 1332"/>
              <a:gd name="T113" fmla="*/ 191128675 h 1710"/>
              <a:gd name="T114" fmla="*/ 127918653 w 1332"/>
              <a:gd name="T115" fmla="*/ 251612408 h 17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32"/>
              <a:gd name="T175" fmla="*/ 0 h 1710"/>
              <a:gd name="T176" fmla="*/ 1332 w 1332"/>
              <a:gd name="T177" fmla="*/ 1710 h 17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32" h="1710">
                <a:moveTo>
                  <a:pt x="316" y="658"/>
                </a:moveTo>
                <a:lnTo>
                  <a:pt x="363" y="638"/>
                </a:lnTo>
                <a:lnTo>
                  <a:pt x="413" y="618"/>
                </a:lnTo>
                <a:lnTo>
                  <a:pt x="467" y="599"/>
                </a:lnTo>
                <a:lnTo>
                  <a:pt x="524" y="577"/>
                </a:lnTo>
                <a:lnTo>
                  <a:pt x="585" y="559"/>
                </a:lnTo>
                <a:lnTo>
                  <a:pt x="647" y="541"/>
                </a:lnTo>
                <a:lnTo>
                  <a:pt x="711" y="523"/>
                </a:lnTo>
                <a:lnTo>
                  <a:pt x="778" y="508"/>
                </a:lnTo>
                <a:lnTo>
                  <a:pt x="846" y="494"/>
                </a:lnTo>
                <a:lnTo>
                  <a:pt x="915" y="483"/>
                </a:lnTo>
                <a:lnTo>
                  <a:pt x="986" y="476"/>
                </a:lnTo>
                <a:lnTo>
                  <a:pt x="1056" y="471"/>
                </a:lnTo>
                <a:lnTo>
                  <a:pt x="1126" y="469"/>
                </a:lnTo>
                <a:lnTo>
                  <a:pt x="1195" y="469"/>
                </a:lnTo>
                <a:lnTo>
                  <a:pt x="1264" y="476"/>
                </a:lnTo>
                <a:lnTo>
                  <a:pt x="1332" y="485"/>
                </a:lnTo>
                <a:lnTo>
                  <a:pt x="1269" y="515"/>
                </a:lnTo>
                <a:lnTo>
                  <a:pt x="1206" y="555"/>
                </a:lnTo>
                <a:lnTo>
                  <a:pt x="1139" y="602"/>
                </a:lnTo>
                <a:lnTo>
                  <a:pt x="1072" y="657"/>
                </a:lnTo>
                <a:lnTo>
                  <a:pt x="1005" y="718"/>
                </a:lnTo>
                <a:lnTo>
                  <a:pt x="941" y="783"/>
                </a:lnTo>
                <a:lnTo>
                  <a:pt x="874" y="853"/>
                </a:lnTo>
                <a:lnTo>
                  <a:pt x="811" y="925"/>
                </a:lnTo>
                <a:lnTo>
                  <a:pt x="749" y="999"/>
                </a:lnTo>
                <a:lnTo>
                  <a:pt x="690" y="1073"/>
                </a:lnTo>
                <a:lnTo>
                  <a:pt x="634" y="1147"/>
                </a:lnTo>
                <a:lnTo>
                  <a:pt x="581" y="1221"/>
                </a:lnTo>
                <a:lnTo>
                  <a:pt x="534" y="1290"/>
                </a:lnTo>
                <a:lnTo>
                  <a:pt x="491" y="1356"/>
                </a:lnTo>
                <a:lnTo>
                  <a:pt x="455" y="1418"/>
                </a:lnTo>
                <a:lnTo>
                  <a:pt x="424" y="1474"/>
                </a:lnTo>
                <a:lnTo>
                  <a:pt x="446" y="1463"/>
                </a:lnTo>
                <a:lnTo>
                  <a:pt x="467" y="1450"/>
                </a:lnTo>
                <a:lnTo>
                  <a:pt x="489" y="1437"/>
                </a:lnTo>
                <a:lnTo>
                  <a:pt x="511" y="1425"/>
                </a:lnTo>
                <a:lnTo>
                  <a:pt x="534" y="1414"/>
                </a:lnTo>
                <a:lnTo>
                  <a:pt x="558" y="1407"/>
                </a:lnTo>
                <a:lnTo>
                  <a:pt x="581" y="1401"/>
                </a:lnTo>
                <a:lnTo>
                  <a:pt x="607" y="1400"/>
                </a:lnTo>
                <a:lnTo>
                  <a:pt x="578" y="1432"/>
                </a:lnTo>
                <a:lnTo>
                  <a:pt x="543" y="1468"/>
                </a:lnTo>
                <a:lnTo>
                  <a:pt x="504" y="1510"/>
                </a:lnTo>
                <a:lnTo>
                  <a:pt x="464" y="1551"/>
                </a:lnTo>
                <a:lnTo>
                  <a:pt x="424" y="1594"/>
                </a:lnTo>
                <a:lnTo>
                  <a:pt x="386" y="1638"/>
                </a:lnTo>
                <a:lnTo>
                  <a:pt x="354" y="1675"/>
                </a:lnTo>
                <a:lnTo>
                  <a:pt x="329" y="1710"/>
                </a:lnTo>
                <a:lnTo>
                  <a:pt x="327" y="1647"/>
                </a:lnTo>
                <a:lnTo>
                  <a:pt x="320" y="1570"/>
                </a:lnTo>
                <a:lnTo>
                  <a:pt x="307" y="1494"/>
                </a:lnTo>
                <a:lnTo>
                  <a:pt x="289" y="1437"/>
                </a:lnTo>
                <a:lnTo>
                  <a:pt x="296" y="1447"/>
                </a:lnTo>
                <a:lnTo>
                  <a:pt x="305" y="1459"/>
                </a:lnTo>
                <a:lnTo>
                  <a:pt x="316" y="1474"/>
                </a:lnTo>
                <a:lnTo>
                  <a:pt x="329" y="1488"/>
                </a:lnTo>
                <a:lnTo>
                  <a:pt x="341" y="1503"/>
                </a:lnTo>
                <a:lnTo>
                  <a:pt x="354" y="1515"/>
                </a:lnTo>
                <a:lnTo>
                  <a:pt x="368" y="1524"/>
                </a:lnTo>
                <a:lnTo>
                  <a:pt x="383" y="1530"/>
                </a:lnTo>
                <a:lnTo>
                  <a:pt x="397" y="1468"/>
                </a:lnTo>
                <a:lnTo>
                  <a:pt x="415" y="1409"/>
                </a:lnTo>
                <a:lnTo>
                  <a:pt x="435" y="1347"/>
                </a:lnTo>
                <a:lnTo>
                  <a:pt x="457" y="1288"/>
                </a:lnTo>
                <a:lnTo>
                  <a:pt x="480" y="1229"/>
                </a:lnTo>
                <a:lnTo>
                  <a:pt x="505" y="1169"/>
                </a:lnTo>
                <a:lnTo>
                  <a:pt x="534" y="1109"/>
                </a:lnTo>
                <a:lnTo>
                  <a:pt x="563" y="1052"/>
                </a:lnTo>
                <a:lnTo>
                  <a:pt x="595" y="993"/>
                </a:lnTo>
                <a:lnTo>
                  <a:pt x="628" y="938"/>
                </a:lnTo>
                <a:lnTo>
                  <a:pt x="662" y="880"/>
                </a:lnTo>
                <a:lnTo>
                  <a:pt x="698" y="826"/>
                </a:lnTo>
                <a:lnTo>
                  <a:pt x="735" y="772"/>
                </a:lnTo>
                <a:lnTo>
                  <a:pt x="772" y="719"/>
                </a:lnTo>
                <a:lnTo>
                  <a:pt x="812" y="667"/>
                </a:lnTo>
                <a:lnTo>
                  <a:pt x="852" y="617"/>
                </a:lnTo>
                <a:lnTo>
                  <a:pt x="796" y="629"/>
                </a:lnTo>
                <a:lnTo>
                  <a:pt x="738" y="642"/>
                </a:lnTo>
                <a:lnTo>
                  <a:pt x="682" y="655"/>
                </a:lnTo>
                <a:lnTo>
                  <a:pt x="624" y="669"/>
                </a:lnTo>
                <a:lnTo>
                  <a:pt x="568" y="684"/>
                </a:lnTo>
                <a:lnTo>
                  <a:pt x="513" y="698"/>
                </a:lnTo>
                <a:lnTo>
                  <a:pt x="457" y="714"/>
                </a:lnTo>
                <a:lnTo>
                  <a:pt x="403" y="731"/>
                </a:lnTo>
                <a:lnTo>
                  <a:pt x="347" y="751"/>
                </a:lnTo>
                <a:lnTo>
                  <a:pt x="294" y="770"/>
                </a:lnTo>
                <a:lnTo>
                  <a:pt x="242" y="790"/>
                </a:lnTo>
                <a:lnTo>
                  <a:pt x="192" y="813"/>
                </a:lnTo>
                <a:lnTo>
                  <a:pt x="140" y="837"/>
                </a:lnTo>
                <a:lnTo>
                  <a:pt x="92" y="864"/>
                </a:lnTo>
                <a:lnTo>
                  <a:pt x="45" y="891"/>
                </a:lnTo>
                <a:lnTo>
                  <a:pt x="0" y="922"/>
                </a:lnTo>
                <a:lnTo>
                  <a:pt x="20" y="859"/>
                </a:lnTo>
                <a:lnTo>
                  <a:pt x="45" y="792"/>
                </a:lnTo>
                <a:lnTo>
                  <a:pt x="76" y="721"/>
                </a:lnTo>
                <a:lnTo>
                  <a:pt x="112" y="649"/>
                </a:lnTo>
                <a:lnTo>
                  <a:pt x="152" y="577"/>
                </a:lnTo>
                <a:lnTo>
                  <a:pt x="193" y="505"/>
                </a:lnTo>
                <a:lnTo>
                  <a:pt x="236" y="433"/>
                </a:lnTo>
                <a:lnTo>
                  <a:pt x="281" y="364"/>
                </a:lnTo>
                <a:lnTo>
                  <a:pt x="325" y="297"/>
                </a:lnTo>
                <a:lnTo>
                  <a:pt x="370" y="234"/>
                </a:lnTo>
                <a:lnTo>
                  <a:pt x="413" y="178"/>
                </a:lnTo>
                <a:lnTo>
                  <a:pt x="455" y="126"/>
                </a:lnTo>
                <a:lnTo>
                  <a:pt x="493" y="81"/>
                </a:lnTo>
                <a:lnTo>
                  <a:pt x="527" y="45"/>
                </a:lnTo>
                <a:lnTo>
                  <a:pt x="558" y="18"/>
                </a:lnTo>
                <a:lnTo>
                  <a:pt x="583" y="0"/>
                </a:lnTo>
                <a:lnTo>
                  <a:pt x="536" y="74"/>
                </a:lnTo>
                <a:lnTo>
                  <a:pt x="487" y="166"/>
                </a:lnTo>
                <a:lnTo>
                  <a:pt x="440" y="268"/>
                </a:lnTo>
                <a:lnTo>
                  <a:pt x="399" y="375"/>
                </a:lnTo>
                <a:lnTo>
                  <a:pt x="361" y="474"/>
                </a:lnTo>
                <a:lnTo>
                  <a:pt x="334" y="561"/>
                </a:lnTo>
                <a:lnTo>
                  <a:pt x="317" y="624"/>
                </a:lnTo>
                <a:lnTo>
                  <a:pt x="316" y="658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pic>
        <p:nvPicPr>
          <p:cNvPr id="61480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17430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1" name="AutoShape 42"/>
          <p:cNvSpPr>
            <a:spLocks noChangeArrowheads="1"/>
          </p:cNvSpPr>
          <p:nvPr/>
        </p:nvSpPr>
        <p:spPr bwMode="auto">
          <a:xfrm>
            <a:off x="5435600" y="3213100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61482" name="Freeform 46"/>
          <p:cNvSpPr>
            <a:spLocks/>
          </p:cNvSpPr>
          <p:nvPr/>
        </p:nvSpPr>
        <p:spPr bwMode="auto">
          <a:xfrm>
            <a:off x="6840538" y="1909763"/>
            <a:ext cx="1041400" cy="1308100"/>
          </a:xfrm>
          <a:custGeom>
            <a:avLst/>
            <a:gdLst>
              <a:gd name="T0" fmla="*/ 0 w 656"/>
              <a:gd name="T1" fmla="*/ 551913460 h 824"/>
              <a:gd name="T2" fmla="*/ 183972181 w 656"/>
              <a:gd name="T3" fmla="*/ 478829744 h 824"/>
              <a:gd name="T4" fmla="*/ 294857477 w 656"/>
              <a:gd name="T5" fmla="*/ 423386323 h 824"/>
              <a:gd name="T6" fmla="*/ 385584656 w 656"/>
              <a:gd name="T7" fmla="*/ 350302508 h 824"/>
              <a:gd name="T8" fmla="*/ 735885550 w 656"/>
              <a:gd name="T9" fmla="*/ 110886892 h 824"/>
              <a:gd name="T10" fmla="*/ 992941590 w 656"/>
              <a:gd name="T11" fmla="*/ 37801551 h 824"/>
              <a:gd name="T12" fmla="*/ 1232355551 w 656"/>
              <a:gd name="T13" fmla="*/ 0 h 824"/>
              <a:gd name="T14" fmla="*/ 1378526146 w 656"/>
              <a:gd name="T15" fmla="*/ 37801551 h 824"/>
              <a:gd name="T16" fmla="*/ 1489412980 w 656"/>
              <a:gd name="T17" fmla="*/ 128528774 h 824"/>
              <a:gd name="T18" fmla="*/ 1653222282 w 656"/>
              <a:gd name="T19" fmla="*/ 587195637 h 824"/>
              <a:gd name="T20" fmla="*/ 1580138571 w 656"/>
              <a:gd name="T21" fmla="*/ 1232355644 h 824"/>
              <a:gd name="T22" fmla="*/ 1544856397 w 656"/>
              <a:gd name="T23" fmla="*/ 1562496809 h 824"/>
              <a:gd name="T24" fmla="*/ 1396166440 w 656"/>
              <a:gd name="T25" fmla="*/ 1948081792 h 824"/>
              <a:gd name="T26" fmla="*/ 1413808321 w 656"/>
              <a:gd name="T27" fmla="*/ 2021165507 h 824"/>
              <a:gd name="T28" fmla="*/ 1433969563 w 656"/>
              <a:gd name="T29" fmla="*/ 2076608928 h 8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56"/>
              <a:gd name="T46" fmla="*/ 0 h 824"/>
              <a:gd name="T47" fmla="*/ 656 w 656"/>
              <a:gd name="T48" fmla="*/ 824 h 8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56" h="824">
                <a:moveTo>
                  <a:pt x="0" y="219"/>
                </a:moveTo>
                <a:cubicBezTo>
                  <a:pt x="26" y="209"/>
                  <a:pt x="45" y="197"/>
                  <a:pt x="73" y="190"/>
                </a:cubicBezTo>
                <a:cubicBezTo>
                  <a:pt x="87" y="181"/>
                  <a:pt x="104" y="178"/>
                  <a:pt x="117" y="168"/>
                </a:cubicBezTo>
                <a:cubicBezTo>
                  <a:pt x="164" y="130"/>
                  <a:pt x="97" y="157"/>
                  <a:pt x="153" y="139"/>
                </a:cubicBezTo>
                <a:cubicBezTo>
                  <a:pt x="175" y="70"/>
                  <a:pt x="233" y="64"/>
                  <a:pt x="292" y="44"/>
                </a:cubicBezTo>
                <a:cubicBezTo>
                  <a:pt x="328" y="32"/>
                  <a:pt x="357" y="21"/>
                  <a:pt x="394" y="15"/>
                </a:cubicBezTo>
                <a:cubicBezTo>
                  <a:pt x="426" y="10"/>
                  <a:pt x="489" y="0"/>
                  <a:pt x="489" y="0"/>
                </a:cubicBezTo>
                <a:cubicBezTo>
                  <a:pt x="508" y="6"/>
                  <a:pt x="529" y="6"/>
                  <a:pt x="547" y="15"/>
                </a:cubicBezTo>
                <a:cubicBezTo>
                  <a:pt x="564" y="23"/>
                  <a:pt x="575" y="40"/>
                  <a:pt x="591" y="51"/>
                </a:cubicBezTo>
                <a:cubicBezTo>
                  <a:pt x="624" y="103"/>
                  <a:pt x="641" y="173"/>
                  <a:pt x="656" y="233"/>
                </a:cubicBezTo>
                <a:cubicBezTo>
                  <a:pt x="652" y="327"/>
                  <a:pt x="644" y="401"/>
                  <a:pt x="627" y="489"/>
                </a:cubicBezTo>
                <a:cubicBezTo>
                  <a:pt x="624" y="525"/>
                  <a:pt x="622" y="581"/>
                  <a:pt x="613" y="620"/>
                </a:cubicBezTo>
                <a:cubicBezTo>
                  <a:pt x="601" y="675"/>
                  <a:pt x="571" y="721"/>
                  <a:pt x="554" y="773"/>
                </a:cubicBezTo>
                <a:cubicBezTo>
                  <a:pt x="556" y="783"/>
                  <a:pt x="558" y="792"/>
                  <a:pt x="561" y="802"/>
                </a:cubicBezTo>
                <a:cubicBezTo>
                  <a:pt x="563" y="809"/>
                  <a:pt x="569" y="824"/>
                  <a:pt x="569" y="824"/>
                </a:cubicBezTo>
              </a:path>
            </a:pathLst>
          </a:custGeom>
          <a:noFill/>
          <a:ln w="101600">
            <a:solidFill>
              <a:srgbClr val="FF66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61483" name="Text Box 47"/>
          <p:cNvSpPr txBox="1">
            <a:spLocks noChangeArrowheads="1"/>
          </p:cNvSpPr>
          <p:nvPr/>
        </p:nvSpPr>
        <p:spPr bwMode="auto">
          <a:xfrm>
            <a:off x="684213" y="3933825"/>
            <a:ext cx="3024187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>
                <a:cs typeface="Arial" charset="0"/>
              </a:rPr>
              <a:t>Goede aarding</a:t>
            </a:r>
            <a:endParaRPr lang="nl-NL" sz="3200">
              <a:cs typeface="Arial" charset="0"/>
            </a:endParaRPr>
          </a:p>
        </p:txBody>
      </p:sp>
      <p:sp>
        <p:nvSpPr>
          <p:cNvPr id="61484" name="Text Box 48"/>
          <p:cNvSpPr txBox="1">
            <a:spLocks noChangeArrowheads="1"/>
          </p:cNvSpPr>
          <p:nvPr/>
        </p:nvSpPr>
        <p:spPr bwMode="auto">
          <a:xfrm>
            <a:off x="684213" y="4652963"/>
            <a:ext cx="3024187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>
                <a:cs typeface="Arial" charset="0"/>
              </a:rPr>
              <a:t>Slechte aarding</a:t>
            </a:r>
            <a:endParaRPr lang="nl-NL" sz="3200">
              <a:cs typeface="Arial" charset="0"/>
            </a:endParaRPr>
          </a:p>
        </p:txBody>
      </p:sp>
      <p:sp>
        <p:nvSpPr>
          <p:cNvPr id="61485" name="Text Box 49"/>
          <p:cNvSpPr txBox="1">
            <a:spLocks noChangeArrowheads="1"/>
          </p:cNvSpPr>
          <p:nvPr/>
        </p:nvSpPr>
        <p:spPr bwMode="auto">
          <a:xfrm>
            <a:off x="684213" y="5373688"/>
            <a:ext cx="3024187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>
                <a:cs typeface="Arial" charset="0"/>
              </a:rPr>
              <a:t>Geen aarding</a:t>
            </a:r>
            <a:endParaRPr lang="nl-NL" sz="3200">
              <a:cs typeface="Arial" charset="0"/>
            </a:endParaRPr>
          </a:p>
        </p:txBody>
      </p:sp>
      <p:sp>
        <p:nvSpPr>
          <p:cNvPr id="61486" name="Text Box 50"/>
          <p:cNvSpPr txBox="1">
            <a:spLocks noChangeArrowheads="1"/>
          </p:cNvSpPr>
          <p:nvPr/>
        </p:nvSpPr>
        <p:spPr bwMode="auto">
          <a:xfrm>
            <a:off x="3851275" y="3933825"/>
            <a:ext cx="2736850" cy="588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>
                <a:cs typeface="Arial" charset="0"/>
              </a:rPr>
              <a:t>Veel stroom</a:t>
            </a:r>
            <a:endParaRPr lang="nl-NL" sz="3200">
              <a:cs typeface="Arial" charset="0"/>
            </a:endParaRPr>
          </a:p>
        </p:txBody>
      </p:sp>
      <p:sp>
        <p:nvSpPr>
          <p:cNvPr id="61487" name="Text Box 51"/>
          <p:cNvSpPr txBox="1">
            <a:spLocks noChangeArrowheads="1"/>
          </p:cNvSpPr>
          <p:nvPr/>
        </p:nvSpPr>
        <p:spPr bwMode="auto">
          <a:xfrm>
            <a:off x="3851275" y="4652963"/>
            <a:ext cx="2736850" cy="5286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2800">
                <a:cs typeface="Arial" charset="0"/>
              </a:rPr>
              <a:t>Minder stroom</a:t>
            </a:r>
            <a:endParaRPr lang="nl-NL" sz="2800">
              <a:cs typeface="Arial" charset="0"/>
            </a:endParaRPr>
          </a:p>
        </p:txBody>
      </p:sp>
      <p:sp>
        <p:nvSpPr>
          <p:cNvPr id="61488" name="Text Box 52"/>
          <p:cNvSpPr txBox="1">
            <a:spLocks noChangeArrowheads="1"/>
          </p:cNvSpPr>
          <p:nvPr/>
        </p:nvSpPr>
        <p:spPr bwMode="auto">
          <a:xfrm>
            <a:off x="3851275" y="5373688"/>
            <a:ext cx="2736850" cy="588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>
                <a:cs typeface="Arial" charset="0"/>
              </a:rPr>
              <a:t>Niets</a:t>
            </a:r>
            <a:endParaRPr lang="nl-NL" sz="3200">
              <a:cs typeface="Arial" charset="0"/>
            </a:endParaRPr>
          </a:p>
        </p:txBody>
      </p:sp>
      <p:sp>
        <p:nvSpPr>
          <p:cNvPr id="61489" name="Text Box 53"/>
          <p:cNvSpPr txBox="1">
            <a:spLocks noChangeArrowheads="1"/>
          </p:cNvSpPr>
          <p:nvPr/>
        </p:nvSpPr>
        <p:spPr bwMode="auto">
          <a:xfrm>
            <a:off x="6732588" y="3933825"/>
            <a:ext cx="230346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2400">
                <a:cs typeface="Arial" charset="0"/>
              </a:rPr>
              <a:t>Weinig stroom</a:t>
            </a:r>
            <a:endParaRPr lang="nl-NL" sz="2400">
              <a:cs typeface="Arial" charset="0"/>
            </a:endParaRPr>
          </a:p>
        </p:txBody>
      </p:sp>
      <p:sp>
        <p:nvSpPr>
          <p:cNvPr id="61490" name="Text Box 55"/>
          <p:cNvSpPr txBox="1">
            <a:spLocks noChangeArrowheads="1"/>
          </p:cNvSpPr>
          <p:nvPr/>
        </p:nvSpPr>
        <p:spPr bwMode="auto">
          <a:xfrm>
            <a:off x="6732588" y="5373688"/>
            <a:ext cx="2303462" cy="588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>
                <a:cs typeface="Arial" charset="0"/>
              </a:rPr>
              <a:t>Alles</a:t>
            </a:r>
            <a:endParaRPr lang="nl-NL" sz="3200">
              <a:cs typeface="Arial" charset="0"/>
            </a:endParaRPr>
          </a:p>
        </p:txBody>
      </p:sp>
      <p:sp>
        <p:nvSpPr>
          <p:cNvPr id="61491" name="Text Box 56"/>
          <p:cNvSpPr txBox="1">
            <a:spLocks noChangeArrowheads="1"/>
          </p:cNvSpPr>
          <p:nvPr/>
        </p:nvSpPr>
        <p:spPr bwMode="auto">
          <a:xfrm>
            <a:off x="6732588" y="4652963"/>
            <a:ext cx="2303462" cy="5286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2800">
                <a:cs typeface="Arial" charset="0"/>
              </a:rPr>
              <a:t>Veel stroom</a:t>
            </a:r>
            <a:endParaRPr lang="nl-NL" sz="280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nl-BE" sz="4000" dirty="0" smtClean="0"/>
              <a:t>Veiligheid III</a:t>
            </a:r>
            <a:endParaRPr lang="nl-NL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5040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BE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Aardlekschakelaar</a:t>
            </a:r>
          </a:p>
          <a:p>
            <a:pPr lvl="1">
              <a:lnSpc>
                <a:spcPct val="120000"/>
              </a:lnSpc>
            </a:pPr>
            <a:r>
              <a:rPr lang="nl-BE"/>
              <a:t>Doel: de elektrische installatie onderbreken bij een te grote lek- of foutstroom</a:t>
            </a:r>
          </a:p>
          <a:p>
            <a:pPr lvl="1">
              <a:lnSpc>
                <a:spcPct val="120000"/>
              </a:lnSpc>
            </a:pPr>
            <a:r>
              <a:rPr lang="nl-BE"/>
              <a:t>Gevolg: </a:t>
            </a:r>
            <a:r>
              <a:rPr lang="nl-BE" b="1">
                <a:solidFill>
                  <a:schemeClr val="accent1"/>
                </a:solidFill>
              </a:rPr>
              <a:t>beveiliging </a:t>
            </a:r>
            <a:r>
              <a:rPr lang="nl-BE"/>
              <a:t>tegen onrechtstreekse aanraking van onder spanning staande delen</a:t>
            </a:r>
          </a:p>
          <a:p>
            <a:pPr lvl="1">
              <a:lnSpc>
                <a:spcPct val="120000"/>
              </a:lnSpc>
            </a:pPr>
            <a:r>
              <a:rPr lang="nl-BE" b="1">
                <a:solidFill>
                  <a:srgbClr val="FF0066"/>
                </a:solidFill>
              </a:rPr>
              <a:t>Is geen beveiliging</a:t>
            </a:r>
            <a:r>
              <a:rPr lang="nl-BE"/>
              <a:t> tegen overstroom of kortsluiting</a:t>
            </a:r>
          </a:p>
        </p:txBody>
      </p:sp>
      <p:pic>
        <p:nvPicPr>
          <p:cNvPr id="32772" name="Picture 4" descr="AARDLEKSC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4437063"/>
            <a:ext cx="1627187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nl-BE" sz="4000" dirty="0" smtClean="0"/>
              <a:t>Veiligheid IV</a:t>
            </a:r>
            <a:endParaRPr lang="nl-NL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7338"/>
            <a:ext cx="6696744" cy="453595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nl-BE" sz="2400" b="1" dirty="0"/>
              <a:t>ZEKERING  -  BEVEILIGINGSAUTOMAAT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Doel: beveiliging tegen overbelasting (kleine overstromen) en kortsluiting (grote overstromen)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Is geen beveiliging van de mens tegen elektrocutiegevaar!!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Is een beveiliging van de installatie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" y="811"/>
            <a:ext cx="2784423" cy="162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11"/>
            <a:ext cx="2655121" cy="397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2" y="5591175"/>
            <a:ext cx="1619250" cy="12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ELEKTRICITEIT</a:t>
            </a: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Eenvoudig in gebruik</a:t>
            </a:r>
          </a:p>
          <a:p>
            <a:r>
              <a:rPr lang="nl-BE"/>
              <a:t>Niet meer weg te denken in onze maatschappij</a:t>
            </a:r>
          </a:p>
          <a:p>
            <a:r>
              <a:rPr lang="nl-BE" u="sng">
                <a:solidFill>
                  <a:schemeClr val="hlink"/>
                </a:solidFill>
              </a:rPr>
              <a:t>Gevaarlijk bij ondoordacht gebruik</a:t>
            </a:r>
          </a:p>
          <a:p>
            <a:pPr lvl="1"/>
            <a:r>
              <a:rPr lang="nl-BE">
                <a:solidFill>
                  <a:srgbClr val="FF3300"/>
                </a:solidFill>
              </a:rPr>
              <a:t>Risico’s: welke?</a:t>
            </a:r>
          </a:p>
          <a:p>
            <a:pPr lvl="1"/>
            <a:r>
              <a:rPr lang="nl-BE">
                <a:solidFill>
                  <a:schemeClr val="accent2"/>
                </a:solidFill>
              </a:rPr>
              <a:t>Veiligheidsmaatregelen?</a:t>
            </a:r>
            <a:endParaRPr lang="nl-NL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" y="0"/>
            <a:ext cx="9173298" cy="492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89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nl-BE" sz="4000" dirty="0" smtClean="0"/>
              <a:t>Veiligheid V</a:t>
            </a:r>
            <a:endParaRPr lang="nl-NL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062913" cy="42481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BE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VEILIGHEIDSSPANNING</a:t>
            </a:r>
          </a:p>
          <a:p>
            <a:pPr lvl="1">
              <a:lnSpc>
                <a:spcPct val="120000"/>
              </a:lnSpc>
            </a:pPr>
            <a:r>
              <a:rPr lang="nl-BE"/>
              <a:t>Veiligheidsspanning is een spanning die zo laag is dat de aanraking ervan ongevaarlijk is</a:t>
            </a:r>
          </a:p>
          <a:p>
            <a:pPr lvl="2">
              <a:lnSpc>
                <a:spcPct val="160000"/>
              </a:lnSpc>
            </a:pPr>
            <a:r>
              <a:rPr lang="nl-BE"/>
              <a:t>Droge omstandigheden: 50V ~  of 120V=</a:t>
            </a:r>
          </a:p>
          <a:p>
            <a:pPr lvl="2">
              <a:lnSpc>
                <a:spcPct val="120000"/>
              </a:lnSpc>
            </a:pPr>
            <a:r>
              <a:rPr lang="nl-BE"/>
              <a:t>Zeer Lage VeiligheidsSpanning (ZLVS)</a:t>
            </a:r>
          </a:p>
          <a:p>
            <a:pPr lvl="3">
              <a:lnSpc>
                <a:spcPct val="120000"/>
              </a:lnSpc>
            </a:pPr>
            <a:r>
              <a:rPr lang="nl-BE" sz="2400"/>
              <a:t>12V=    vochtige omgeving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18732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STATISCHE ELEKTRICITEIT</a:t>
            </a:r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Ontstaat bij wrijving tussen 2 NIET geleidende stoffen</a:t>
            </a:r>
          </a:p>
          <a:p>
            <a:pPr lvl="1"/>
            <a:r>
              <a:rPr lang="nl-BE"/>
              <a:t>Mens:  schrikreactie      gevolg: val, …</a:t>
            </a:r>
          </a:p>
          <a:p>
            <a:pPr lvl="1"/>
            <a:r>
              <a:rPr lang="nl-BE"/>
              <a:t>Installatie:  vonkoverslag       ontploffing</a:t>
            </a:r>
          </a:p>
          <a:p>
            <a:pPr lvl="1"/>
            <a:endParaRPr lang="nl-NL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427538" y="32131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219700" y="37163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092950" y="1700213"/>
            <a:ext cx="1908175" cy="2317750"/>
            <a:chOff x="6650" y="1418"/>
            <a:chExt cx="4644" cy="6372"/>
          </a:xfrm>
        </p:grpSpPr>
        <p:sp>
          <p:nvSpPr>
            <p:cNvPr id="35848" name="AutoShape 8"/>
            <p:cNvSpPr>
              <a:spLocks noChangeAspect="1" noChangeArrowheads="1"/>
            </p:cNvSpPr>
            <p:nvPr/>
          </p:nvSpPr>
          <p:spPr bwMode="auto">
            <a:xfrm>
              <a:off x="6650" y="1418"/>
              <a:ext cx="4644" cy="6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auto">
            <a:xfrm>
              <a:off x="7089" y="3003"/>
              <a:ext cx="3274" cy="4367"/>
            </a:xfrm>
            <a:custGeom>
              <a:avLst/>
              <a:gdLst>
                <a:gd name="T0" fmla="*/ 1496 w 3274"/>
                <a:gd name="T1" fmla="*/ 283 h 4367"/>
                <a:gd name="T2" fmla="*/ 1656 w 3274"/>
                <a:gd name="T3" fmla="*/ 589 h 4367"/>
                <a:gd name="T4" fmla="*/ 1802 w 3274"/>
                <a:gd name="T5" fmla="*/ 491 h 4367"/>
                <a:gd name="T6" fmla="*/ 1939 w 3274"/>
                <a:gd name="T7" fmla="*/ 332 h 4367"/>
                <a:gd name="T8" fmla="*/ 2048 w 3274"/>
                <a:gd name="T9" fmla="*/ 724 h 4367"/>
                <a:gd name="T10" fmla="*/ 2147 w 3274"/>
                <a:gd name="T11" fmla="*/ 1129 h 4367"/>
                <a:gd name="T12" fmla="*/ 2294 w 3274"/>
                <a:gd name="T13" fmla="*/ 1227 h 4367"/>
                <a:gd name="T14" fmla="*/ 2465 w 3274"/>
                <a:gd name="T15" fmla="*/ 1215 h 4367"/>
                <a:gd name="T16" fmla="*/ 2587 w 3274"/>
                <a:gd name="T17" fmla="*/ 1374 h 4367"/>
                <a:gd name="T18" fmla="*/ 2723 w 3274"/>
                <a:gd name="T19" fmla="*/ 1521 h 4367"/>
                <a:gd name="T20" fmla="*/ 2980 w 3274"/>
                <a:gd name="T21" fmla="*/ 1411 h 4367"/>
                <a:gd name="T22" fmla="*/ 2968 w 3274"/>
                <a:gd name="T23" fmla="*/ 1804 h 4367"/>
                <a:gd name="T24" fmla="*/ 3139 w 3274"/>
                <a:gd name="T25" fmla="*/ 1841 h 4367"/>
                <a:gd name="T26" fmla="*/ 3060 w 3274"/>
                <a:gd name="T27" fmla="*/ 2128 h 4367"/>
                <a:gd name="T28" fmla="*/ 3274 w 3274"/>
                <a:gd name="T29" fmla="*/ 2134 h 4367"/>
                <a:gd name="T30" fmla="*/ 3139 w 3274"/>
                <a:gd name="T31" fmla="*/ 2466 h 4367"/>
                <a:gd name="T32" fmla="*/ 3164 w 3274"/>
                <a:gd name="T33" fmla="*/ 2650 h 4367"/>
                <a:gd name="T34" fmla="*/ 3041 w 3274"/>
                <a:gd name="T35" fmla="*/ 2882 h 4367"/>
                <a:gd name="T36" fmla="*/ 3139 w 3274"/>
                <a:gd name="T37" fmla="*/ 3103 h 4367"/>
                <a:gd name="T38" fmla="*/ 2944 w 3274"/>
                <a:gd name="T39" fmla="*/ 3227 h 4367"/>
                <a:gd name="T40" fmla="*/ 2870 w 3274"/>
                <a:gd name="T41" fmla="*/ 3325 h 4367"/>
                <a:gd name="T42" fmla="*/ 3017 w 3274"/>
                <a:gd name="T43" fmla="*/ 3447 h 4367"/>
                <a:gd name="T44" fmla="*/ 3115 w 3274"/>
                <a:gd name="T45" fmla="*/ 3594 h 4367"/>
                <a:gd name="T46" fmla="*/ 3152 w 3274"/>
                <a:gd name="T47" fmla="*/ 3692 h 4367"/>
                <a:gd name="T48" fmla="*/ 2907 w 3274"/>
                <a:gd name="T49" fmla="*/ 3777 h 4367"/>
                <a:gd name="T50" fmla="*/ 2944 w 3274"/>
                <a:gd name="T51" fmla="*/ 3973 h 4367"/>
                <a:gd name="T52" fmla="*/ 2600 w 3274"/>
                <a:gd name="T53" fmla="*/ 3949 h 4367"/>
                <a:gd name="T54" fmla="*/ 2416 w 3274"/>
                <a:gd name="T55" fmla="*/ 4073 h 4367"/>
                <a:gd name="T56" fmla="*/ 2257 w 3274"/>
                <a:gd name="T57" fmla="*/ 4207 h 4367"/>
                <a:gd name="T58" fmla="*/ 1987 w 3274"/>
                <a:gd name="T59" fmla="*/ 4054 h 4367"/>
                <a:gd name="T60" fmla="*/ 1902 w 3274"/>
                <a:gd name="T61" fmla="*/ 4171 h 4367"/>
                <a:gd name="T62" fmla="*/ 1729 w 3274"/>
                <a:gd name="T63" fmla="*/ 4171 h 4367"/>
                <a:gd name="T64" fmla="*/ 1607 w 3274"/>
                <a:gd name="T65" fmla="*/ 4220 h 4367"/>
                <a:gd name="T66" fmla="*/ 1496 w 3274"/>
                <a:gd name="T67" fmla="*/ 4195 h 4367"/>
                <a:gd name="T68" fmla="*/ 1337 w 3274"/>
                <a:gd name="T69" fmla="*/ 4220 h 4367"/>
                <a:gd name="T70" fmla="*/ 1166 w 3274"/>
                <a:gd name="T71" fmla="*/ 4367 h 4367"/>
                <a:gd name="T72" fmla="*/ 1105 w 3274"/>
                <a:gd name="T73" fmla="*/ 4097 h 4367"/>
                <a:gd name="T74" fmla="*/ 858 w 3274"/>
                <a:gd name="T75" fmla="*/ 4134 h 4367"/>
                <a:gd name="T76" fmla="*/ 663 w 3274"/>
                <a:gd name="T77" fmla="*/ 4146 h 4367"/>
                <a:gd name="T78" fmla="*/ 405 w 3274"/>
                <a:gd name="T79" fmla="*/ 4122 h 4367"/>
                <a:gd name="T80" fmla="*/ 632 w 3274"/>
                <a:gd name="T81" fmla="*/ 3869 h 4367"/>
                <a:gd name="T82" fmla="*/ 467 w 3274"/>
                <a:gd name="T83" fmla="*/ 3802 h 4367"/>
                <a:gd name="T84" fmla="*/ 220 w 3274"/>
                <a:gd name="T85" fmla="*/ 3741 h 4367"/>
                <a:gd name="T86" fmla="*/ 282 w 3274"/>
                <a:gd name="T87" fmla="*/ 3557 h 4367"/>
                <a:gd name="T88" fmla="*/ 220 w 3274"/>
                <a:gd name="T89" fmla="*/ 3422 h 4367"/>
                <a:gd name="T90" fmla="*/ 233 w 3274"/>
                <a:gd name="T91" fmla="*/ 3227 h 4367"/>
                <a:gd name="T92" fmla="*/ 49 w 3274"/>
                <a:gd name="T93" fmla="*/ 2919 h 4367"/>
                <a:gd name="T94" fmla="*/ 208 w 3274"/>
                <a:gd name="T95" fmla="*/ 2809 h 4367"/>
                <a:gd name="T96" fmla="*/ 0 w 3274"/>
                <a:gd name="T97" fmla="*/ 2330 h 4367"/>
                <a:gd name="T98" fmla="*/ 171 w 3274"/>
                <a:gd name="T99" fmla="*/ 2281 h 4367"/>
                <a:gd name="T100" fmla="*/ 49 w 3274"/>
                <a:gd name="T101" fmla="*/ 1718 h 4367"/>
                <a:gd name="T102" fmla="*/ 184 w 3274"/>
                <a:gd name="T103" fmla="*/ 1681 h 4367"/>
                <a:gd name="T104" fmla="*/ 257 w 3274"/>
                <a:gd name="T105" fmla="*/ 1350 h 4367"/>
                <a:gd name="T106" fmla="*/ 208 w 3274"/>
                <a:gd name="T107" fmla="*/ 797 h 4367"/>
                <a:gd name="T108" fmla="*/ 393 w 3274"/>
                <a:gd name="T109" fmla="*/ 884 h 4367"/>
                <a:gd name="T110" fmla="*/ 663 w 3274"/>
                <a:gd name="T111" fmla="*/ 995 h 4367"/>
                <a:gd name="T112" fmla="*/ 540 w 3274"/>
                <a:gd name="T113" fmla="*/ 124 h 4367"/>
                <a:gd name="T114" fmla="*/ 748 w 3274"/>
                <a:gd name="T115" fmla="*/ 197 h 4367"/>
                <a:gd name="T116" fmla="*/ 1005 w 3274"/>
                <a:gd name="T117" fmla="*/ 258 h 4367"/>
                <a:gd name="T118" fmla="*/ 1166 w 3274"/>
                <a:gd name="T119" fmla="*/ 0 h 4367"/>
                <a:gd name="T120" fmla="*/ 1398 w 3274"/>
                <a:gd name="T121" fmla="*/ 393 h 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4" h="4367">
                  <a:moveTo>
                    <a:pt x="1484" y="1853"/>
                  </a:moveTo>
                  <a:lnTo>
                    <a:pt x="1496" y="283"/>
                  </a:lnTo>
                  <a:lnTo>
                    <a:pt x="1582" y="1816"/>
                  </a:lnTo>
                  <a:lnTo>
                    <a:pt x="1656" y="589"/>
                  </a:lnTo>
                  <a:lnTo>
                    <a:pt x="1668" y="1828"/>
                  </a:lnTo>
                  <a:lnTo>
                    <a:pt x="1802" y="491"/>
                  </a:lnTo>
                  <a:lnTo>
                    <a:pt x="1778" y="1325"/>
                  </a:lnTo>
                  <a:lnTo>
                    <a:pt x="1939" y="332"/>
                  </a:lnTo>
                  <a:lnTo>
                    <a:pt x="1851" y="1767"/>
                  </a:lnTo>
                  <a:lnTo>
                    <a:pt x="2048" y="724"/>
                  </a:lnTo>
                  <a:lnTo>
                    <a:pt x="1951" y="1853"/>
                  </a:lnTo>
                  <a:lnTo>
                    <a:pt x="2147" y="1129"/>
                  </a:lnTo>
                  <a:lnTo>
                    <a:pt x="2073" y="1865"/>
                  </a:lnTo>
                  <a:lnTo>
                    <a:pt x="2294" y="1227"/>
                  </a:lnTo>
                  <a:lnTo>
                    <a:pt x="2159" y="1865"/>
                  </a:lnTo>
                  <a:lnTo>
                    <a:pt x="2465" y="1215"/>
                  </a:lnTo>
                  <a:lnTo>
                    <a:pt x="2171" y="2000"/>
                  </a:lnTo>
                  <a:lnTo>
                    <a:pt x="2587" y="1374"/>
                  </a:lnTo>
                  <a:lnTo>
                    <a:pt x="2379" y="2049"/>
                  </a:lnTo>
                  <a:lnTo>
                    <a:pt x="2723" y="1521"/>
                  </a:lnTo>
                  <a:lnTo>
                    <a:pt x="2465" y="2134"/>
                  </a:lnTo>
                  <a:lnTo>
                    <a:pt x="2980" y="1411"/>
                  </a:lnTo>
                  <a:lnTo>
                    <a:pt x="2526" y="2269"/>
                  </a:lnTo>
                  <a:lnTo>
                    <a:pt x="2968" y="1804"/>
                  </a:lnTo>
                  <a:lnTo>
                    <a:pt x="2642" y="2293"/>
                  </a:lnTo>
                  <a:lnTo>
                    <a:pt x="3139" y="1841"/>
                  </a:lnTo>
                  <a:lnTo>
                    <a:pt x="2563" y="2601"/>
                  </a:lnTo>
                  <a:lnTo>
                    <a:pt x="3060" y="2128"/>
                  </a:lnTo>
                  <a:lnTo>
                    <a:pt x="2600" y="2674"/>
                  </a:lnTo>
                  <a:lnTo>
                    <a:pt x="3274" y="2134"/>
                  </a:lnTo>
                  <a:lnTo>
                    <a:pt x="2600" y="2797"/>
                  </a:lnTo>
                  <a:lnTo>
                    <a:pt x="3139" y="2466"/>
                  </a:lnTo>
                  <a:lnTo>
                    <a:pt x="2550" y="2931"/>
                  </a:lnTo>
                  <a:lnTo>
                    <a:pt x="3164" y="2650"/>
                  </a:lnTo>
                  <a:lnTo>
                    <a:pt x="2636" y="3005"/>
                  </a:lnTo>
                  <a:lnTo>
                    <a:pt x="3041" y="2882"/>
                  </a:lnTo>
                  <a:lnTo>
                    <a:pt x="2600" y="3078"/>
                  </a:lnTo>
                  <a:lnTo>
                    <a:pt x="3139" y="3103"/>
                  </a:lnTo>
                  <a:lnTo>
                    <a:pt x="2526" y="3194"/>
                  </a:lnTo>
                  <a:lnTo>
                    <a:pt x="2944" y="3227"/>
                  </a:lnTo>
                  <a:lnTo>
                    <a:pt x="2587" y="3264"/>
                  </a:lnTo>
                  <a:lnTo>
                    <a:pt x="2870" y="3325"/>
                  </a:lnTo>
                  <a:lnTo>
                    <a:pt x="2674" y="3349"/>
                  </a:lnTo>
                  <a:lnTo>
                    <a:pt x="3017" y="3447"/>
                  </a:lnTo>
                  <a:lnTo>
                    <a:pt x="2650" y="3435"/>
                  </a:lnTo>
                  <a:lnTo>
                    <a:pt x="3115" y="3594"/>
                  </a:lnTo>
                  <a:lnTo>
                    <a:pt x="2662" y="3533"/>
                  </a:lnTo>
                  <a:lnTo>
                    <a:pt x="3152" y="3692"/>
                  </a:lnTo>
                  <a:lnTo>
                    <a:pt x="2563" y="3631"/>
                  </a:lnTo>
                  <a:lnTo>
                    <a:pt x="2907" y="3777"/>
                  </a:lnTo>
                  <a:lnTo>
                    <a:pt x="2489" y="3679"/>
                  </a:lnTo>
                  <a:lnTo>
                    <a:pt x="2944" y="3973"/>
                  </a:lnTo>
                  <a:lnTo>
                    <a:pt x="2416" y="3826"/>
                  </a:lnTo>
                  <a:lnTo>
                    <a:pt x="2600" y="3949"/>
                  </a:lnTo>
                  <a:lnTo>
                    <a:pt x="2318" y="3924"/>
                  </a:lnTo>
                  <a:lnTo>
                    <a:pt x="2416" y="4073"/>
                  </a:lnTo>
                  <a:lnTo>
                    <a:pt x="2165" y="3931"/>
                  </a:lnTo>
                  <a:lnTo>
                    <a:pt x="2257" y="4207"/>
                  </a:lnTo>
                  <a:lnTo>
                    <a:pt x="2061" y="3961"/>
                  </a:lnTo>
                  <a:lnTo>
                    <a:pt x="1987" y="4054"/>
                  </a:lnTo>
                  <a:lnTo>
                    <a:pt x="1877" y="3839"/>
                  </a:lnTo>
                  <a:lnTo>
                    <a:pt x="1902" y="4171"/>
                  </a:lnTo>
                  <a:lnTo>
                    <a:pt x="1753" y="3937"/>
                  </a:lnTo>
                  <a:lnTo>
                    <a:pt x="1729" y="4171"/>
                  </a:lnTo>
                  <a:lnTo>
                    <a:pt x="1668" y="3949"/>
                  </a:lnTo>
                  <a:lnTo>
                    <a:pt x="1607" y="4220"/>
                  </a:lnTo>
                  <a:lnTo>
                    <a:pt x="1545" y="3961"/>
                  </a:lnTo>
                  <a:lnTo>
                    <a:pt x="1496" y="4195"/>
                  </a:lnTo>
                  <a:lnTo>
                    <a:pt x="1460" y="3937"/>
                  </a:lnTo>
                  <a:lnTo>
                    <a:pt x="1337" y="4220"/>
                  </a:lnTo>
                  <a:lnTo>
                    <a:pt x="1337" y="3949"/>
                  </a:lnTo>
                  <a:lnTo>
                    <a:pt x="1166" y="4367"/>
                  </a:lnTo>
                  <a:lnTo>
                    <a:pt x="1264" y="3924"/>
                  </a:lnTo>
                  <a:lnTo>
                    <a:pt x="1105" y="4097"/>
                  </a:lnTo>
                  <a:lnTo>
                    <a:pt x="1190" y="3912"/>
                  </a:lnTo>
                  <a:lnTo>
                    <a:pt x="858" y="4134"/>
                  </a:lnTo>
                  <a:lnTo>
                    <a:pt x="1066" y="3900"/>
                  </a:lnTo>
                  <a:lnTo>
                    <a:pt x="663" y="4146"/>
                  </a:lnTo>
                  <a:lnTo>
                    <a:pt x="1005" y="3857"/>
                  </a:lnTo>
                  <a:lnTo>
                    <a:pt x="405" y="4122"/>
                  </a:lnTo>
                  <a:lnTo>
                    <a:pt x="846" y="3777"/>
                  </a:lnTo>
                  <a:lnTo>
                    <a:pt x="632" y="3869"/>
                  </a:lnTo>
                  <a:lnTo>
                    <a:pt x="773" y="3716"/>
                  </a:lnTo>
                  <a:lnTo>
                    <a:pt x="467" y="3802"/>
                  </a:lnTo>
                  <a:lnTo>
                    <a:pt x="724" y="3631"/>
                  </a:lnTo>
                  <a:lnTo>
                    <a:pt x="220" y="3741"/>
                  </a:lnTo>
                  <a:lnTo>
                    <a:pt x="614" y="3582"/>
                  </a:lnTo>
                  <a:lnTo>
                    <a:pt x="282" y="3557"/>
                  </a:lnTo>
                  <a:lnTo>
                    <a:pt x="626" y="3484"/>
                  </a:lnTo>
                  <a:lnTo>
                    <a:pt x="220" y="3422"/>
                  </a:lnTo>
                  <a:lnTo>
                    <a:pt x="491" y="3373"/>
                  </a:lnTo>
                  <a:lnTo>
                    <a:pt x="233" y="3227"/>
                  </a:lnTo>
                  <a:lnTo>
                    <a:pt x="565" y="3312"/>
                  </a:lnTo>
                  <a:lnTo>
                    <a:pt x="49" y="2919"/>
                  </a:lnTo>
                  <a:lnTo>
                    <a:pt x="565" y="3139"/>
                  </a:lnTo>
                  <a:lnTo>
                    <a:pt x="208" y="2809"/>
                  </a:lnTo>
                  <a:lnTo>
                    <a:pt x="602" y="3005"/>
                  </a:lnTo>
                  <a:lnTo>
                    <a:pt x="0" y="2330"/>
                  </a:lnTo>
                  <a:lnTo>
                    <a:pt x="614" y="2821"/>
                  </a:lnTo>
                  <a:lnTo>
                    <a:pt x="171" y="2281"/>
                  </a:lnTo>
                  <a:lnTo>
                    <a:pt x="467" y="2479"/>
                  </a:lnTo>
                  <a:lnTo>
                    <a:pt x="49" y="1718"/>
                  </a:lnTo>
                  <a:lnTo>
                    <a:pt x="552" y="2342"/>
                  </a:lnTo>
                  <a:lnTo>
                    <a:pt x="184" y="1681"/>
                  </a:lnTo>
                  <a:lnTo>
                    <a:pt x="699" y="2183"/>
                  </a:lnTo>
                  <a:lnTo>
                    <a:pt x="257" y="1350"/>
                  </a:lnTo>
                  <a:lnTo>
                    <a:pt x="785" y="2085"/>
                  </a:lnTo>
                  <a:lnTo>
                    <a:pt x="208" y="797"/>
                  </a:lnTo>
                  <a:lnTo>
                    <a:pt x="834" y="1987"/>
                  </a:lnTo>
                  <a:lnTo>
                    <a:pt x="393" y="884"/>
                  </a:lnTo>
                  <a:lnTo>
                    <a:pt x="895" y="1816"/>
                  </a:lnTo>
                  <a:lnTo>
                    <a:pt x="663" y="995"/>
                  </a:lnTo>
                  <a:lnTo>
                    <a:pt x="956" y="1521"/>
                  </a:lnTo>
                  <a:lnTo>
                    <a:pt x="540" y="124"/>
                  </a:lnTo>
                  <a:lnTo>
                    <a:pt x="1117" y="1459"/>
                  </a:lnTo>
                  <a:lnTo>
                    <a:pt x="748" y="197"/>
                  </a:lnTo>
                  <a:lnTo>
                    <a:pt x="1166" y="1178"/>
                  </a:lnTo>
                  <a:lnTo>
                    <a:pt x="1005" y="258"/>
                  </a:lnTo>
                  <a:lnTo>
                    <a:pt x="1239" y="1031"/>
                  </a:lnTo>
                  <a:lnTo>
                    <a:pt x="1166" y="0"/>
                  </a:lnTo>
                  <a:lnTo>
                    <a:pt x="1411" y="1264"/>
                  </a:lnTo>
                  <a:lnTo>
                    <a:pt x="1398" y="393"/>
                  </a:lnTo>
                  <a:lnTo>
                    <a:pt x="1484" y="1853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auto">
            <a:xfrm>
              <a:off x="7709" y="4353"/>
              <a:ext cx="1961" cy="2623"/>
            </a:xfrm>
            <a:custGeom>
              <a:avLst/>
              <a:gdLst>
                <a:gd name="T0" fmla="*/ 895 w 1961"/>
                <a:gd name="T1" fmla="*/ 171 h 2623"/>
                <a:gd name="T2" fmla="*/ 993 w 1961"/>
                <a:gd name="T3" fmla="*/ 356 h 2623"/>
                <a:gd name="T4" fmla="*/ 1078 w 1961"/>
                <a:gd name="T5" fmla="*/ 295 h 2623"/>
                <a:gd name="T6" fmla="*/ 1158 w 1961"/>
                <a:gd name="T7" fmla="*/ 201 h 2623"/>
                <a:gd name="T8" fmla="*/ 1225 w 1961"/>
                <a:gd name="T9" fmla="*/ 435 h 2623"/>
                <a:gd name="T10" fmla="*/ 1288 w 1961"/>
                <a:gd name="T11" fmla="*/ 680 h 2623"/>
                <a:gd name="T12" fmla="*/ 1373 w 1961"/>
                <a:gd name="T13" fmla="*/ 735 h 2623"/>
                <a:gd name="T14" fmla="*/ 1478 w 1961"/>
                <a:gd name="T15" fmla="*/ 729 h 2623"/>
                <a:gd name="T16" fmla="*/ 1551 w 1961"/>
                <a:gd name="T17" fmla="*/ 827 h 2623"/>
                <a:gd name="T18" fmla="*/ 1631 w 1961"/>
                <a:gd name="T19" fmla="*/ 913 h 2623"/>
                <a:gd name="T20" fmla="*/ 1783 w 1961"/>
                <a:gd name="T21" fmla="*/ 846 h 2623"/>
                <a:gd name="T22" fmla="*/ 1777 w 1961"/>
                <a:gd name="T23" fmla="*/ 1086 h 2623"/>
                <a:gd name="T24" fmla="*/ 1881 w 1961"/>
                <a:gd name="T25" fmla="*/ 1104 h 2623"/>
                <a:gd name="T26" fmla="*/ 1832 w 1961"/>
                <a:gd name="T27" fmla="*/ 1282 h 2623"/>
                <a:gd name="T28" fmla="*/ 1961 w 1961"/>
                <a:gd name="T29" fmla="*/ 1282 h 2623"/>
                <a:gd name="T30" fmla="*/ 1881 w 1961"/>
                <a:gd name="T31" fmla="*/ 1483 h 2623"/>
                <a:gd name="T32" fmla="*/ 1894 w 1961"/>
                <a:gd name="T33" fmla="*/ 1594 h 2623"/>
                <a:gd name="T34" fmla="*/ 1820 w 1961"/>
                <a:gd name="T35" fmla="*/ 1728 h 2623"/>
                <a:gd name="T36" fmla="*/ 1881 w 1961"/>
                <a:gd name="T37" fmla="*/ 1865 h 2623"/>
                <a:gd name="T38" fmla="*/ 1765 w 1961"/>
                <a:gd name="T39" fmla="*/ 1938 h 2623"/>
                <a:gd name="T40" fmla="*/ 1722 w 1961"/>
                <a:gd name="T41" fmla="*/ 1999 h 2623"/>
                <a:gd name="T42" fmla="*/ 1808 w 1961"/>
                <a:gd name="T43" fmla="*/ 2072 h 2623"/>
                <a:gd name="T44" fmla="*/ 1869 w 1961"/>
                <a:gd name="T45" fmla="*/ 2158 h 2623"/>
                <a:gd name="T46" fmla="*/ 1888 w 1961"/>
                <a:gd name="T47" fmla="*/ 2220 h 2623"/>
                <a:gd name="T48" fmla="*/ 1741 w 1961"/>
                <a:gd name="T49" fmla="*/ 2268 h 2623"/>
                <a:gd name="T50" fmla="*/ 1765 w 1961"/>
                <a:gd name="T51" fmla="*/ 2385 h 2623"/>
                <a:gd name="T52" fmla="*/ 1557 w 1961"/>
                <a:gd name="T53" fmla="*/ 2372 h 2623"/>
                <a:gd name="T54" fmla="*/ 1447 w 1961"/>
                <a:gd name="T55" fmla="*/ 2446 h 2623"/>
                <a:gd name="T56" fmla="*/ 1355 w 1961"/>
                <a:gd name="T57" fmla="*/ 2526 h 2623"/>
                <a:gd name="T58" fmla="*/ 1188 w 1961"/>
                <a:gd name="T59" fmla="*/ 2434 h 2623"/>
                <a:gd name="T60" fmla="*/ 1139 w 1961"/>
                <a:gd name="T61" fmla="*/ 2501 h 2623"/>
                <a:gd name="T62" fmla="*/ 1036 w 1961"/>
                <a:gd name="T63" fmla="*/ 2501 h 2623"/>
                <a:gd name="T64" fmla="*/ 962 w 1961"/>
                <a:gd name="T65" fmla="*/ 2532 h 2623"/>
                <a:gd name="T66" fmla="*/ 895 w 1961"/>
                <a:gd name="T67" fmla="*/ 2519 h 2623"/>
                <a:gd name="T68" fmla="*/ 803 w 1961"/>
                <a:gd name="T69" fmla="*/ 2532 h 2623"/>
                <a:gd name="T70" fmla="*/ 699 w 1961"/>
                <a:gd name="T71" fmla="*/ 2623 h 2623"/>
                <a:gd name="T72" fmla="*/ 662 w 1961"/>
                <a:gd name="T73" fmla="*/ 2458 h 2623"/>
                <a:gd name="T74" fmla="*/ 515 w 1961"/>
                <a:gd name="T75" fmla="*/ 2483 h 2623"/>
                <a:gd name="T76" fmla="*/ 398 w 1961"/>
                <a:gd name="T77" fmla="*/ 2489 h 2623"/>
                <a:gd name="T78" fmla="*/ 238 w 1961"/>
                <a:gd name="T79" fmla="*/ 2476 h 2623"/>
                <a:gd name="T80" fmla="*/ 379 w 1961"/>
                <a:gd name="T81" fmla="*/ 2323 h 2623"/>
                <a:gd name="T82" fmla="*/ 275 w 1961"/>
                <a:gd name="T83" fmla="*/ 2281 h 2623"/>
                <a:gd name="T84" fmla="*/ 128 w 1961"/>
                <a:gd name="T85" fmla="*/ 2244 h 2623"/>
                <a:gd name="T86" fmla="*/ 165 w 1961"/>
                <a:gd name="T87" fmla="*/ 2134 h 2623"/>
                <a:gd name="T88" fmla="*/ 128 w 1961"/>
                <a:gd name="T89" fmla="*/ 2054 h 2623"/>
                <a:gd name="T90" fmla="*/ 140 w 1961"/>
                <a:gd name="T91" fmla="*/ 1938 h 2623"/>
                <a:gd name="T92" fmla="*/ 30 w 1961"/>
                <a:gd name="T93" fmla="*/ 1753 h 2623"/>
                <a:gd name="T94" fmla="*/ 122 w 1961"/>
                <a:gd name="T95" fmla="*/ 1686 h 2623"/>
                <a:gd name="T96" fmla="*/ 0 w 1961"/>
                <a:gd name="T97" fmla="*/ 1398 h 2623"/>
                <a:gd name="T98" fmla="*/ 104 w 1961"/>
                <a:gd name="T99" fmla="*/ 1373 h 2623"/>
                <a:gd name="T100" fmla="*/ 30 w 1961"/>
                <a:gd name="T101" fmla="*/ 1029 h 2623"/>
                <a:gd name="T102" fmla="*/ 110 w 1961"/>
                <a:gd name="T103" fmla="*/ 1011 h 2623"/>
                <a:gd name="T104" fmla="*/ 153 w 1961"/>
                <a:gd name="T105" fmla="*/ 809 h 2623"/>
                <a:gd name="T106" fmla="*/ 122 w 1961"/>
                <a:gd name="T107" fmla="*/ 478 h 2623"/>
                <a:gd name="T108" fmla="*/ 232 w 1961"/>
                <a:gd name="T109" fmla="*/ 534 h 2623"/>
                <a:gd name="T110" fmla="*/ 398 w 1961"/>
                <a:gd name="T111" fmla="*/ 601 h 2623"/>
                <a:gd name="T112" fmla="*/ 324 w 1961"/>
                <a:gd name="T113" fmla="*/ 73 h 2623"/>
                <a:gd name="T114" fmla="*/ 446 w 1961"/>
                <a:gd name="T115" fmla="*/ 122 h 2623"/>
                <a:gd name="T116" fmla="*/ 601 w 1961"/>
                <a:gd name="T117" fmla="*/ 158 h 2623"/>
                <a:gd name="T118" fmla="*/ 699 w 1961"/>
                <a:gd name="T119" fmla="*/ 0 h 2623"/>
                <a:gd name="T120" fmla="*/ 840 w 1961"/>
                <a:gd name="T121" fmla="*/ 238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1" h="2623">
                  <a:moveTo>
                    <a:pt x="889" y="1116"/>
                  </a:moveTo>
                  <a:lnTo>
                    <a:pt x="895" y="171"/>
                  </a:lnTo>
                  <a:lnTo>
                    <a:pt x="950" y="1092"/>
                  </a:lnTo>
                  <a:lnTo>
                    <a:pt x="993" y="356"/>
                  </a:lnTo>
                  <a:lnTo>
                    <a:pt x="999" y="1098"/>
                  </a:lnTo>
                  <a:lnTo>
                    <a:pt x="1078" y="295"/>
                  </a:lnTo>
                  <a:lnTo>
                    <a:pt x="1066" y="797"/>
                  </a:lnTo>
                  <a:lnTo>
                    <a:pt x="1158" y="201"/>
                  </a:lnTo>
                  <a:lnTo>
                    <a:pt x="1109" y="1060"/>
                  </a:lnTo>
                  <a:lnTo>
                    <a:pt x="1225" y="435"/>
                  </a:lnTo>
                  <a:lnTo>
                    <a:pt x="1170" y="1116"/>
                  </a:lnTo>
                  <a:lnTo>
                    <a:pt x="1288" y="680"/>
                  </a:lnTo>
                  <a:lnTo>
                    <a:pt x="1245" y="1122"/>
                  </a:lnTo>
                  <a:lnTo>
                    <a:pt x="1373" y="735"/>
                  </a:lnTo>
                  <a:lnTo>
                    <a:pt x="1294" y="1122"/>
                  </a:lnTo>
                  <a:lnTo>
                    <a:pt x="1478" y="729"/>
                  </a:lnTo>
                  <a:lnTo>
                    <a:pt x="1300" y="1202"/>
                  </a:lnTo>
                  <a:lnTo>
                    <a:pt x="1551" y="827"/>
                  </a:lnTo>
                  <a:lnTo>
                    <a:pt x="1428" y="1232"/>
                  </a:lnTo>
                  <a:lnTo>
                    <a:pt x="1631" y="913"/>
                  </a:lnTo>
                  <a:lnTo>
                    <a:pt x="1478" y="1282"/>
                  </a:lnTo>
                  <a:lnTo>
                    <a:pt x="1783" y="846"/>
                  </a:lnTo>
                  <a:lnTo>
                    <a:pt x="1514" y="1361"/>
                  </a:lnTo>
                  <a:lnTo>
                    <a:pt x="1777" y="1086"/>
                  </a:lnTo>
                  <a:lnTo>
                    <a:pt x="1582" y="1380"/>
                  </a:lnTo>
                  <a:lnTo>
                    <a:pt x="1881" y="1104"/>
                  </a:lnTo>
                  <a:lnTo>
                    <a:pt x="1539" y="1563"/>
                  </a:lnTo>
                  <a:lnTo>
                    <a:pt x="1832" y="1282"/>
                  </a:lnTo>
                  <a:lnTo>
                    <a:pt x="1557" y="1606"/>
                  </a:lnTo>
                  <a:lnTo>
                    <a:pt x="1961" y="1282"/>
                  </a:lnTo>
                  <a:lnTo>
                    <a:pt x="1557" y="1679"/>
                  </a:lnTo>
                  <a:lnTo>
                    <a:pt x="1881" y="1483"/>
                  </a:lnTo>
                  <a:lnTo>
                    <a:pt x="1527" y="1759"/>
                  </a:lnTo>
                  <a:lnTo>
                    <a:pt x="1894" y="1594"/>
                  </a:lnTo>
                  <a:lnTo>
                    <a:pt x="1582" y="1802"/>
                  </a:lnTo>
                  <a:lnTo>
                    <a:pt x="1820" y="1728"/>
                  </a:lnTo>
                  <a:lnTo>
                    <a:pt x="1557" y="1851"/>
                  </a:lnTo>
                  <a:lnTo>
                    <a:pt x="1881" y="1865"/>
                  </a:lnTo>
                  <a:lnTo>
                    <a:pt x="1514" y="1920"/>
                  </a:lnTo>
                  <a:lnTo>
                    <a:pt x="1765" y="1938"/>
                  </a:lnTo>
                  <a:lnTo>
                    <a:pt x="1551" y="1962"/>
                  </a:lnTo>
                  <a:lnTo>
                    <a:pt x="1722" y="1999"/>
                  </a:lnTo>
                  <a:lnTo>
                    <a:pt x="1600" y="2011"/>
                  </a:lnTo>
                  <a:lnTo>
                    <a:pt x="1808" y="2072"/>
                  </a:lnTo>
                  <a:lnTo>
                    <a:pt x="1588" y="2060"/>
                  </a:lnTo>
                  <a:lnTo>
                    <a:pt x="1869" y="2158"/>
                  </a:lnTo>
                  <a:lnTo>
                    <a:pt x="1594" y="2121"/>
                  </a:lnTo>
                  <a:lnTo>
                    <a:pt x="1888" y="2220"/>
                  </a:lnTo>
                  <a:lnTo>
                    <a:pt x="1539" y="2183"/>
                  </a:lnTo>
                  <a:lnTo>
                    <a:pt x="1741" y="2268"/>
                  </a:lnTo>
                  <a:lnTo>
                    <a:pt x="1490" y="2207"/>
                  </a:lnTo>
                  <a:lnTo>
                    <a:pt x="1765" y="2385"/>
                  </a:lnTo>
                  <a:lnTo>
                    <a:pt x="1447" y="2299"/>
                  </a:lnTo>
                  <a:lnTo>
                    <a:pt x="1557" y="2372"/>
                  </a:lnTo>
                  <a:lnTo>
                    <a:pt x="1392" y="2354"/>
                  </a:lnTo>
                  <a:lnTo>
                    <a:pt x="1447" y="2446"/>
                  </a:lnTo>
                  <a:lnTo>
                    <a:pt x="1294" y="2360"/>
                  </a:lnTo>
                  <a:lnTo>
                    <a:pt x="1355" y="2526"/>
                  </a:lnTo>
                  <a:lnTo>
                    <a:pt x="1231" y="2378"/>
                  </a:lnTo>
                  <a:lnTo>
                    <a:pt x="1188" y="2434"/>
                  </a:lnTo>
                  <a:lnTo>
                    <a:pt x="1121" y="2305"/>
                  </a:lnTo>
                  <a:lnTo>
                    <a:pt x="1139" y="2501"/>
                  </a:lnTo>
                  <a:lnTo>
                    <a:pt x="1048" y="2366"/>
                  </a:lnTo>
                  <a:lnTo>
                    <a:pt x="1036" y="2501"/>
                  </a:lnTo>
                  <a:lnTo>
                    <a:pt x="999" y="2372"/>
                  </a:lnTo>
                  <a:lnTo>
                    <a:pt x="962" y="2532"/>
                  </a:lnTo>
                  <a:lnTo>
                    <a:pt x="925" y="2378"/>
                  </a:lnTo>
                  <a:lnTo>
                    <a:pt x="895" y="2519"/>
                  </a:lnTo>
                  <a:lnTo>
                    <a:pt x="876" y="2366"/>
                  </a:lnTo>
                  <a:lnTo>
                    <a:pt x="803" y="2532"/>
                  </a:lnTo>
                  <a:lnTo>
                    <a:pt x="803" y="2372"/>
                  </a:lnTo>
                  <a:lnTo>
                    <a:pt x="699" y="2623"/>
                  </a:lnTo>
                  <a:lnTo>
                    <a:pt x="754" y="2354"/>
                  </a:lnTo>
                  <a:lnTo>
                    <a:pt x="662" y="2458"/>
                  </a:lnTo>
                  <a:lnTo>
                    <a:pt x="711" y="2348"/>
                  </a:lnTo>
                  <a:lnTo>
                    <a:pt x="515" y="2483"/>
                  </a:lnTo>
                  <a:lnTo>
                    <a:pt x="638" y="2342"/>
                  </a:lnTo>
                  <a:lnTo>
                    <a:pt x="398" y="2489"/>
                  </a:lnTo>
                  <a:lnTo>
                    <a:pt x="601" y="2317"/>
                  </a:lnTo>
                  <a:lnTo>
                    <a:pt x="238" y="2476"/>
                  </a:lnTo>
                  <a:lnTo>
                    <a:pt x="509" y="2268"/>
                  </a:lnTo>
                  <a:lnTo>
                    <a:pt x="379" y="2323"/>
                  </a:lnTo>
                  <a:lnTo>
                    <a:pt x="460" y="2232"/>
                  </a:lnTo>
                  <a:lnTo>
                    <a:pt x="275" y="2281"/>
                  </a:lnTo>
                  <a:lnTo>
                    <a:pt x="428" y="2183"/>
                  </a:lnTo>
                  <a:lnTo>
                    <a:pt x="128" y="2244"/>
                  </a:lnTo>
                  <a:lnTo>
                    <a:pt x="367" y="2152"/>
                  </a:lnTo>
                  <a:lnTo>
                    <a:pt x="165" y="2134"/>
                  </a:lnTo>
                  <a:lnTo>
                    <a:pt x="373" y="2091"/>
                  </a:lnTo>
                  <a:lnTo>
                    <a:pt x="128" y="2054"/>
                  </a:lnTo>
                  <a:lnTo>
                    <a:pt x="294" y="2023"/>
                  </a:lnTo>
                  <a:lnTo>
                    <a:pt x="140" y="1938"/>
                  </a:lnTo>
                  <a:lnTo>
                    <a:pt x="336" y="1987"/>
                  </a:lnTo>
                  <a:lnTo>
                    <a:pt x="30" y="1753"/>
                  </a:lnTo>
                  <a:lnTo>
                    <a:pt x="336" y="1889"/>
                  </a:lnTo>
                  <a:lnTo>
                    <a:pt x="122" y="1686"/>
                  </a:lnTo>
                  <a:lnTo>
                    <a:pt x="361" y="1802"/>
                  </a:lnTo>
                  <a:lnTo>
                    <a:pt x="0" y="1398"/>
                  </a:lnTo>
                  <a:lnTo>
                    <a:pt x="367" y="1692"/>
                  </a:lnTo>
                  <a:lnTo>
                    <a:pt x="104" y="1373"/>
                  </a:lnTo>
                  <a:lnTo>
                    <a:pt x="275" y="1489"/>
                  </a:lnTo>
                  <a:lnTo>
                    <a:pt x="30" y="1029"/>
                  </a:lnTo>
                  <a:lnTo>
                    <a:pt x="330" y="1410"/>
                  </a:lnTo>
                  <a:lnTo>
                    <a:pt x="110" y="1011"/>
                  </a:lnTo>
                  <a:lnTo>
                    <a:pt x="416" y="1312"/>
                  </a:lnTo>
                  <a:lnTo>
                    <a:pt x="153" y="809"/>
                  </a:lnTo>
                  <a:lnTo>
                    <a:pt x="472" y="1251"/>
                  </a:lnTo>
                  <a:lnTo>
                    <a:pt x="122" y="478"/>
                  </a:lnTo>
                  <a:lnTo>
                    <a:pt x="497" y="1196"/>
                  </a:lnTo>
                  <a:lnTo>
                    <a:pt x="232" y="534"/>
                  </a:lnTo>
                  <a:lnTo>
                    <a:pt x="534" y="1092"/>
                  </a:lnTo>
                  <a:lnTo>
                    <a:pt x="398" y="601"/>
                  </a:lnTo>
                  <a:lnTo>
                    <a:pt x="570" y="913"/>
                  </a:lnTo>
                  <a:lnTo>
                    <a:pt x="324" y="73"/>
                  </a:lnTo>
                  <a:lnTo>
                    <a:pt x="668" y="876"/>
                  </a:lnTo>
                  <a:lnTo>
                    <a:pt x="446" y="122"/>
                  </a:lnTo>
                  <a:lnTo>
                    <a:pt x="699" y="711"/>
                  </a:lnTo>
                  <a:lnTo>
                    <a:pt x="601" y="158"/>
                  </a:lnTo>
                  <a:lnTo>
                    <a:pt x="742" y="619"/>
                  </a:lnTo>
                  <a:lnTo>
                    <a:pt x="699" y="0"/>
                  </a:lnTo>
                  <a:lnTo>
                    <a:pt x="846" y="760"/>
                  </a:lnTo>
                  <a:lnTo>
                    <a:pt x="840" y="238"/>
                  </a:lnTo>
                  <a:lnTo>
                    <a:pt x="889" y="11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8100" y="5125"/>
              <a:ext cx="1178" cy="1570"/>
            </a:xfrm>
            <a:custGeom>
              <a:avLst/>
              <a:gdLst>
                <a:gd name="T0" fmla="*/ 540 w 1178"/>
                <a:gd name="T1" fmla="*/ 98 h 1570"/>
                <a:gd name="T2" fmla="*/ 596 w 1178"/>
                <a:gd name="T3" fmla="*/ 208 h 1570"/>
                <a:gd name="T4" fmla="*/ 651 w 1178"/>
                <a:gd name="T5" fmla="*/ 177 h 1570"/>
                <a:gd name="T6" fmla="*/ 693 w 1178"/>
                <a:gd name="T7" fmla="*/ 116 h 1570"/>
                <a:gd name="T8" fmla="*/ 736 w 1178"/>
                <a:gd name="T9" fmla="*/ 257 h 1570"/>
                <a:gd name="T10" fmla="*/ 773 w 1178"/>
                <a:gd name="T11" fmla="*/ 405 h 1570"/>
                <a:gd name="T12" fmla="*/ 828 w 1178"/>
                <a:gd name="T13" fmla="*/ 442 h 1570"/>
                <a:gd name="T14" fmla="*/ 891 w 1178"/>
                <a:gd name="T15" fmla="*/ 436 h 1570"/>
                <a:gd name="T16" fmla="*/ 934 w 1178"/>
                <a:gd name="T17" fmla="*/ 491 h 1570"/>
                <a:gd name="T18" fmla="*/ 982 w 1178"/>
                <a:gd name="T19" fmla="*/ 546 h 1570"/>
                <a:gd name="T20" fmla="*/ 1074 w 1178"/>
                <a:gd name="T21" fmla="*/ 510 h 1570"/>
                <a:gd name="T22" fmla="*/ 1068 w 1178"/>
                <a:gd name="T23" fmla="*/ 650 h 1570"/>
                <a:gd name="T24" fmla="*/ 1129 w 1178"/>
                <a:gd name="T25" fmla="*/ 663 h 1570"/>
                <a:gd name="T26" fmla="*/ 1099 w 1178"/>
                <a:gd name="T27" fmla="*/ 766 h 1570"/>
                <a:gd name="T28" fmla="*/ 1178 w 1178"/>
                <a:gd name="T29" fmla="*/ 766 h 1570"/>
                <a:gd name="T30" fmla="*/ 1129 w 1178"/>
                <a:gd name="T31" fmla="*/ 889 h 1570"/>
                <a:gd name="T32" fmla="*/ 1142 w 1178"/>
                <a:gd name="T33" fmla="*/ 950 h 1570"/>
                <a:gd name="T34" fmla="*/ 1093 w 1178"/>
                <a:gd name="T35" fmla="*/ 1036 h 1570"/>
                <a:gd name="T36" fmla="*/ 1129 w 1178"/>
                <a:gd name="T37" fmla="*/ 1117 h 1570"/>
                <a:gd name="T38" fmla="*/ 1062 w 1178"/>
                <a:gd name="T39" fmla="*/ 1160 h 1570"/>
                <a:gd name="T40" fmla="*/ 1031 w 1178"/>
                <a:gd name="T41" fmla="*/ 1197 h 1570"/>
                <a:gd name="T42" fmla="*/ 1087 w 1178"/>
                <a:gd name="T43" fmla="*/ 1239 h 1570"/>
                <a:gd name="T44" fmla="*/ 1123 w 1178"/>
                <a:gd name="T45" fmla="*/ 1294 h 1570"/>
                <a:gd name="T46" fmla="*/ 1136 w 1178"/>
                <a:gd name="T47" fmla="*/ 1331 h 1570"/>
                <a:gd name="T48" fmla="*/ 1050 w 1178"/>
                <a:gd name="T49" fmla="*/ 1362 h 1570"/>
                <a:gd name="T50" fmla="*/ 1062 w 1178"/>
                <a:gd name="T51" fmla="*/ 1429 h 1570"/>
                <a:gd name="T52" fmla="*/ 940 w 1178"/>
                <a:gd name="T53" fmla="*/ 1423 h 1570"/>
                <a:gd name="T54" fmla="*/ 873 w 1178"/>
                <a:gd name="T55" fmla="*/ 1466 h 1570"/>
                <a:gd name="T56" fmla="*/ 810 w 1178"/>
                <a:gd name="T57" fmla="*/ 1515 h 1570"/>
                <a:gd name="T58" fmla="*/ 718 w 1178"/>
                <a:gd name="T59" fmla="*/ 1460 h 1570"/>
                <a:gd name="T60" fmla="*/ 681 w 1178"/>
                <a:gd name="T61" fmla="*/ 1503 h 1570"/>
                <a:gd name="T62" fmla="*/ 620 w 1178"/>
                <a:gd name="T63" fmla="*/ 1503 h 1570"/>
                <a:gd name="T64" fmla="*/ 577 w 1178"/>
                <a:gd name="T65" fmla="*/ 1521 h 1570"/>
                <a:gd name="T66" fmla="*/ 540 w 1178"/>
                <a:gd name="T67" fmla="*/ 1509 h 1570"/>
                <a:gd name="T68" fmla="*/ 479 w 1178"/>
                <a:gd name="T69" fmla="*/ 1521 h 1570"/>
                <a:gd name="T70" fmla="*/ 418 w 1178"/>
                <a:gd name="T71" fmla="*/ 1570 h 1570"/>
                <a:gd name="T72" fmla="*/ 400 w 1178"/>
                <a:gd name="T73" fmla="*/ 1472 h 1570"/>
                <a:gd name="T74" fmla="*/ 308 w 1178"/>
                <a:gd name="T75" fmla="*/ 1484 h 1570"/>
                <a:gd name="T76" fmla="*/ 241 w 1178"/>
                <a:gd name="T77" fmla="*/ 1490 h 1570"/>
                <a:gd name="T78" fmla="*/ 149 w 1178"/>
                <a:gd name="T79" fmla="*/ 1484 h 1570"/>
                <a:gd name="T80" fmla="*/ 228 w 1178"/>
                <a:gd name="T81" fmla="*/ 1392 h 1570"/>
                <a:gd name="T82" fmla="*/ 167 w 1178"/>
                <a:gd name="T83" fmla="*/ 1368 h 1570"/>
                <a:gd name="T84" fmla="*/ 81 w 1178"/>
                <a:gd name="T85" fmla="*/ 1343 h 1570"/>
                <a:gd name="T86" fmla="*/ 100 w 1178"/>
                <a:gd name="T87" fmla="*/ 1282 h 1570"/>
                <a:gd name="T88" fmla="*/ 81 w 1178"/>
                <a:gd name="T89" fmla="*/ 1233 h 1570"/>
                <a:gd name="T90" fmla="*/ 88 w 1178"/>
                <a:gd name="T91" fmla="*/ 1160 h 1570"/>
                <a:gd name="T92" fmla="*/ 19 w 1178"/>
                <a:gd name="T93" fmla="*/ 1048 h 1570"/>
                <a:gd name="T94" fmla="*/ 75 w 1178"/>
                <a:gd name="T95" fmla="*/ 1011 h 1570"/>
                <a:gd name="T96" fmla="*/ 0 w 1178"/>
                <a:gd name="T97" fmla="*/ 840 h 1570"/>
                <a:gd name="T98" fmla="*/ 61 w 1178"/>
                <a:gd name="T99" fmla="*/ 822 h 1570"/>
                <a:gd name="T100" fmla="*/ 19 w 1178"/>
                <a:gd name="T101" fmla="*/ 620 h 1570"/>
                <a:gd name="T102" fmla="*/ 69 w 1178"/>
                <a:gd name="T103" fmla="*/ 601 h 1570"/>
                <a:gd name="T104" fmla="*/ 94 w 1178"/>
                <a:gd name="T105" fmla="*/ 485 h 1570"/>
                <a:gd name="T106" fmla="*/ 75 w 1178"/>
                <a:gd name="T107" fmla="*/ 288 h 1570"/>
                <a:gd name="T108" fmla="*/ 143 w 1178"/>
                <a:gd name="T109" fmla="*/ 320 h 1570"/>
                <a:gd name="T110" fmla="*/ 241 w 1178"/>
                <a:gd name="T111" fmla="*/ 357 h 1570"/>
                <a:gd name="T112" fmla="*/ 198 w 1178"/>
                <a:gd name="T113" fmla="*/ 43 h 1570"/>
                <a:gd name="T114" fmla="*/ 271 w 1178"/>
                <a:gd name="T115" fmla="*/ 68 h 1570"/>
                <a:gd name="T116" fmla="*/ 363 w 1178"/>
                <a:gd name="T117" fmla="*/ 92 h 1570"/>
                <a:gd name="T118" fmla="*/ 418 w 1178"/>
                <a:gd name="T119" fmla="*/ 0 h 1570"/>
                <a:gd name="T120" fmla="*/ 504 w 1178"/>
                <a:gd name="T121" fmla="*/ 141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8" h="1570">
                  <a:moveTo>
                    <a:pt x="534" y="669"/>
                  </a:moveTo>
                  <a:lnTo>
                    <a:pt x="540" y="98"/>
                  </a:lnTo>
                  <a:lnTo>
                    <a:pt x="571" y="650"/>
                  </a:lnTo>
                  <a:lnTo>
                    <a:pt x="596" y="208"/>
                  </a:lnTo>
                  <a:lnTo>
                    <a:pt x="602" y="656"/>
                  </a:lnTo>
                  <a:lnTo>
                    <a:pt x="651" y="177"/>
                  </a:lnTo>
                  <a:lnTo>
                    <a:pt x="638" y="479"/>
                  </a:lnTo>
                  <a:lnTo>
                    <a:pt x="693" y="116"/>
                  </a:lnTo>
                  <a:lnTo>
                    <a:pt x="669" y="638"/>
                  </a:lnTo>
                  <a:lnTo>
                    <a:pt x="736" y="257"/>
                  </a:lnTo>
                  <a:lnTo>
                    <a:pt x="699" y="669"/>
                  </a:lnTo>
                  <a:lnTo>
                    <a:pt x="773" y="405"/>
                  </a:lnTo>
                  <a:lnTo>
                    <a:pt x="748" y="669"/>
                  </a:lnTo>
                  <a:lnTo>
                    <a:pt x="828" y="442"/>
                  </a:lnTo>
                  <a:lnTo>
                    <a:pt x="779" y="669"/>
                  </a:lnTo>
                  <a:lnTo>
                    <a:pt x="891" y="436"/>
                  </a:lnTo>
                  <a:lnTo>
                    <a:pt x="779" y="717"/>
                  </a:lnTo>
                  <a:lnTo>
                    <a:pt x="934" y="491"/>
                  </a:lnTo>
                  <a:lnTo>
                    <a:pt x="860" y="736"/>
                  </a:lnTo>
                  <a:lnTo>
                    <a:pt x="982" y="546"/>
                  </a:lnTo>
                  <a:lnTo>
                    <a:pt x="891" y="766"/>
                  </a:lnTo>
                  <a:lnTo>
                    <a:pt x="1074" y="510"/>
                  </a:lnTo>
                  <a:lnTo>
                    <a:pt x="909" y="816"/>
                  </a:lnTo>
                  <a:lnTo>
                    <a:pt x="1068" y="650"/>
                  </a:lnTo>
                  <a:lnTo>
                    <a:pt x="952" y="822"/>
                  </a:lnTo>
                  <a:lnTo>
                    <a:pt x="1129" y="663"/>
                  </a:lnTo>
                  <a:lnTo>
                    <a:pt x="921" y="932"/>
                  </a:lnTo>
                  <a:lnTo>
                    <a:pt x="1099" y="766"/>
                  </a:lnTo>
                  <a:lnTo>
                    <a:pt x="940" y="962"/>
                  </a:lnTo>
                  <a:lnTo>
                    <a:pt x="1178" y="766"/>
                  </a:lnTo>
                  <a:lnTo>
                    <a:pt x="940" y="1005"/>
                  </a:lnTo>
                  <a:lnTo>
                    <a:pt x="1129" y="889"/>
                  </a:lnTo>
                  <a:lnTo>
                    <a:pt x="921" y="1054"/>
                  </a:lnTo>
                  <a:lnTo>
                    <a:pt x="1142" y="950"/>
                  </a:lnTo>
                  <a:lnTo>
                    <a:pt x="952" y="1079"/>
                  </a:lnTo>
                  <a:lnTo>
                    <a:pt x="1093" y="1036"/>
                  </a:lnTo>
                  <a:lnTo>
                    <a:pt x="940" y="1111"/>
                  </a:lnTo>
                  <a:lnTo>
                    <a:pt x="1129" y="1117"/>
                  </a:lnTo>
                  <a:lnTo>
                    <a:pt x="909" y="1148"/>
                  </a:lnTo>
                  <a:lnTo>
                    <a:pt x="1062" y="1160"/>
                  </a:lnTo>
                  <a:lnTo>
                    <a:pt x="934" y="1172"/>
                  </a:lnTo>
                  <a:lnTo>
                    <a:pt x="1031" y="1197"/>
                  </a:lnTo>
                  <a:lnTo>
                    <a:pt x="964" y="1203"/>
                  </a:lnTo>
                  <a:lnTo>
                    <a:pt x="1087" y="1239"/>
                  </a:lnTo>
                  <a:lnTo>
                    <a:pt x="952" y="1233"/>
                  </a:lnTo>
                  <a:lnTo>
                    <a:pt x="1123" y="1294"/>
                  </a:lnTo>
                  <a:lnTo>
                    <a:pt x="958" y="1270"/>
                  </a:lnTo>
                  <a:lnTo>
                    <a:pt x="1136" y="1331"/>
                  </a:lnTo>
                  <a:lnTo>
                    <a:pt x="921" y="1307"/>
                  </a:lnTo>
                  <a:lnTo>
                    <a:pt x="1050" y="1362"/>
                  </a:lnTo>
                  <a:lnTo>
                    <a:pt x="897" y="1325"/>
                  </a:lnTo>
                  <a:lnTo>
                    <a:pt x="1062" y="1429"/>
                  </a:lnTo>
                  <a:lnTo>
                    <a:pt x="873" y="1374"/>
                  </a:lnTo>
                  <a:lnTo>
                    <a:pt x="940" y="1423"/>
                  </a:lnTo>
                  <a:lnTo>
                    <a:pt x="834" y="1411"/>
                  </a:lnTo>
                  <a:lnTo>
                    <a:pt x="873" y="1466"/>
                  </a:lnTo>
                  <a:lnTo>
                    <a:pt x="779" y="1417"/>
                  </a:lnTo>
                  <a:lnTo>
                    <a:pt x="810" y="1515"/>
                  </a:lnTo>
                  <a:lnTo>
                    <a:pt x="742" y="1423"/>
                  </a:lnTo>
                  <a:lnTo>
                    <a:pt x="718" y="1460"/>
                  </a:lnTo>
                  <a:lnTo>
                    <a:pt x="675" y="1380"/>
                  </a:lnTo>
                  <a:lnTo>
                    <a:pt x="681" y="1503"/>
                  </a:lnTo>
                  <a:lnTo>
                    <a:pt x="632" y="1417"/>
                  </a:lnTo>
                  <a:lnTo>
                    <a:pt x="620" y="1503"/>
                  </a:lnTo>
                  <a:lnTo>
                    <a:pt x="602" y="1423"/>
                  </a:lnTo>
                  <a:lnTo>
                    <a:pt x="577" y="1521"/>
                  </a:lnTo>
                  <a:lnTo>
                    <a:pt x="559" y="1423"/>
                  </a:lnTo>
                  <a:lnTo>
                    <a:pt x="540" y="1509"/>
                  </a:lnTo>
                  <a:lnTo>
                    <a:pt x="528" y="1417"/>
                  </a:lnTo>
                  <a:lnTo>
                    <a:pt x="479" y="1521"/>
                  </a:lnTo>
                  <a:lnTo>
                    <a:pt x="479" y="1423"/>
                  </a:lnTo>
                  <a:lnTo>
                    <a:pt x="418" y="1570"/>
                  </a:lnTo>
                  <a:lnTo>
                    <a:pt x="455" y="1411"/>
                  </a:lnTo>
                  <a:lnTo>
                    <a:pt x="400" y="1472"/>
                  </a:lnTo>
                  <a:lnTo>
                    <a:pt x="430" y="1411"/>
                  </a:lnTo>
                  <a:lnTo>
                    <a:pt x="308" y="1484"/>
                  </a:lnTo>
                  <a:lnTo>
                    <a:pt x="381" y="1405"/>
                  </a:lnTo>
                  <a:lnTo>
                    <a:pt x="241" y="1490"/>
                  </a:lnTo>
                  <a:lnTo>
                    <a:pt x="363" y="1386"/>
                  </a:lnTo>
                  <a:lnTo>
                    <a:pt x="149" y="1484"/>
                  </a:lnTo>
                  <a:lnTo>
                    <a:pt x="308" y="1362"/>
                  </a:lnTo>
                  <a:lnTo>
                    <a:pt x="228" y="1392"/>
                  </a:lnTo>
                  <a:lnTo>
                    <a:pt x="277" y="1337"/>
                  </a:lnTo>
                  <a:lnTo>
                    <a:pt x="167" y="1368"/>
                  </a:lnTo>
                  <a:lnTo>
                    <a:pt x="259" y="1307"/>
                  </a:lnTo>
                  <a:lnTo>
                    <a:pt x="81" y="1343"/>
                  </a:lnTo>
                  <a:lnTo>
                    <a:pt x="222" y="1288"/>
                  </a:lnTo>
                  <a:lnTo>
                    <a:pt x="100" y="1282"/>
                  </a:lnTo>
                  <a:lnTo>
                    <a:pt x="228" y="1251"/>
                  </a:lnTo>
                  <a:lnTo>
                    <a:pt x="81" y="1233"/>
                  </a:lnTo>
                  <a:lnTo>
                    <a:pt x="179" y="1215"/>
                  </a:lnTo>
                  <a:lnTo>
                    <a:pt x="88" y="1160"/>
                  </a:lnTo>
                  <a:lnTo>
                    <a:pt x="204" y="1190"/>
                  </a:lnTo>
                  <a:lnTo>
                    <a:pt x="19" y="1048"/>
                  </a:lnTo>
                  <a:lnTo>
                    <a:pt x="204" y="1129"/>
                  </a:lnTo>
                  <a:lnTo>
                    <a:pt x="75" y="1011"/>
                  </a:lnTo>
                  <a:lnTo>
                    <a:pt x="216" y="1079"/>
                  </a:lnTo>
                  <a:lnTo>
                    <a:pt x="0" y="840"/>
                  </a:lnTo>
                  <a:lnTo>
                    <a:pt x="222" y="1011"/>
                  </a:lnTo>
                  <a:lnTo>
                    <a:pt x="61" y="822"/>
                  </a:lnTo>
                  <a:lnTo>
                    <a:pt x="167" y="889"/>
                  </a:lnTo>
                  <a:lnTo>
                    <a:pt x="19" y="620"/>
                  </a:lnTo>
                  <a:lnTo>
                    <a:pt x="198" y="840"/>
                  </a:lnTo>
                  <a:lnTo>
                    <a:pt x="69" y="601"/>
                  </a:lnTo>
                  <a:lnTo>
                    <a:pt x="253" y="785"/>
                  </a:lnTo>
                  <a:lnTo>
                    <a:pt x="94" y="485"/>
                  </a:lnTo>
                  <a:lnTo>
                    <a:pt x="283" y="748"/>
                  </a:lnTo>
                  <a:lnTo>
                    <a:pt x="75" y="288"/>
                  </a:lnTo>
                  <a:lnTo>
                    <a:pt x="302" y="711"/>
                  </a:lnTo>
                  <a:lnTo>
                    <a:pt x="143" y="320"/>
                  </a:lnTo>
                  <a:lnTo>
                    <a:pt x="320" y="650"/>
                  </a:lnTo>
                  <a:lnTo>
                    <a:pt x="241" y="357"/>
                  </a:lnTo>
                  <a:lnTo>
                    <a:pt x="344" y="546"/>
                  </a:lnTo>
                  <a:lnTo>
                    <a:pt x="198" y="43"/>
                  </a:lnTo>
                  <a:lnTo>
                    <a:pt x="400" y="528"/>
                  </a:lnTo>
                  <a:lnTo>
                    <a:pt x="271" y="68"/>
                  </a:lnTo>
                  <a:lnTo>
                    <a:pt x="418" y="424"/>
                  </a:lnTo>
                  <a:lnTo>
                    <a:pt x="363" y="92"/>
                  </a:lnTo>
                  <a:lnTo>
                    <a:pt x="449" y="369"/>
                  </a:lnTo>
                  <a:lnTo>
                    <a:pt x="418" y="0"/>
                  </a:lnTo>
                  <a:lnTo>
                    <a:pt x="510" y="454"/>
                  </a:lnTo>
                  <a:lnTo>
                    <a:pt x="504" y="141"/>
                  </a:lnTo>
                  <a:lnTo>
                    <a:pt x="534" y="669"/>
                  </a:lnTo>
                  <a:close/>
                </a:path>
              </a:pathLst>
            </a:custGeom>
            <a:solidFill>
              <a:srgbClr val="FFF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8558" y="2016"/>
              <a:ext cx="84" cy="2569"/>
            </a:xfrm>
            <a:custGeom>
              <a:avLst/>
              <a:gdLst>
                <a:gd name="T0" fmla="*/ 15 w 84"/>
                <a:gd name="T1" fmla="*/ 6 h 2569"/>
                <a:gd name="T2" fmla="*/ 35 w 84"/>
                <a:gd name="T3" fmla="*/ 277 h 2569"/>
                <a:gd name="T4" fmla="*/ 50 w 84"/>
                <a:gd name="T5" fmla="*/ 554 h 2569"/>
                <a:gd name="T6" fmla="*/ 60 w 84"/>
                <a:gd name="T7" fmla="*/ 832 h 2569"/>
                <a:gd name="T8" fmla="*/ 69 w 84"/>
                <a:gd name="T9" fmla="*/ 1112 h 2569"/>
                <a:gd name="T10" fmla="*/ 72 w 84"/>
                <a:gd name="T11" fmla="*/ 1393 h 2569"/>
                <a:gd name="T12" fmla="*/ 75 w 84"/>
                <a:gd name="T13" fmla="*/ 1672 h 2569"/>
                <a:gd name="T14" fmla="*/ 75 w 84"/>
                <a:gd name="T15" fmla="*/ 1952 h 2569"/>
                <a:gd name="T16" fmla="*/ 76 w 84"/>
                <a:gd name="T17" fmla="*/ 2232 h 2569"/>
                <a:gd name="T18" fmla="*/ 79 w 84"/>
                <a:gd name="T19" fmla="*/ 2275 h 2569"/>
                <a:gd name="T20" fmla="*/ 82 w 84"/>
                <a:gd name="T21" fmla="*/ 2318 h 2569"/>
                <a:gd name="T22" fmla="*/ 82 w 84"/>
                <a:gd name="T23" fmla="*/ 2361 h 2569"/>
                <a:gd name="T24" fmla="*/ 84 w 84"/>
                <a:gd name="T25" fmla="*/ 2405 h 2569"/>
                <a:gd name="T26" fmla="*/ 82 w 84"/>
                <a:gd name="T27" fmla="*/ 2446 h 2569"/>
                <a:gd name="T28" fmla="*/ 82 w 84"/>
                <a:gd name="T29" fmla="*/ 2488 h 2569"/>
                <a:gd name="T30" fmla="*/ 82 w 84"/>
                <a:gd name="T31" fmla="*/ 2528 h 2569"/>
                <a:gd name="T32" fmla="*/ 82 w 84"/>
                <a:gd name="T33" fmla="*/ 2569 h 2569"/>
                <a:gd name="T34" fmla="*/ 75 w 84"/>
                <a:gd name="T35" fmla="*/ 2514 h 2569"/>
                <a:gd name="T36" fmla="*/ 72 w 84"/>
                <a:gd name="T37" fmla="*/ 2457 h 2569"/>
                <a:gd name="T38" fmla="*/ 67 w 84"/>
                <a:gd name="T39" fmla="*/ 2398 h 2569"/>
                <a:gd name="T40" fmla="*/ 66 w 84"/>
                <a:gd name="T41" fmla="*/ 2339 h 2569"/>
                <a:gd name="T42" fmla="*/ 62 w 84"/>
                <a:gd name="T43" fmla="*/ 2278 h 2569"/>
                <a:gd name="T44" fmla="*/ 61 w 84"/>
                <a:gd name="T45" fmla="*/ 2219 h 2569"/>
                <a:gd name="T46" fmla="*/ 60 w 84"/>
                <a:gd name="T47" fmla="*/ 2157 h 2569"/>
                <a:gd name="T48" fmla="*/ 58 w 84"/>
                <a:gd name="T49" fmla="*/ 2098 h 2569"/>
                <a:gd name="T50" fmla="*/ 62 w 84"/>
                <a:gd name="T51" fmla="*/ 2090 h 2569"/>
                <a:gd name="T52" fmla="*/ 66 w 84"/>
                <a:gd name="T53" fmla="*/ 2083 h 2569"/>
                <a:gd name="T54" fmla="*/ 66 w 84"/>
                <a:gd name="T55" fmla="*/ 2073 h 2569"/>
                <a:gd name="T56" fmla="*/ 67 w 84"/>
                <a:gd name="T57" fmla="*/ 2066 h 2569"/>
                <a:gd name="T58" fmla="*/ 64 w 84"/>
                <a:gd name="T59" fmla="*/ 2056 h 2569"/>
                <a:gd name="T60" fmla="*/ 62 w 84"/>
                <a:gd name="T61" fmla="*/ 2047 h 2569"/>
                <a:gd name="T62" fmla="*/ 60 w 84"/>
                <a:gd name="T63" fmla="*/ 2038 h 2569"/>
                <a:gd name="T64" fmla="*/ 58 w 84"/>
                <a:gd name="T65" fmla="*/ 2031 h 2569"/>
                <a:gd name="T66" fmla="*/ 54 w 84"/>
                <a:gd name="T67" fmla="*/ 1807 h 2569"/>
                <a:gd name="T68" fmla="*/ 50 w 84"/>
                <a:gd name="T69" fmla="*/ 1585 h 2569"/>
                <a:gd name="T70" fmla="*/ 44 w 84"/>
                <a:gd name="T71" fmla="*/ 1362 h 2569"/>
                <a:gd name="T72" fmla="*/ 38 w 84"/>
                <a:gd name="T73" fmla="*/ 1138 h 2569"/>
                <a:gd name="T74" fmla="*/ 30 w 84"/>
                <a:gd name="T75" fmla="*/ 914 h 2569"/>
                <a:gd name="T76" fmla="*/ 26 w 84"/>
                <a:gd name="T77" fmla="*/ 692 h 2569"/>
                <a:gd name="T78" fmla="*/ 20 w 84"/>
                <a:gd name="T79" fmla="*/ 470 h 2569"/>
                <a:gd name="T80" fmla="*/ 15 w 84"/>
                <a:gd name="T81" fmla="*/ 251 h 2569"/>
                <a:gd name="T82" fmla="*/ 12 w 84"/>
                <a:gd name="T83" fmla="*/ 216 h 2569"/>
                <a:gd name="T84" fmla="*/ 9 w 84"/>
                <a:gd name="T85" fmla="*/ 184 h 2569"/>
                <a:gd name="T86" fmla="*/ 6 w 84"/>
                <a:gd name="T87" fmla="*/ 152 h 2569"/>
                <a:gd name="T88" fmla="*/ 4 w 84"/>
                <a:gd name="T89" fmla="*/ 121 h 2569"/>
                <a:gd name="T90" fmla="*/ 1 w 84"/>
                <a:gd name="T91" fmla="*/ 89 h 2569"/>
                <a:gd name="T92" fmla="*/ 1 w 84"/>
                <a:gd name="T93" fmla="*/ 60 h 2569"/>
                <a:gd name="T94" fmla="*/ 0 w 84"/>
                <a:gd name="T95" fmla="*/ 29 h 2569"/>
                <a:gd name="T96" fmla="*/ 3 w 84"/>
                <a:gd name="T97" fmla="*/ 0 h 2569"/>
                <a:gd name="T98" fmla="*/ 15 w 84"/>
                <a:gd name="T99" fmla="*/ 6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2569">
                  <a:moveTo>
                    <a:pt x="15" y="6"/>
                  </a:moveTo>
                  <a:lnTo>
                    <a:pt x="35" y="277"/>
                  </a:lnTo>
                  <a:lnTo>
                    <a:pt x="50" y="554"/>
                  </a:lnTo>
                  <a:lnTo>
                    <a:pt x="60" y="832"/>
                  </a:lnTo>
                  <a:lnTo>
                    <a:pt x="69" y="1112"/>
                  </a:lnTo>
                  <a:lnTo>
                    <a:pt x="72" y="1393"/>
                  </a:lnTo>
                  <a:lnTo>
                    <a:pt x="75" y="1672"/>
                  </a:lnTo>
                  <a:lnTo>
                    <a:pt x="75" y="1952"/>
                  </a:lnTo>
                  <a:lnTo>
                    <a:pt x="76" y="2232"/>
                  </a:lnTo>
                  <a:lnTo>
                    <a:pt x="79" y="2275"/>
                  </a:lnTo>
                  <a:lnTo>
                    <a:pt x="82" y="2318"/>
                  </a:lnTo>
                  <a:lnTo>
                    <a:pt x="82" y="2361"/>
                  </a:lnTo>
                  <a:lnTo>
                    <a:pt x="84" y="2405"/>
                  </a:lnTo>
                  <a:lnTo>
                    <a:pt x="82" y="2446"/>
                  </a:lnTo>
                  <a:lnTo>
                    <a:pt x="82" y="2488"/>
                  </a:lnTo>
                  <a:lnTo>
                    <a:pt x="82" y="2528"/>
                  </a:lnTo>
                  <a:lnTo>
                    <a:pt x="82" y="2569"/>
                  </a:lnTo>
                  <a:lnTo>
                    <a:pt x="75" y="2514"/>
                  </a:lnTo>
                  <a:lnTo>
                    <a:pt x="72" y="2457"/>
                  </a:lnTo>
                  <a:lnTo>
                    <a:pt x="67" y="2398"/>
                  </a:lnTo>
                  <a:lnTo>
                    <a:pt x="66" y="2339"/>
                  </a:lnTo>
                  <a:lnTo>
                    <a:pt x="62" y="2278"/>
                  </a:lnTo>
                  <a:lnTo>
                    <a:pt x="61" y="2219"/>
                  </a:lnTo>
                  <a:lnTo>
                    <a:pt x="60" y="2157"/>
                  </a:lnTo>
                  <a:lnTo>
                    <a:pt x="58" y="2098"/>
                  </a:lnTo>
                  <a:lnTo>
                    <a:pt x="62" y="2090"/>
                  </a:lnTo>
                  <a:lnTo>
                    <a:pt x="66" y="2083"/>
                  </a:lnTo>
                  <a:lnTo>
                    <a:pt x="66" y="2073"/>
                  </a:lnTo>
                  <a:lnTo>
                    <a:pt x="67" y="2066"/>
                  </a:lnTo>
                  <a:lnTo>
                    <a:pt x="64" y="2056"/>
                  </a:lnTo>
                  <a:lnTo>
                    <a:pt x="62" y="2047"/>
                  </a:lnTo>
                  <a:lnTo>
                    <a:pt x="60" y="2038"/>
                  </a:lnTo>
                  <a:lnTo>
                    <a:pt x="58" y="2031"/>
                  </a:lnTo>
                  <a:lnTo>
                    <a:pt x="54" y="1807"/>
                  </a:lnTo>
                  <a:lnTo>
                    <a:pt x="50" y="1585"/>
                  </a:lnTo>
                  <a:lnTo>
                    <a:pt x="44" y="1362"/>
                  </a:lnTo>
                  <a:lnTo>
                    <a:pt x="38" y="1138"/>
                  </a:lnTo>
                  <a:lnTo>
                    <a:pt x="30" y="914"/>
                  </a:lnTo>
                  <a:lnTo>
                    <a:pt x="26" y="692"/>
                  </a:lnTo>
                  <a:lnTo>
                    <a:pt x="20" y="470"/>
                  </a:lnTo>
                  <a:lnTo>
                    <a:pt x="15" y="251"/>
                  </a:lnTo>
                  <a:lnTo>
                    <a:pt x="12" y="216"/>
                  </a:lnTo>
                  <a:lnTo>
                    <a:pt x="9" y="184"/>
                  </a:lnTo>
                  <a:lnTo>
                    <a:pt x="6" y="152"/>
                  </a:lnTo>
                  <a:lnTo>
                    <a:pt x="4" y="121"/>
                  </a:lnTo>
                  <a:lnTo>
                    <a:pt x="1" y="89"/>
                  </a:lnTo>
                  <a:lnTo>
                    <a:pt x="1" y="60"/>
                  </a:lnTo>
                  <a:lnTo>
                    <a:pt x="0" y="29"/>
                  </a:lnTo>
                  <a:lnTo>
                    <a:pt x="3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8451" y="2169"/>
              <a:ext cx="122" cy="2441"/>
            </a:xfrm>
            <a:custGeom>
              <a:avLst/>
              <a:gdLst>
                <a:gd name="T0" fmla="*/ 6 w 122"/>
                <a:gd name="T1" fmla="*/ 0 h 2441"/>
                <a:gd name="T2" fmla="*/ 42 w 122"/>
                <a:gd name="T3" fmla="*/ 295 h 2441"/>
                <a:gd name="T4" fmla="*/ 70 w 122"/>
                <a:gd name="T5" fmla="*/ 599 h 2441"/>
                <a:gd name="T6" fmla="*/ 89 w 122"/>
                <a:gd name="T7" fmla="*/ 905 h 2441"/>
                <a:gd name="T8" fmla="*/ 102 w 122"/>
                <a:gd name="T9" fmla="*/ 1215 h 2441"/>
                <a:gd name="T10" fmla="*/ 108 w 122"/>
                <a:gd name="T11" fmla="*/ 1524 h 2441"/>
                <a:gd name="T12" fmla="*/ 114 w 122"/>
                <a:gd name="T13" fmla="*/ 1835 h 2441"/>
                <a:gd name="T14" fmla="*/ 118 w 122"/>
                <a:gd name="T15" fmla="*/ 2139 h 2441"/>
                <a:gd name="T16" fmla="*/ 122 w 122"/>
                <a:gd name="T17" fmla="*/ 2441 h 2441"/>
                <a:gd name="T18" fmla="*/ 114 w 122"/>
                <a:gd name="T19" fmla="*/ 2422 h 2441"/>
                <a:gd name="T20" fmla="*/ 113 w 122"/>
                <a:gd name="T21" fmla="*/ 2405 h 2441"/>
                <a:gd name="T22" fmla="*/ 113 w 122"/>
                <a:gd name="T23" fmla="*/ 2387 h 2441"/>
                <a:gd name="T24" fmla="*/ 116 w 122"/>
                <a:gd name="T25" fmla="*/ 2369 h 2441"/>
                <a:gd name="T26" fmla="*/ 118 w 122"/>
                <a:gd name="T27" fmla="*/ 2349 h 2441"/>
                <a:gd name="T28" fmla="*/ 120 w 122"/>
                <a:gd name="T29" fmla="*/ 2330 h 2441"/>
                <a:gd name="T30" fmla="*/ 119 w 122"/>
                <a:gd name="T31" fmla="*/ 2312 h 2441"/>
                <a:gd name="T32" fmla="*/ 116 w 122"/>
                <a:gd name="T33" fmla="*/ 2293 h 2441"/>
                <a:gd name="T34" fmla="*/ 102 w 122"/>
                <a:gd name="T35" fmla="*/ 2092 h 2441"/>
                <a:gd name="T36" fmla="*/ 95 w 122"/>
                <a:gd name="T37" fmla="*/ 1899 h 2441"/>
                <a:gd name="T38" fmla="*/ 90 w 122"/>
                <a:gd name="T39" fmla="*/ 1712 h 2441"/>
                <a:gd name="T40" fmla="*/ 89 w 122"/>
                <a:gd name="T41" fmla="*/ 1532 h 2441"/>
                <a:gd name="T42" fmla="*/ 85 w 122"/>
                <a:gd name="T43" fmla="*/ 1350 h 2441"/>
                <a:gd name="T44" fmla="*/ 81 w 122"/>
                <a:gd name="T45" fmla="*/ 1168 h 2441"/>
                <a:gd name="T46" fmla="*/ 73 w 122"/>
                <a:gd name="T47" fmla="*/ 979 h 2441"/>
                <a:gd name="T48" fmla="*/ 61 w 122"/>
                <a:gd name="T49" fmla="*/ 785 h 2441"/>
                <a:gd name="T50" fmla="*/ 49 w 122"/>
                <a:gd name="T51" fmla="*/ 677 h 2441"/>
                <a:gd name="T52" fmla="*/ 41 w 122"/>
                <a:gd name="T53" fmla="*/ 575 h 2441"/>
                <a:gd name="T54" fmla="*/ 35 w 122"/>
                <a:gd name="T55" fmla="*/ 476 h 2441"/>
                <a:gd name="T56" fmla="*/ 30 w 122"/>
                <a:gd name="T57" fmla="*/ 381 h 2441"/>
                <a:gd name="T58" fmla="*/ 24 w 122"/>
                <a:gd name="T59" fmla="*/ 285 h 2441"/>
                <a:gd name="T60" fmla="*/ 20 w 122"/>
                <a:gd name="T61" fmla="*/ 191 h 2441"/>
                <a:gd name="T62" fmla="*/ 11 w 122"/>
                <a:gd name="T63" fmla="*/ 96 h 2441"/>
                <a:gd name="T64" fmla="*/ 0 w 122"/>
                <a:gd name="T65" fmla="*/ 0 h 2441"/>
                <a:gd name="T66" fmla="*/ 6 w 122"/>
                <a:gd name="T67" fmla="*/ 0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2441">
                  <a:moveTo>
                    <a:pt x="6" y="0"/>
                  </a:moveTo>
                  <a:lnTo>
                    <a:pt x="42" y="295"/>
                  </a:lnTo>
                  <a:lnTo>
                    <a:pt x="70" y="599"/>
                  </a:lnTo>
                  <a:lnTo>
                    <a:pt x="89" y="905"/>
                  </a:lnTo>
                  <a:lnTo>
                    <a:pt x="102" y="1215"/>
                  </a:lnTo>
                  <a:lnTo>
                    <a:pt x="108" y="1524"/>
                  </a:lnTo>
                  <a:lnTo>
                    <a:pt x="114" y="1835"/>
                  </a:lnTo>
                  <a:lnTo>
                    <a:pt x="118" y="2139"/>
                  </a:lnTo>
                  <a:lnTo>
                    <a:pt x="122" y="2441"/>
                  </a:lnTo>
                  <a:lnTo>
                    <a:pt x="114" y="2422"/>
                  </a:lnTo>
                  <a:lnTo>
                    <a:pt x="113" y="2405"/>
                  </a:lnTo>
                  <a:lnTo>
                    <a:pt x="113" y="2387"/>
                  </a:lnTo>
                  <a:lnTo>
                    <a:pt x="116" y="2369"/>
                  </a:lnTo>
                  <a:lnTo>
                    <a:pt x="118" y="2349"/>
                  </a:lnTo>
                  <a:lnTo>
                    <a:pt x="120" y="2330"/>
                  </a:lnTo>
                  <a:lnTo>
                    <a:pt x="119" y="2312"/>
                  </a:lnTo>
                  <a:lnTo>
                    <a:pt x="116" y="2293"/>
                  </a:lnTo>
                  <a:lnTo>
                    <a:pt x="102" y="2092"/>
                  </a:lnTo>
                  <a:lnTo>
                    <a:pt x="95" y="1899"/>
                  </a:lnTo>
                  <a:lnTo>
                    <a:pt x="90" y="1712"/>
                  </a:lnTo>
                  <a:lnTo>
                    <a:pt x="89" y="1532"/>
                  </a:lnTo>
                  <a:lnTo>
                    <a:pt x="85" y="1350"/>
                  </a:lnTo>
                  <a:lnTo>
                    <a:pt x="81" y="1168"/>
                  </a:lnTo>
                  <a:lnTo>
                    <a:pt x="73" y="979"/>
                  </a:lnTo>
                  <a:lnTo>
                    <a:pt x="61" y="785"/>
                  </a:lnTo>
                  <a:lnTo>
                    <a:pt x="49" y="677"/>
                  </a:lnTo>
                  <a:lnTo>
                    <a:pt x="41" y="575"/>
                  </a:lnTo>
                  <a:lnTo>
                    <a:pt x="35" y="476"/>
                  </a:lnTo>
                  <a:lnTo>
                    <a:pt x="30" y="381"/>
                  </a:lnTo>
                  <a:lnTo>
                    <a:pt x="24" y="285"/>
                  </a:lnTo>
                  <a:lnTo>
                    <a:pt x="20" y="191"/>
                  </a:lnTo>
                  <a:lnTo>
                    <a:pt x="11" y="9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8688" y="2224"/>
              <a:ext cx="37" cy="1111"/>
            </a:xfrm>
            <a:custGeom>
              <a:avLst/>
              <a:gdLst>
                <a:gd name="T0" fmla="*/ 14 w 37"/>
                <a:gd name="T1" fmla="*/ 0 h 1111"/>
                <a:gd name="T2" fmla="*/ 17 w 37"/>
                <a:gd name="T3" fmla="*/ 121 h 1111"/>
                <a:gd name="T4" fmla="*/ 21 w 37"/>
                <a:gd name="T5" fmla="*/ 244 h 1111"/>
                <a:gd name="T6" fmla="*/ 27 w 37"/>
                <a:gd name="T7" fmla="*/ 366 h 1111"/>
                <a:gd name="T8" fmla="*/ 33 w 37"/>
                <a:gd name="T9" fmla="*/ 488 h 1111"/>
                <a:gd name="T10" fmla="*/ 37 w 37"/>
                <a:gd name="T11" fmla="*/ 608 h 1111"/>
                <a:gd name="T12" fmla="*/ 37 w 37"/>
                <a:gd name="T13" fmla="*/ 729 h 1111"/>
                <a:gd name="T14" fmla="*/ 33 w 37"/>
                <a:gd name="T15" fmla="*/ 846 h 1111"/>
                <a:gd name="T16" fmla="*/ 26 w 37"/>
                <a:gd name="T17" fmla="*/ 964 h 1111"/>
                <a:gd name="T18" fmla="*/ 26 w 37"/>
                <a:gd name="T19" fmla="*/ 979 h 1111"/>
                <a:gd name="T20" fmla="*/ 27 w 37"/>
                <a:gd name="T21" fmla="*/ 998 h 1111"/>
                <a:gd name="T22" fmla="*/ 27 w 37"/>
                <a:gd name="T23" fmla="*/ 1016 h 1111"/>
                <a:gd name="T24" fmla="*/ 29 w 37"/>
                <a:gd name="T25" fmla="*/ 1035 h 1111"/>
                <a:gd name="T26" fmla="*/ 29 w 37"/>
                <a:gd name="T27" fmla="*/ 1053 h 1111"/>
                <a:gd name="T28" fmla="*/ 29 w 37"/>
                <a:gd name="T29" fmla="*/ 1073 h 1111"/>
                <a:gd name="T30" fmla="*/ 29 w 37"/>
                <a:gd name="T31" fmla="*/ 1091 h 1111"/>
                <a:gd name="T32" fmla="*/ 32 w 37"/>
                <a:gd name="T33" fmla="*/ 1111 h 1111"/>
                <a:gd name="T34" fmla="*/ 20 w 37"/>
                <a:gd name="T35" fmla="*/ 1074 h 1111"/>
                <a:gd name="T36" fmla="*/ 21 w 37"/>
                <a:gd name="T37" fmla="*/ 938 h 1111"/>
                <a:gd name="T38" fmla="*/ 20 w 37"/>
                <a:gd name="T39" fmla="*/ 808 h 1111"/>
                <a:gd name="T40" fmla="*/ 15 w 37"/>
                <a:gd name="T41" fmla="*/ 678 h 1111"/>
                <a:gd name="T42" fmla="*/ 12 w 37"/>
                <a:gd name="T43" fmla="*/ 548 h 1111"/>
                <a:gd name="T44" fmla="*/ 6 w 37"/>
                <a:gd name="T45" fmla="*/ 415 h 1111"/>
                <a:gd name="T46" fmla="*/ 3 w 37"/>
                <a:gd name="T47" fmla="*/ 282 h 1111"/>
                <a:gd name="T48" fmla="*/ 0 w 37"/>
                <a:gd name="T49" fmla="*/ 143 h 1111"/>
                <a:gd name="T50" fmla="*/ 2 w 37"/>
                <a:gd name="T51" fmla="*/ 0 h 1111"/>
                <a:gd name="T52" fmla="*/ 14 w 37"/>
                <a:gd name="T53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1111">
                  <a:moveTo>
                    <a:pt x="14" y="0"/>
                  </a:moveTo>
                  <a:lnTo>
                    <a:pt x="17" y="121"/>
                  </a:lnTo>
                  <a:lnTo>
                    <a:pt x="21" y="244"/>
                  </a:lnTo>
                  <a:lnTo>
                    <a:pt x="27" y="366"/>
                  </a:lnTo>
                  <a:lnTo>
                    <a:pt x="33" y="488"/>
                  </a:lnTo>
                  <a:lnTo>
                    <a:pt x="37" y="608"/>
                  </a:lnTo>
                  <a:lnTo>
                    <a:pt x="37" y="729"/>
                  </a:lnTo>
                  <a:lnTo>
                    <a:pt x="33" y="846"/>
                  </a:lnTo>
                  <a:lnTo>
                    <a:pt x="26" y="964"/>
                  </a:lnTo>
                  <a:lnTo>
                    <a:pt x="26" y="979"/>
                  </a:lnTo>
                  <a:lnTo>
                    <a:pt x="27" y="998"/>
                  </a:lnTo>
                  <a:lnTo>
                    <a:pt x="27" y="1016"/>
                  </a:lnTo>
                  <a:lnTo>
                    <a:pt x="29" y="1035"/>
                  </a:lnTo>
                  <a:lnTo>
                    <a:pt x="29" y="1053"/>
                  </a:lnTo>
                  <a:lnTo>
                    <a:pt x="29" y="1073"/>
                  </a:lnTo>
                  <a:lnTo>
                    <a:pt x="29" y="1091"/>
                  </a:lnTo>
                  <a:lnTo>
                    <a:pt x="32" y="1111"/>
                  </a:lnTo>
                  <a:lnTo>
                    <a:pt x="20" y="1074"/>
                  </a:lnTo>
                  <a:lnTo>
                    <a:pt x="21" y="938"/>
                  </a:lnTo>
                  <a:lnTo>
                    <a:pt x="20" y="808"/>
                  </a:lnTo>
                  <a:lnTo>
                    <a:pt x="15" y="678"/>
                  </a:lnTo>
                  <a:lnTo>
                    <a:pt x="12" y="548"/>
                  </a:lnTo>
                  <a:lnTo>
                    <a:pt x="6" y="415"/>
                  </a:lnTo>
                  <a:lnTo>
                    <a:pt x="3" y="282"/>
                  </a:lnTo>
                  <a:lnTo>
                    <a:pt x="0" y="143"/>
                  </a:lnTo>
                  <a:lnTo>
                    <a:pt x="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auto">
            <a:xfrm>
              <a:off x="8628" y="2384"/>
              <a:ext cx="74" cy="1705"/>
            </a:xfrm>
            <a:custGeom>
              <a:avLst/>
              <a:gdLst>
                <a:gd name="T0" fmla="*/ 37 w 74"/>
                <a:gd name="T1" fmla="*/ 56 h 1705"/>
                <a:gd name="T2" fmla="*/ 40 w 74"/>
                <a:gd name="T3" fmla="*/ 221 h 1705"/>
                <a:gd name="T4" fmla="*/ 41 w 74"/>
                <a:gd name="T5" fmla="*/ 391 h 1705"/>
                <a:gd name="T6" fmla="*/ 41 w 74"/>
                <a:gd name="T7" fmla="*/ 561 h 1705"/>
                <a:gd name="T8" fmla="*/ 41 w 74"/>
                <a:gd name="T9" fmla="*/ 734 h 1705"/>
                <a:gd name="T10" fmla="*/ 41 w 74"/>
                <a:gd name="T11" fmla="*/ 904 h 1705"/>
                <a:gd name="T12" fmla="*/ 46 w 74"/>
                <a:gd name="T13" fmla="*/ 1076 h 1705"/>
                <a:gd name="T14" fmla="*/ 55 w 74"/>
                <a:gd name="T15" fmla="*/ 1246 h 1705"/>
                <a:gd name="T16" fmla="*/ 74 w 74"/>
                <a:gd name="T17" fmla="*/ 1416 h 1705"/>
                <a:gd name="T18" fmla="*/ 68 w 74"/>
                <a:gd name="T19" fmla="*/ 1458 h 1705"/>
                <a:gd name="T20" fmla="*/ 68 w 74"/>
                <a:gd name="T21" fmla="*/ 1494 h 1705"/>
                <a:gd name="T22" fmla="*/ 68 w 74"/>
                <a:gd name="T23" fmla="*/ 1529 h 1705"/>
                <a:gd name="T24" fmla="*/ 70 w 74"/>
                <a:gd name="T25" fmla="*/ 1565 h 1705"/>
                <a:gd name="T26" fmla="*/ 72 w 74"/>
                <a:gd name="T27" fmla="*/ 1598 h 1705"/>
                <a:gd name="T28" fmla="*/ 74 w 74"/>
                <a:gd name="T29" fmla="*/ 1632 h 1705"/>
                <a:gd name="T30" fmla="*/ 72 w 74"/>
                <a:gd name="T31" fmla="*/ 1667 h 1705"/>
                <a:gd name="T32" fmla="*/ 68 w 74"/>
                <a:gd name="T33" fmla="*/ 1705 h 1705"/>
                <a:gd name="T34" fmla="*/ 58 w 74"/>
                <a:gd name="T35" fmla="*/ 1551 h 1705"/>
                <a:gd name="T36" fmla="*/ 49 w 74"/>
                <a:gd name="T37" fmla="*/ 1398 h 1705"/>
                <a:gd name="T38" fmla="*/ 38 w 74"/>
                <a:gd name="T39" fmla="*/ 1245 h 1705"/>
                <a:gd name="T40" fmla="*/ 29 w 74"/>
                <a:gd name="T41" fmla="*/ 1093 h 1705"/>
                <a:gd name="T42" fmla="*/ 20 w 74"/>
                <a:gd name="T43" fmla="*/ 937 h 1705"/>
                <a:gd name="T44" fmla="*/ 15 w 74"/>
                <a:gd name="T45" fmla="*/ 781 h 1705"/>
                <a:gd name="T46" fmla="*/ 14 w 74"/>
                <a:gd name="T47" fmla="*/ 622 h 1705"/>
                <a:gd name="T48" fmla="*/ 19 w 74"/>
                <a:gd name="T49" fmla="*/ 460 h 1705"/>
                <a:gd name="T50" fmla="*/ 19 w 74"/>
                <a:gd name="T51" fmla="*/ 282 h 1705"/>
                <a:gd name="T52" fmla="*/ 31 w 74"/>
                <a:gd name="T53" fmla="*/ 270 h 1705"/>
                <a:gd name="T54" fmla="*/ 0 w 74"/>
                <a:gd name="T55" fmla="*/ 1 h 1705"/>
                <a:gd name="T56" fmla="*/ 12 w 74"/>
                <a:gd name="T57" fmla="*/ 0 h 1705"/>
                <a:gd name="T58" fmla="*/ 21 w 74"/>
                <a:gd name="T59" fmla="*/ 4 h 1705"/>
                <a:gd name="T60" fmla="*/ 26 w 74"/>
                <a:gd name="T61" fmla="*/ 10 h 1705"/>
                <a:gd name="T62" fmla="*/ 29 w 74"/>
                <a:gd name="T63" fmla="*/ 19 h 1705"/>
                <a:gd name="T64" fmla="*/ 29 w 74"/>
                <a:gd name="T65" fmla="*/ 29 h 1705"/>
                <a:gd name="T66" fmla="*/ 31 w 74"/>
                <a:gd name="T67" fmla="*/ 37 h 1705"/>
                <a:gd name="T68" fmla="*/ 32 w 74"/>
                <a:gd name="T69" fmla="*/ 47 h 1705"/>
                <a:gd name="T70" fmla="*/ 37 w 74"/>
                <a:gd name="T71" fmla="*/ 56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705">
                  <a:moveTo>
                    <a:pt x="37" y="56"/>
                  </a:moveTo>
                  <a:lnTo>
                    <a:pt x="40" y="221"/>
                  </a:lnTo>
                  <a:lnTo>
                    <a:pt x="41" y="391"/>
                  </a:lnTo>
                  <a:lnTo>
                    <a:pt x="41" y="561"/>
                  </a:lnTo>
                  <a:lnTo>
                    <a:pt x="41" y="734"/>
                  </a:lnTo>
                  <a:lnTo>
                    <a:pt x="41" y="904"/>
                  </a:lnTo>
                  <a:lnTo>
                    <a:pt x="46" y="1076"/>
                  </a:lnTo>
                  <a:lnTo>
                    <a:pt x="55" y="1246"/>
                  </a:lnTo>
                  <a:lnTo>
                    <a:pt x="74" y="1416"/>
                  </a:lnTo>
                  <a:lnTo>
                    <a:pt x="68" y="1458"/>
                  </a:lnTo>
                  <a:lnTo>
                    <a:pt x="68" y="1494"/>
                  </a:lnTo>
                  <a:lnTo>
                    <a:pt x="68" y="1529"/>
                  </a:lnTo>
                  <a:lnTo>
                    <a:pt x="70" y="1565"/>
                  </a:lnTo>
                  <a:lnTo>
                    <a:pt x="72" y="1598"/>
                  </a:lnTo>
                  <a:lnTo>
                    <a:pt x="74" y="1632"/>
                  </a:lnTo>
                  <a:lnTo>
                    <a:pt x="72" y="1667"/>
                  </a:lnTo>
                  <a:lnTo>
                    <a:pt x="68" y="1705"/>
                  </a:lnTo>
                  <a:lnTo>
                    <a:pt x="58" y="1551"/>
                  </a:lnTo>
                  <a:lnTo>
                    <a:pt x="49" y="1398"/>
                  </a:lnTo>
                  <a:lnTo>
                    <a:pt x="38" y="1245"/>
                  </a:lnTo>
                  <a:lnTo>
                    <a:pt x="29" y="1093"/>
                  </a:lnTo>
                  <a:lnTo>
                    <a:pt x="20" y="937"/>
                  </a:lnTo>
                  <a:lnTo>
                    <a:pt x="15" y="781"/>
                  </a:lnTo>
                  <a:lnTo>
                    <a:pt x="14" y="622"/>
                  </a:lnTo>
                  <a:lnTo>
                    <a:pt x="19" y="460"/>
                  </a:lnTo>
                  <a:lnTo>
                    <a:pt x="19" y="282"/>
                  </a:lnTo>
                  <a:lnTo>
                    <a:pt x="31" y="270"/>
                  </a:lnTo>
                  <a:lnTo>
                    <a:pt x="0" y="1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6" y="10"/>
                  </a:lnTo>
                  <a:lnTo>
                    <a:pt x="29" y="19"/>
                  </a:lnTo>
                  <a:lnTo>
                    <a:pt x="29" y="29"/>
                  </a:lnTo>
                  <a:lnTo>
                    <a:pt x="31" y="37"/>
                  </a:lnTo>
                  <a:lnTo>
                    <a:pt x="32" y="47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8891" y="2385"/>
              <a:ext cx="54" cy="1024"/>
            </a:xfrm>
            <a:custGeom>
              <a:avLst/>
              <a:gdLst>
                <a:gd name="T0" fmla="*/ 49 w 54"/>
                <a:gd name="T1" fmla="*/ 104 h 1024"/>
                <a:gd name="T2" fmla="*/ 39 w 54"/>
                <a:gd name="T3" fmla="*/ 194 h 1024"/>
                <a:gd name="T4" fmla="*/ 34 w 54"/>
                <a:gd name="T5" fmla="*/ 284 h 1024"/>
                <a:gd name="T6" fmla="*/ 29 w 54"/>
                <a:gd name="T7" fmla="*/ 373 h 1024"/>
                <a:gd name="T8" fmla="*/ 29 w 54"/>
                <a:gd name="T9" fmla="*/ 463 h 1024"/>
                <a:gd name="T10" fmla="*/ 28 w 54"/>
                <a:gd name="T11" fmla="*/ 552 h 1024"/>
                <a:gd name="T12" fmla="*/ 26 w 54"/>
                <a:gd name="T13" fmla="*/ 644 h 1024"/>
                <a:gd name="T14" fmla="*/ 23 w 54"/>
                <a:gd name="T15" fmla="*/ 736 h 1024"/>
                <a:gd name="T16" fmla="*/ 19 w 54"/>
                <a:gd name="T17" fmla="*/ 834 h 1024"/>
                <a:gd name="T18" fmla="*/ 16 w 54"/>
                <a:gd name="T19" fmla="*/ 843 h 1024"/>
                <a:gd name="T20" fmla="*/ 14 w 54"/>
                <a:gd name="T21" fmla="*/ 852 h 1024"/>
                <a:gd name="T22" fmla="*/ 12 w 54"/>
                <a:gd name="T23" fmla="*/ 861 h 1024"/>
                <a:gd name="T24" fmla="*/ 12 w 54"/>
                <a:gd name="T25" fmla="*/ 870 h 1024"/>
                <a:gd name="T26" fmla="*/ 12 w 54"/>
                <a:gd name="T27" fmla="*/ 880 h 1024"/>
                <a:gd name="T28" fmla="*/ 12 w 54"/>
                <a:gd name="T29" fmla="*/ 890 h 1024"/>
                <a:gd name="T30" fmla="*/ 12 w 54"/>
                <a:gd name="T31" fmla="*/ 901 h 1024"/>
                <a:gd name="T32" fmla="*/ 12 w 54"/>
                <a:gd name="T33" fmla="*/ 913 h 1024"/>
                <a:gd name="T34" fmla="*/ 6 w 54"/>
                <a:gd name="T35" fmla="*/ 913 h 1024"/>
                <a:gd name="T36" fmla="*/ 0 w 54"/>
                <a:gd name="T37" fmla="*/ 1024 h 1024"/>
                <a:gd name="T38" fmla="*/ 6 w 54"/>
                <a:gd name="T39" fmla="*/ 904 h 1024"/>
                <a:gd name="T40" fmla="*/ 8 w 54"/>
                <a:gd name="T41" fmla="*/ 779 h 1024"/>
                <a:gd name="T42" fmla="*/ 8 w 54"/>
                <a:gd name="T43" fmla="*/ 648 h 1024"/>
                <a:gd name="T44" fmla="*/ 8 w 54"/>
                <a:gd name="T45" fmla="*/ 519 h 1024"/>
                <a:gd name="T46" fmla="*/ 8 w 54"/>
                <a:gd name="T47" fmla="*/ 384 h 1024"/>
                <a:gd name="T48" fmla="*/ 11 w 54"/>
                <a:gd name="T49" fmla="*/ 252 h 1024"/>
                <a:gd name="T50" fmla="*/ 17 w 54"/>
                <a:gd name="T51" fmla="*/ 124 h 1024"/>
                <a:gd name="T52" fmla="*/ 31 w 54"/>
                <a:gd name="T53" fmla="*/ 0 h 1024"/>
                <a:gd name="T54" fmla="*/ 45 w 54"/>
                <a:gd name="T55" fmla="*/ 8 h 1024"/>
                <a:gd name="T56" fmla="*/ 52 w 54"/>
                <a:gd name="T57" fmla="*/ 18 h 1024"/>
                <a:gd name="T58" fmla="*/ 54 w 54"/>
                <a:gd name="T59" fmla="*/ 30 h 1024"/>
                <a:gd name="T60" fmla="*/ 54 w 54"/>
                <a:gd name="T61" fmla="*/ 44 h 1024"/>
                <a:gd name="T62" fmla="*/ 51 w 54"/>
                <a:gd name="T63" fmla="*/ 58 h 1024"/>
                <a:gd name="T64" fmla="*/ 48 w 54"/>
                <a:gd name="T65" fmla="*/ 73 h 1024"/>
                <a:gd name="T66" fmla="*/ 46 w 54"/>
                <a:gd name="T67" fmla="*/ 89 h 1024"/>
                <a:gd name="T68" fmla="*/ 49 w 54"/>
                <a:gd name="T69" fmla="*/ 10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024">
                  <a:moveTo>
                    <a:pt x="49" y="104"/>
                  </a:moveTo>
                  <a:lnTo>
                    <a:pt x="39" y="194"/>
                  </a:lnTo>
                  <a:lnTo>
                    <a:pt x="34" y="284"/>
                  </a:lnTo>
                  <a:lnTo>
                    <a:pt x="29" y="373"/>
                  </a:lnTo>
                  <a:lnTo>
                    <a:pt x="29" y="463"/>
                  </a:lnTo>
                  <a:lnTo>
                    <a:pt x="28" y="552"/>
                  </a:lnTo>
                  <a:lnTo>
                    <a:pt x="26" y="644"/>
                  </a:lnTo>
                  <a:lnTo>
                    <a:pt x="23" y="736"/>
                  </a:lnTo>
                  <a:lnTo>
                    <a:pt x="19" y="834"/>
                  </a:lnTo>
                  <a:lnTo>
                    <a:pt x="16" y="843"/>
                  </a:lnTo>
                  <a:lnTo>
                    <a:pt x="14" y="852"/>
                  </a:lnTo>
                  <a:lnTo>
                    <a:pt x="12" y="861"/>
                  </a:lnTo>
                  <a:lnTo>
                    <a:pt x="12" y="870"/>
                  </a:lnTo>
                  <a:lnTo>
                    <a:pt x="12" y="880"/>
                  </a:lnTo>
                  <a:lnTo>
                    <a:pt x="12" y="890"/>
                  </a:lnTo>
                  <a:lnTo>
                    <a:pt x="12" y="901"/>
                  </a:lnTo>
                  <a:lnTo>
                    <a:pt x="12" y="913"/>
                  </a:lnTo>
                  <a:lnTo>
                    <a:pt x="6" y="913"/>
                  </a:lnTo>
                  <a:lnTo>
                    <a:pt x="0" y="1024"/>
                  </a:lnTo>
                  <a:lnTo>
                    <a:pt x="6" y="904"/>
                  </a:lnTo>
                  <a:lnTo>
                    <a:pt x="8" y="779"/>
                  </a:lnTo>
                  <a:lnTo>
                    <a:pt x="8" y="648"/>
                  </a:lnTo>
                  <a:lnTo>
                    <a:pt x="8" y="519"/>
                  </a:lnTo>
                  <a:lnTo>
                    <a:pt x="8" y="384"/>
                  </a:lnTo>
                  <a:lnTo>
                    <a:pt x="11" y="252"/>
                  </a:lnTo>
                  <a:lnTo>
                    <a:pt x="17" y="124"/>
                  </a:lnTo>
                  <a:lnTo>
                    <a:pt x="31" y="0"/>
                  </a:lnTo>
                  <a:lnTo>
                    <a:pt x="45" y="8"/>
                  </a:lnTo>
                  <a:lnTo>
                    <a:pt x="52" y="18"/>
                  </a:lnTo>
                  <a:lnTo>
                    <a:pt x="54" y="30"/>
                  </a:lnTo>
                  <a:lnTo>
                    <a:pt x="54" y="44"/>
                  </a:lnTo>
                  <a:lnTo>
                    <a:pt x="51" y="58"/>
                  </a:lnTo>
                  <a:lnTo>
                    <a:pt x="48" y="73"/>
                  </a:lnTo>
                  <a:lnTo>
                    <a:pt x="46" y="89"/>
                  </a:lnTo>
                  <a:lnTo>
                    <a:pt x="49" y="1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7531" y="2624"/>
              <a:ext cx="104" cy="281"/>
            </a:xfrm>
            <a:custGeom>
              <a:avLst/>
              <a:gdLst>
                <a:gd name="T0" fmla="*/ 43 w 104"/>
                <a:gd name="T1" fmla="*/ 85 h 281"/>
                <a:gd name="T2" fmla="*/ 52 w 104"/>
                <a:gd name="T3" fmla="*/ 108 h 281"/>
                <a:gd name="T4" fmla="*/ 61 w 104"/>
                <a:gd name="T5" fmla="*/ 131 h 281"/>
                <a:gd name="T6" fmla="*/ 71 w 104"/>
                <a:gd name="T7" fmla="*/ 154 h 281"/>
                <a:gd name="T8" fmla="*/ 80 w 104"/>
                <a:gd name="T9" fmla="*/ 179 h 281"/>
                <a:gd name="T10" fmla="*/ 88 w 104"/>
                <a:gd name="T11" fmla="*/ 202 h 281"/>
                <a:gd name="T12" fmla="*/ 95 w 104"/>
                <a:gd name="T13" fmla="*/ 228 h 281"/>
                <a:gd name="T14" fmla="*/ 100 w 104"/>
                <a:gd name="T15" fmla="*/ 253 h 281"/>
                <a:gd name="T16" fmla="*/ 104 w 104"/>
                <a:gd name="T17" fmla="*/ 281 h 281"/>
                <a:gd name="T18" fmla="*/ 86 w 104"/>
                <a:gd name="T19" fmla="*/ 247 h 281"/>
                <a:gd name="T20" fmla="*/ 72 w 104"/>
                <a:gd name="T21" fmla="*/ 215 h 281"/>
                <a:gd name="T22" fmla="*/ 58 w 104"/>
                <a:gd name="T23" fmla="*/ 181 h 281"/>
                <a:gd name="T24" fmla="*/ 48 w 104"/>
                <a:gd name="T25" fmla="*/ 148 h 281"/>
                <a:gd name="T26" fmla="*/ 35 w 104"/>
                <a:gd name="T27" fmla="*/ 113 h 281"/>
                <a:gd name="T28" fmla="*/ 25 w 104"/>
                <a:gd name="T29" fmla="*/ 79 h 281"/>
                <a:gd name="T30" fmla="*/ 12 w 104"/>
                <a:gd name="T31" fmla="*/ 45 h 281"/>
                <a:gd name="T32" fmla="*/ 0 w 104"/>
                <a:gd name="T33" fmla="*/ 12 h 281"/>
                <a:gd name="T34" fmla="*/ 3 w 104"/>
                <a:gd name="T35" fmla="*/ 3 h 281"/>
                <a:gd name="T36" fmla="*/ 12 w 104"/>
                <a:gd name="T37" fmla="*/ 0 h 281"/>
                <a:gd name="T38" fmla="*/ 17 w 104"/>
                <a:gd name="T39" fmla="*/ 9 h 281"/>
                <a:gd name="T40" fmla="*/ 22 w 104"/>
                <a:gd name="T41" fmla="*/ 19 h 281"/>
                <a:gd name="T42" fmla="*/ 26 w 104"/>
                <a:gd name="T43" fmla="*/ 29 h 281"/>
                <a:gd name="T44" fmla="*/ 32 w 104"/>
                <a:gd name="T45" fmla="*/ 39 h 281"/>
                <a:gd name="T46" fmla="*/ 35 w 104"/>
                <a:gd name="T47" fmla="*/ 49 h 281"/>
                <a:gd name="T48" fmla="*/ 40 w 104"/>
                <a:gd name="T49" fmla="*/ 59 h 281"/>
                <a:gd name="T50" fmla="*/ 41 w 104"/>
                <a:gd name="T51" fmla="*/ 72 h 281"/>
                <a:gd name="T52" fmla="*/ 43 w 104"/>
                <a:gd name="T53" fmla="*/ 8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81">
                  <a:moveTo>
                    <a:pt x="43" y="85"/>
                  </a:moveTo>
                  <a:lnTo>
                    <a:pt x="52" y="108"/>
                  </a:lnTo>
                  <a:lnTo>
                    <a:pt x="61" y="131"/>
                  </a:lnTo>
                  <a:lnTo>
                    <a:pt x="71" y="154"/>
                  </a:lnTo>
                  <a:lnTo>
                    <a:pt x="80" y="179"/>
                  </a:lnTo>
                  <a:lnTo>
                    <a:pt x="88" y="202"/>
                  </a:lnTo>
                  <a:lnTo>
                    <a:pt x="95" y="228"/>
                  </a:lnTo>
                  <a:lnTo>
                    <a:pt x="100" y="253"/>
                  </a:lnTo>
                  <a:lnTo>
                    <a:pt x="104" y="281"/>
                  </a:lnTo>
                  <a:lnTo>
                    <a:pt x="86" y="247"/>
                  </a:lnTo>
                  <a:lnTo>
                    <a:pt x="72" y="215"/>
                  </a:lnTo>
                  <a:lnTo>
                    <a:pt x="58" y="181"/>
                  </a:lnTo>
                  <a:lnTo>
                    <a:pt x="48" y="148"/>
                  </a:lnTo>
                  <a:lnTo>
                    <a:pt x="35" y="113"/>
                  </a:lnTo>
                  <a:lnTo>
                    <a:pt x="25" y="79"/>
                  </a:lnTo>
                  <a:lnTo>
                    <a:pt x="12" y="4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lnTo>
                    <a:pt x="17" y="9"/>
                  </a:lnTo>
                  <a:lnTo>
                    <a:pt x="22" y="19"/>
                  </a:lnTo>
                  <a:lnTo>
                    <a:pt x="26" y="29"/>
                  </a:lnTo>
                  <a:lnTo>
                    <a:pt x="32" y="39"/>
                  </a:lnTo>
                  <a:lnTo>
                    <a:pt x="35" y="49"/>
                  </a:lnTo>
                  <a:lnTo>
                    <a:pt x="40" y="59"/>
                  </a:lnTo>
                  <a:lnTo>
                    <a:pt x="41" y="72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9047" y="2654"/>
              <a:ext cx="287" cy="1907"/>
            </a:xfrm>
            <a:custGeom>
              <a:avLst/>
              <a:gdLst>
                <a:gd name="T0" fmla="*/ 282 w 287"/>
                <a:gd name="T1" fmla="*/ 57 h 1907"/>
                <a:gd name="T2" fmla="*/ 268 w 287"/>
                <a:gd name="T3" fmla="*/ 178 h 1907"/>
                <a:gd name="T4" fmla="*/ 250 w 287"/>
                <a:gd name="T5" fmla="*/ 299 h 1907"/>
                <a:gd name="T6" fmla="*/ 231 w 287"/>
                <a:gd name="T7" fmla="*/ 420 h 1907"/>
                <a:gd name="T8" fmla="*/ 207 w 287"/>
                <a:gd name="T9" fmla="*/ 585 h 1907"/>
                <a:gd name="T10" fmla="*/ 178 w 287"/>
                <a:gd name="T11" fmla="*/ 797 h 1907"/>
                <a:gd name="T12" fmla="*/ 150 w 287"/>
                <a:gd name="T13" fmla="*/ 1010 h 1907"/>
                <a:gd name="T14" fmla="*/ 123 w 287"/>
                <a:gd name="T15" fmla="*/ 1221 h 1907"/>
                <a:gd name="T16" fmla="*/ 97 w 287"/>
                <a:gd name="T17" fmla="*/ 1344 h 1907"/>
                <a:gd name="T18" fmla="*/ 89 w 287"/>
                <a:gd name="T19" fmla="*/ 1416 h 1907"/>
                <a:gd name="T20" fmla="*/ 78 w 287"/>
                <a:gd name="T21" fmla="*/ 1487 h 1907"/>
                <a:gd name="T22" fmla="*/ 66 w 287"/>
                <a:gd name="T23" fmla="*/ 1558 h 1907"/>
                <a:gd name="T24" fmla="*/ 60 w 287"/>
                <a:gd name="T25" fmla="*/ 1631 h 1907"/>
                <a:gd name="T26" fmla="*/ 49 w 287"/>
                <a:gd name="T27" fmla="*/ 1652 h 1907"/>
                <a:gd name="T28" fmla="*/ 54 w 287"/>
                <a:gd name="T29" fmla="*/ 1674 h 1907"/>
                <a:gd name="T30" fmla="*/ 48 w 287"/>
                <a:gd name="T31" fmla="*/ 1701 h 1907"/>
                <a:gd name="T32" fmla="*/ 39 w 287"/>
                <a:gd name="T33" fmla="*/ 1758 h 1907"/>
                <a:gd name="T34" fmla="*/ 25 w 287"/>
                <a:gd name="T35" fmla="*/ 1816 h 1907"/>
                <a:gd name="T36" fmla="*/ 10 w 287"/>
                <a:gd name="T37" fmla="*/ 1876 h 1907"/>
                <a:gd name="T38" fmla="*/ 0 w 287"/>
                <a:gd name="T39" fmla="*/ 1880 h 1907"/>
                <a:gd name="T40" fmla="*/ 10 w 287"/>
                <a:gd name="T41" fmla="*/ 1829 h 1907"/>
                <a:gd name="T42" fmla="*/ 26 w 287"/>
                <a:gd name="T43" fmla="*/ 1778 h 1907"/>
                <a:gd name="T44" fmla="*/ 34 w 287"/>
                <a:gd name="T45" fmla="*/ 1724 h 1907"/>
                <a:gd name="T46" fmla="*/ 48 w 287"/>
                <a:gd name="T47" fmla="*/ 1686 h 1907"/>
                <a:gd name="T48" fmla="*/ 35 w 287"/>
                <a:gd name="T49" fmla="*/ 1660 h 1907"/>
                <a:gd name="T50" fmla="*/ 39 w 287"/>
                <a:gd name="T51" fmla="*/ 1631 h 1907"/>
                <a:gd name="T52" fmla="*/ 43 w 287"/>
                <a:gd name="T53" fmla="*/ 1601 h 1907"/>
                <a:gd name="T54" fmla="*/ 35 w 287"/>
                <a:gd name="T55" fmla="*/ 1576 h 1907"/>
                <a:gd name="T56" fmla="*/ 29 w 287"/>
                <a:gd name="T57" fmla="*/ 1594 h 1907"/>
                <a:gd name="T58" fmla="*/ 29 w 287"/>
                <a:gd name="T59" fmla="*/ 1613 h 1907"/>
                <a:gd name="T60" fmla="*/ 23 w 287"/>
                <a:gd name="T61" fmla="*/ 1562 h 1907"/>
                <a:gd name="T62" fmla="*/ 26 w 287"/>
                <a:gd name="T63" fmla="*/ 1507 h 1907"/>
                <a:gd name="T64" fmla="*/ 31 w 287"/>
                <a:gd name="T65" fmla="*/ 1451 h 1907"/>
                <a:gd name="T66" fmla="*/ 29 w 287"/>
                <a:gd name="T67" fmla="*/ 1399 h 1907"/>
                <a:gd name="T68" fmla="*/ 35 w 287"/>
                <a:gd name="T69" fmla="*/ 1377 h 1907"/>
                <a:gd name="T70" fmla="*/ 35 w 287"/>
                <a:gd name="T71" fmla="*/ 1351 h 1907"/>
                <a:gd name="T72" fmla="*/ 39 w 287"/>
                <a:gd name="T73" fmla="*/ 1325 h 1907"/>
                <a:gd name="T74" fmla="*/ 60 w 287"/>
                <a:gd name="T75" fmla="*/ 1313 h 1907"/>
                <a:gd name="T76" fmla="*/ 57 w 287"/>
                <a:gd name="T77" fmla="*/ 1374 h 1907"/>
                <a:gd name="T78" fmla="*/ 48 w 287"/>
                <a:gd name="T79" fmla="*/ 1438 h 1907"/>
                <a:gd name="T80" fmla="*/ 40 w 287"/>
                <a:gd name="T81" fmla="*/ 1504 h 1907"/>
                <a:gd name="T82" fmla="*/ 42 w 287"/>
                <a:gd name="T83" fmla="*/ 1570 h 1907"/>
                <a:gd name="T84" fmla="*/ 57 w 287"/>
                <a:gd name="T85" fmla="*/ 1533 h 1907"/>
                <a:gd name="T86" fmla="*/ 63 w 287"/>
                <a:gd name="T87" fmla="*/ 1492 h 1907"/>
                <a:gd name="T88" fmla="*/ 66 w 287"/>
                <a:gd name="T89" fmla="*/ 1447 h 1907"/>
                <a:gd name="T90" fmla="*/ 72 w 287"/>
                <a:gd name="T91" fmla="*/ 1405 h 1907"/>
                <a:gd name="T92" fmla="*/ 92 w 287"/>
                <a:gd name="T93" fmla="*/ 1249 h 1907"/>
                <a:gd name="T94" fmla="*/ 118 w 287"/>
                <a:gd name="T95" fmla="*/ 1096 h 1907"/>
                <a:gd name="T96" fmla="*/ 143 w 287"/>
                <a:gd name="T97" fmla="*/ 940 h 1907"/>
                <a:gd name="T98" fmla="*/ 164 w 287"/>
                <a:gd name="T99" fmla="*/ 779 h 1907"/>
                <a:gd name="T100" fmla="*/ 173 w 287"/>
                <a:gd name="T101" fmla="*/ 690 h 1907"/>
                <a:gd name="T102" fmla="*/ 186 w 287"/>
                <a:gd name="T103" fmla="*/ 603 h 1907"/>
                <a:gd name="T104" fmla="*/ 199 w 287"/>
                <a:gd name="T105" fmla="*/ 514 h 1907"/>
                <a:gd name="T106" fmla="*/ 213 w 287"/>
                <a:gd name="T107" fmla="*/ 424 h 1907"/>
                <a:gd name="T108" fmla="*/ 225 w 287"/>
                <a:gd name="T109" fmla="*/ 320 h 1907"/>
                <a:gd name="T110" fmla="*/ 242 w 287"/>
                <a:gd name="T111" fmla="*/ 213 h 1907"/>
                <a:gd name="T112" fmla="*/ 264 w 287"/>
                <a:gd name="T113" fmla="*/ 104 h 1907"/>
                <a:gd name="T114" fmla="*/ 287 w 287"/>
                <a:gd name="T115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7" h="1907">
                  <a:moveTo>
                    <a:pt x="287" y="0"/>
                  </a:moveTo>
                  <a:lnTo>
                    <a:pt x="282" y="57"/>
                  </a:lnTo>
                  <a:lnTo>
                    <a:pt x="276" y="116"/>
                  </a:lnTo>
                  <a:lnTo>
                    <a:pt x="268" y="178"/>
                  </a:lnTo>
                  <a:lnTo>
                    <a:pt x="260" y="239"/>
                  </a:lnTo>
                  <a:lnTo>
                    <a:pt x="250" y="299"/>
                  </a:lnTo>
                  <a:lnTo>
                    <a:pt x="240" y="360"/>
                  </a:lnTo>
                  <a:lnTo>
                    <a:pt x="231" y="420"/>
                  </a:lnTo>
                  <a:lnTo>
                    <a:pt x="225" y="479"/>
                  </a:lnTo>
                  <a:lnTo>
                    <a:pt x="207" y="585"/>
                  </a:lnTo>
                  <a:lnTo>
                    <a:pt x="192" y="692"/>
                  </a:lnTo>
                  <a:lnTo>
                    <a:pt x="178" y="797"/>
                  </a:lnTo>
                  <a:lnTo>
                    <a:pt x="164" y="904"/>
                  </a:lnTo>
                  <a:lnTo>
                    <a:pt x="150" y="1010"/>
                  </a:lnTo>
                  <a:lnTo>
                    <a:pt x="138" y="1116"/>
                  </a:lnTo>
                  <a:lnTo>
                    <a:pt x="123" y="1221"/>
                  </a:lnTo>
                  <a:lnTo>
                    <a:pt x="109" y="1331"/>
                  </a:lnTo>
                  <a:lnTo>
                    <a:pt x="97" y="1344"/>
                  </a:lnTo>
                  <a:lnTo>
                    <a:pt x="92" y="1379"/>
                  </a:lnTo>
                  <a:lnTo>
                    <a:pt x="89" y="1416"/>
                  </a:lnTo>
                  <a:lnTo>
                    <a:pt x="83" y="1451"/>
                  </a:lnTo>
                  <a:lnTo>
                    <a:pt x="78" y="1487"/>
                  </a:lnTo>
                  <a:lnTo>
                    <a:pt x="72" y="1523"/>
                  </a:lnTo>
                  <a:lnTo>
                    <a:pt x="66" y="1558"/>
                  </a:lnTo>
                  <a:lnTo>
                    <a:pt x="62" y="1594"/>
                  </a:lnTo>
                  <a:lnTo>
                    <a:pt x="60" y="1631"/>
                  </a:lnTo>
                  <a:lnTo>
                    <a:pt x="54" y="1640"/>
                  </a:lnTo>
                  <a:lnTo>
                    <a:pt x="49" y="1652"/>
                  </a:lnTo>
                  <a:lnTo>
                    <a:pt x="48" y="1663"/>
                  </a:lnTo>
                  <a:lnTo>
                    <a:pt x="54" y="1674"/>
                  </a:lnTo>
                  <a:lnTo>
                    <a:pt x="48" y="1674"/>
                  </a:lnTo>
                  <a:lnTo>
                    <a:pt x="48" y="1701"/>
                  </a:lnTo>
                  <a:lnTo>
                    <a:pt x="45" y="1729"/>
                  </a:lnTo>
                  <a:lnTo>
                    <a:pt x="39" y="1758"/>
                  </a:lnTo>
                  <a:lnTo>
                    <a:pt x="33" y="1787"/>
                  </a:lnTo>
                  <a:lnTo>
                    <a:pt x="25" y="1816"/>
                  </a:lnTo>
                  <a:lnTo>
                    <a:pt x="17" y="1847"/>
                  </a:lnTo>
                  <a:lnTo>
                    <a:pt x="10" y="1876"/>
                  </a:lnTo>
                  <a:lnTo>
                    <a:pt x="5" y="1907"/>
                  </a:lnTo>
                  <a:lnTo>
                    <a:pt x="0" y="1880"/>
                  </a:lnTo>
                  <a:lnTo>
                    <a:pt x="4" y="1855"/>
                  </a:lnTo>
                  <a:lnTo>
                    <a:pt x="10" y="1829"/>
                  </a:lnTo>
                  <a:lnTo>
                    <a:pt x="19" y="1804"/>
                  </a:lnTo>
                  <a:lnTo>
                    <a:pt x="26" y="1778"/>
                  </a:lnTo>
                  <a:lnTo>
                    <a:pt x="33" y="1752"/>
                  </a:lnTo>
                  <a:lnTo>
                    <a:pt x="34" y="1724"/>
                  </a:lnTo>
                  <a:lnTo>
                    <a:pt x="29" y="1699"/>
                  </a:lnTo>
                  <a:lnTo>
                    <a:pt x="48" y="1686"/>
                  </a:lnTo>
                  <a:lnTo>
                    <a:pt x="39" y="1672"/>
                  </a:lnTo>
                  <a:lnTo>
                    <a:pt x="35" y="1660"/>
                  </a:lnTo>
                  <a:lnTo>
                    <a:pt x="35" y="1645"/>
                  </a:lnTo>
                  <a:lnTo>
                    <a:pt x="39" y="1631"/>
                  </a:lnTo>
                  <a:lnTo>
                    <a:pt x="40" y="1616"/>
                  </a:lnTo>
                  <a:lnTo>
                    <a:pt x="43" y="1601"/>
                  </a:lnTo>
                  <a:lnTo>
                    <a:pt x="42" y="1587"/>
                  </a:lnTo>
                  <a:lnTo>
                    <a:pt x="35" y="1576"/>
                  </a:lnTo>
                  <a:lnTo>
                    <a:pt x="31" y="1585"/>
                  </a:lnTo>
                  <a:lnTo>
                    <a:pt x="29" y="1594"/>
                  </a:lnTo>
                  <a:lnTo>
                    <a:pt x="29" y="1603"/>
                  </a:lnTo>
                  <a:lnTo>
                    <a:pt x="29" y="1613"/>
                  </a:lnTo>
                  <a:lnTo>
                    <a:pt x="23" y="1588"/>
                  </a:lnTo>
                  <a:lnTo>
                    <a:pt x="23" y="1562"/>
                  </a:lnTo>
                  <a:lnTo>
                    <a:pt x="23" y="1535"/>
                  </a:lnTo>
                  <a:lnTo>
                    <a:pt x="26" y="1507"/>
                  </a:lnTo>
                  <a:lnTo>
                    <a:pt x="28" y="1478"/>
                  </a:lnTo>
                  <a:lnTo>
                    <a:pt x="31" y="1451"/>
                  </a:lnTo>
                  <a:lnTo>
                    <a:pt x="31" y="1423"/>
                  </a:lnTo>
                  <a:lnTo>
                    <a:pt x="29" y="1399"/>
                  </a:lnTo>
                  <a:lnTo>
                    <a:pt x="34" y="1389"/>
                  </a:lnTo>
                  <a:lnTo>
                    <a:pt x="35" y="1377"/>
                  </a:lnTo>
                  <a:lnTo>
                    <a:pt x="35" y="1363"/>
                  </a:lnTo>
                  <a:lnTo>
                    <a:pt x="35" y="1351"/>
                  </a:lnTo>
                  <a:lnTo>
                    <a:pt x="35" y="1338"/>
                  </a:lnTo>
                  <a:lnTo>
                    <a:pt x="39" y="1325"/>
                  </a:lnTo>
                  <a:lnTo>
                    <a:pt x="46" y="1316"/>
                  </a:lnTo>
                  <a:lnTo>
                    <a:pt x="60" y="1313"/>
                  </a:lnTo>
                  <a:lnTo>
                    <a:pt x="60" y="1342"/>
                  </a:lnTo>
                  <a:lnTo>
                    <a:pt x="57" y="1374"/>
                  </a:lnTo>
                  <a:lnTo>
                    <a:pt x="53" y="1406"/>
                  </a:lnTo>
                  <a:lnTo>
                    <a:pt x="48" y="1438"/>
                  </a:lnTo>
                  <a:lnTo>
                    <a:pt x="43" y="1471"/>
                  </a:lnTo>
                  <a:lnTo>
                    <a:pt x="40" y="1504"/>
                  </a:lnTo>
                  <a:lnTo>
                    <a:pt x="39" y="1536"/>
                  </a:lnTo>
                  <a:lnTo>
                    <a:pt x="42" y="1570"/>
                  </a:lnTo>
                  <a:lnTo>
                    <a:pt x="51" y="1552"/>
                  </a:lnTo>
                  <a:lnTo>
                    <a:pt x="57" y="1533"/>
                  </a:lnTo>
                  <a:lnTo>
                    <a:pt x="60" y="1512"/>
                  </a:lnTo>
                  <a:lnTo>
                    <a:pt x="63" y="1492"/>
                  </a:lnTo>
                  <a:lnTo>
                    <a:pt x="65" y="1469"/>
                  </a:lnTo>
                  <a:lnTo>
                    <a:pt x="66" y="1447"/>
                  </a:lnTo>
                  <a:lnTo>
                    <a:pt x="68" y="1424"/>
                  </a:lnTo>
                  <a:lnTo>
                    <a:pt x="72" y="1405"/>
                  </a:lnTo>
                  <a:lnTo>
                    <a:pt x="82" y="1325"/>
                  </a:lnTo>
                  <a:lnTo>
                    <a:pt x="92" y="1249"/>
                  </a:lnTo>
                  <a:lnTo>
                    <a:pt x="104" y="1171"/>
                  </a:lnTo>
                  <a:lnTo>
                    <a:pt x="118" y="1096"/>
                  </a:lnTo>
                  <a:lnTo>
                    <a:pt x="131" y="1018"/>
                  </a:lnTo>
                  <a:lnTo>
                    <a:pt x="143" y="940"/>
                  </a:lnTo>
                  <a:lnTo>
                    <a:pt x="153" y="860"/>
                  </a:lnTo>
                  <a:lnTo>
                    <a:pt x="164" y="779"/>
                  </a:lnTo>
                  <a:lnTo>
                    <a:pt x="168" y="734"/>
                  </a:lnTo>
                  <a:lnTo>
                    <a:pt x="173" y="690"/>
                  </a:lnTo>
                  <a:lnTo>
                    <a:pt x="179" y="646"/>
                  </a:lnTo>
                  <a:lnTo>
                    <a:pt x="186" y="603"/>
                  </a:lnTo>
                  <a:lnTo>
                    <a:pt x="192" y="559"/>
                  </a:lnTo>
                  <a:lnTo>
                    <a:pt x="199" y="514"/>
                  </a:lnTo>
                  <a:lnTo>
                    <a:pt x="205" y="468"/>
                  </a:lnTo>
                  <a:lnTo>
                    <a:pt x="213" y="424"/>
                  </a:lnTo>
                  <a:lnTo>
                    <a:pt x="218" y="372"/>
                  </a:lnTo>
                  <a:lnTo>
                    <a:pt x="225" y="320"/>
                  </a:lnTo>
                  <a:lnTo>
                    <a:pt x="233" y="266"/>
                  </a:lnTo>
                  <a:lnTo>
                    <a:pt x="242" y="213"/>
                  </a:lnTo>
                  <a:lnTo>
                    <a:pt x="251" y="158"/>
                  </a:lnTo>
                  <a:lnTo>
                    <a:pt x="264" y="104"/>
                  </a:lnTo>
                  <a:lnTo>
                    <a:pt x="274" y="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>
              <a:off x="8966" y="2666"/>
              <a:ext cx="221" cy="1760"/>
            </a:xfrm>
            <a:custGeom>
              <a:avLst/>
              <a:gdLst>
                <a:gd name="T0" fmla="*/ 143 w 221"/>
                <a:gd name="T1" fmla="*/ 854 h 1760"/>
                <a:gd name="T2" fmla="*/ 109 w 221"/>
                <a:gd name="T3" fmla="*/ 1139 h 1760"/>
                <a:gd name="T4" fmla="*/ 74 w 221"/>
                <a:gd name="T5" fmla="*/ 1429 h 1760"/>
                <a:gd name="T6" fmla="*/ 62 w 221"/>
                <a:gd name="T7" fmla="*/ 1449 h 1760"/>
                <a:gd name="T8" fmla="*/ 58 w 221"/>
                <a:gd name="T9" fmla="*/ 1477 h 1760"/>
                <a:gd name="T10" fmla="*/ 52 w 221"/>
                <a:gd name="T11" fmla="*/ 1511 h 1760"/>
                <a:gd name="T12" fmla="*/ 48 w 221"/>
                <a:gd name="T13" fmla="*/ 1555 h 1760"/>
                <a:gd name="T14" fmla="*/ 40 w 221"/>
                <a:gd name="T15" fmla="*/ 1598 h 1760"/>
                <a:gd name="T16" fmla="*/ 31 w 221"/>
                <a:gd name="T17" fmla="*/ 1653 h 1760"/>
                <a:gd name="T18" fmla="*/ 22 w 221"/>
                <a:gd name="T19" fmla="*/ 1708 h 1760"/>
                <a:gd name="T20" fmla="*/ 13 w 221"/>
                <a:gd name="T21" fmla="*/ 1760 h 1760"/>
                <a:gd name="T22" fmla="*/ 7 w 221"/>
                <a:gd name="T23" fmla="*/ 1718 h 1760"/>
                <a:gd name="T24" fmla="*/ 5 w 221"/>
                <a:gd name="T25" fmla="*/ 1671 h 1760"/>
                <a:gd name="T26" fmla="*/ 2 w 221"/>
                <a:gd name="T27" fmla="*/ 1647 h 1760"/>
                <a:gd name="T28" fmla="*/ 19 w 221"/>
                <a:gd name="T29" fmla="*/ 1650 h 1760"/>
                <a:gd name="T30" fmla="*/ 23 w 221"/>
                <a:gd name="T31" fmla="*/ 1616 h 1760"/>
                <a:gd name="T32" fmla="*/ 14 w 221"/>
                <a:gd name="T33" fmla="*/ 1605 h 1760"/>
                <a:gd name="T34" fmla="*/ 7 w 221"/>
                <a:gd name="T35" fmla="*/ 1625 h 1760"/>
                <a:gd name="T36" fmla="*/ 19 w 221"/>
                <a:gd name="T37" fmla="*/ 1540 h 1760"/>
                <a:gd name="T38" fmla="*/ 11 w 221"/>
                <a:gd name="T39" fmla="*/ 1455 h 1760"/>
                <a:gd name="T40" fmla="*/ 20 w 221"/>
                <a:gd name="T41" fmla="*/ 1361 h 1760"/>
                <a:gd name="T42" fmla="*/ 37 w 221"/>
                <a:gd name="T43" fmla="*/ 1289 h 1760"/>
                <a:gd name="T44" fmla="*/ 23 w 221"/>
                <a:gd name="T45" fmla="*/ 1220 h 1760"/>
                <a:gd name="T46" fmla="*/ 36 w 221"/>
                <a:gd name="T47" fmla="*/ 1134 h 1760"/>
                <a:gd name="T48" fmla="*/ 37 w 221"/>
                <a:gd name="T49" fmla="*/ 1055 h 1760"/>
                <a:gd name="T50" fmla="*/ 46 w 221"/>
                <a:gd name="T51" fmla="*/ 1026 h 1760"/>
                <a:gd name="T52" fmla="*/ 37 w 221"/>
                <a:gd name="T53" fmla="*/ 1012 h 1760"/>
                <a:gd name="T54" fmla="*/ 49 w 221"/>
                <a:gd name="T55" fmla="*/ 986 h 1760"/>
                <a:gd name="T56" fmla="*/ 43 w 221"/>
                <a:gd name="T57" fmla="*/ 978 h 1760"/>
                <a:gd name="T58" fmla="*/ 42 w 221"/>
                <a:gd name="T59" fmla="*/ 954 h 1760"/>
                <a:gd name="T60" fmla="*/ 46 w 221"/>
                <a:gd name="T61" fmla="*/ 931 h 1760"/>
                <a:gd name="T62" fmla="*/ 62 w 221"/>
                <a:gd name="T63" fmla="*/ 908 h 1760"/>
                <a:gd name="T64" fmla="*/ 48 w 221"/>
                <a:gd name="T65" fmla="*/ 880 h 1760"/>
                <a:gd name="T66" fmla="*/ 62 w 221"/>
                <a:gd name="T67" fmla="*/ 859 h 1760"/>
                <a:gd name="T68" fmla="*/ 57 w 221"/>
                <a:gd name="T69" fmla="*/ 830 h 1760"/>
                <a:gd name="T70" fmla="*/ 48 w 221"/>
                <a:gd name="T71" fmla="*/ 807 h 1760"/>
                <a:gd name="T72" fmla="*/ 57 w 221"/>
                <a:gd name="T73" fmla="*/ 776 h 1760"/>
                <a:gd name="T74" fmla="*/ 63 w 221"/>
                <a:gd name="T75" fmla="*/ 730 h 1760"/>
                <a:gd name="T76" fmla="*/ 66 w 221"/>
                <a:gd name="T77" fmla="*/ 683 h 1760"/>
                <a:gd name="T78" fmla="*/ 69 w 221"/>
                <a:gd name="T79" fmla="*/ 573 h 1760"/>
                <a:gd name="T80" fmla="*/ 80 w 221"/>
                <a:gd name="T81" fmla="*/ 432 h 1760"/>
                <a:gd name="T82" fmla="*/ 92 w 221"/>
                <a:gd name="T83" fmla="*/ 294 h 1760"/>
                <a:gd name="T84" fmla="*/ 93 w 221"/>
                <a:gd name="T85" fmla="*/ 196 h 1760"/>
                <a:gd name="T86" fmla="*/ 101 w 221"/>
                <a:gd name="T87" fmla="*/ 104 h 1760"/>
                <a:gd name="T88" fmla="*/ 115 w 221"/>
                <a:gd name="T89" fmla="*/ 111 h 1760"/>
                <a:gd name="T90" fmla="*/ 109 w 221"/>
                <a:gd name="T91" fmla="*/ 313 h 1760"/>
                <a:gd name="T92" fmla="*/ 85 w 221"/>
                <a:gd name="T93" fmla="*/ 517 h 1760"/>
                <a:gd name="T94" fmla="*/ 112 w 221"/>
                <a:gd name="T95" fmla="*/ 606 h 1760"/>
                <a:gd name="T96" fmla="*/ 116 w 221"/>
                <a:gd name="T97" fmla="*/ 663 h 1760"/>
                <a:gd name="T98" fmla="*/ 110 w 221"/>
                <a:gd name="T99" fmla="*/ 724 h 1760"/>
                <a:gd name="T100" fmla="*/ 81 w 221"/>
                <a:gd name="T101" fmla="*/ 1027 h 1760"/>
                <a:gd name="T102" fmla="*/ 43 w 221"/>
                <a:gd name="T103" fmla="*/ 1326 h 1760"/>
                <a:gd name="T104" fmla="*/ 31 w 221"/>
                <a:gd name="T105" fmla="*/ 1527 h 1760"/>
                <a:gd name="T106" fmla="*/ 46 w 221"/>
                <a:gd name="T107" fmla="*/ 1454 h 1760"/>
                <a:gd name="T108" fmla="*/ 54 w 221"/>
                <a:gd name="T109" fmla="*/ 1383 h 1760"/>
                <a:gd name="T110" fmla="*/ 123 w 221"/>
                <a:gd name="T111" fmla="*/ 871 h 1760"/>
                <a:gd name="T112" fmla="*/ 143 w 221"/>
                <a:gd name="T113" fmla="*/ 655 h 1760"/>
                <a:gd name="T114" fmla="*/ 181 w 221"/>
                <a:gd name="T115" fmla="*/ 325 h 1760"/>
                <a:gd name="T116" fmla="*/ 221 w 221"/>
                <a:gd name="T117" fmla="*/ 0 h 1760"/>
                <a:gd name="T118" fmla="*/ 207 w 221"/>
                <a:gd name="T119" fmla="*/ 248 h 1760"/>
                <a:gd name="T120" fmla="*/ 181 w 221"/>
                <a:gd name="T121" fmla="*/ 504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1" h="1760">
                  <a:moveTo>
                    <a:pt x="165" y="669"/>
                  </a:moveTo>
                  <a:lnTo>
                    <a:pt x="153" y="761"/>
                  </a:lnTo>
                  <a:lnTo>
                    <a:pt x="143" y="854"/>
                  </a:lnTo>
                  <a:lnTo>
                    <a:pt x="132" y="948"/>
                  </a:lnTo>
                  <a:lnTo>
                    <a:pt x="121" y="1044"/>
                  </a:lnTo>
                  <a:lnTo>
                    <a:pt x="109" y="1139"/>
                  </a:lnTo>
                  <a:lnTo>
                    <a:pt x="98" y="1235"/>
                  </a:lnTo>
                  <a:lnTo>
                    <a:pt x="86" y="1332"/>
                  </a:lnTo>
                  <a:lnTo>
                    <a:pt x="74" y="1429"/>
                  </a:lnTo>
                  <a:lnTo>
                    <a:pt x="69" y="1434"/>
                  </a:lnTo>
                  <a:lnTo>
                    <a:pt x="65" y="1442"/>
                  </a:lnTo>
                  <a:lnTo>
                    <a:pt x="62" y="1449"/>
                  </a:lnTo>
                  <a:lnTo>
                    <a:pt x="60" y="1459"/>
                  </a:lnTo>
                  <a:lnTo>
                    <a:pt x="58" y="1468"/>
                  </a:lnTo>
                  <a:lnTo>
                    <a:pt x="58" y="1477"/>
                  </a:lnTo>
                  <a:lnTo>
                    <a:pt x="58" y="1486"/>
                  </a:lnTo>
                  <a:lnTo>
                    <a:pt x="62" y="1497"/>
                  </a:lnTo>
                  <a:lnTo>
                    <a:pt x="52" y="1511"/>
                  </a:lnTo>
                  <a:lnTo>
                    <a:pt x="48" y="1524"/>
                  </a:lnTo>
                  <a:lnTo>
                    <a:pt x="46" y="1540"/>
                  </a:lnTo>
                  <a:lnTo>
                    <a:pt x="48" y="1555"/>
                  </a:lnTo>
                  <a:lnTo>
                    <a:pt x="46" y="1569"/>
                  </a:lnTo>
                  <a:lnTo>
                    <a:pt x="46" y="1584"/>
                  </a:lnTo>
                  <a:lnTo>
                    <a:pt x="40" y="1598"/>
                  </a:lnTo>
                  <a:lnTo>
                    <a:pt x="31" y="1613"/>
                  </a:lnTo>
                  <a:lnTo>
                    <a:pt x="31" y="1633"/>
                  </a:lnTo>
                  <a:lnTo>
                    <a:pt x="31" y="1653"/>
                  </a:lnTo>
                  <a:lnTo>
                    <a:pt x="28" y="1671"/>
                  </a:lnTo>
                  <a:lnTo>
                    <a:pt x="26" y="1691"/>
                  </a:lnTo>
                  <a:lnTo>
                    <a:pt x="22" y="1708"/>
                  </a:lnTo>
                  <a:lnTo>
                    <a:pt x="19" y="1726"/>
                  </a:lnTo>
                  <a:lnTo>
                    <a:pt x="14" y="1743"/>
                  </a:lnTo>
                  <a:lnTo>
                    <a:pt x="13" y="1760"/>
                  </a:lnTo>
                  <a:lnTo>
                    <a:pt x="8" y="1748"/>
                  </a:lnTo>
                  <a:lnTo>
                    <a:pt x="7" y="1735"/>
                  </a:lnTo>
                  <a:lnTo>
                    <a:pt x="7" y="1718"/>
                  </a:lnTo>
                  <a:lnTo>
                    <a:pt x="7" y="1703"/>
                  </a:lnTo>
                  <a:lnTo>
                    <a:pt x="5" y="1687"/>
                  </a:lnTo>
                  <a:lnTo>
                    <a:pt x="5" y="1671"/>
                  </a:lnTo>
                  <a:lnTo>
                    <a:pt x="3" y="1656"/>
                  </a:lnTo>
                  <a:lnTo>
                    <a:pt x="0" y="1644"/>
                  </a:lnTo>
                  <a:lnTo>
                    <a:pt x="2" y="1647"/>
                  </a:lnTo>
                  <a:lnTo>
                    <a:pt x="7" y="1648"/>
                  </a:lnTo>
                  <a:lnTo>
                    <a:pt x="13" y="1648"/>
                  </a:lnTo>
                  <a:lnTo>
                    <a:pt x="19" y="1650"/>
                  </a:lnTo>
                  <a:lnTo>
                    <a:pt x="22" y="1639"/>
                  </a:lnTo>
                  <a:lnTo>
                    <a:pt x="23" y="1628"/>
                  </a:lnTo>
                  <a:lnTo>
                    <a:pt x="23" y="1616"/>
                  </a:lnTo>
                  <a:lnTo>
                    <a:pt x="25" y="1607"/>
                  </a:lnTo>
                  <a:lnTo>
                    <a:pt x="19" y="1601"/>
                  </a:lnTo>
                  <a:lnTo>
                    <a:pt x="14" y="1605"/>
                  </a:lnTo>
                  <a:lnTo>
                    <a:pt x="9" y="1610"/>
                  </a:lnTo>
                  <a:lnTo>
                    <a:pt x="7" y="1616"/>
                  </a:lnTo>
                  <a:lnTo>
                    <a:pt x="7" y="1625"/>
                  </a:lnTo>
                  <a:lnTo>
                    <a:pt x="7" y="1546"/>
                  </a:lnTo>
                  <a:lnTo>
                    <a:pt x="13" y="1547"/>
                  </a:lnTo>
                  <a:lnTo>
                    <a:pt x="19" y="1540"/>
                  </a:lnTo>
                  <a:lnTo>
                    <a:pt x="13" y="1513"/>
                  </a:lnTo>
                  <a:lnTo>
                    <a:pt x="11" y="1486"/>
                  </a:lnTo>
                  <a:lnTo>
                    <a:pt x="11" y="1455"/>
                  </a:lnTo>
                  <a:lnTo>
                    <a:pt x="14" y="1425"/>
                  </a:lnTo>
                  <a:lnTo>
                    <a:pt x="17" y="1391"/>
                  </a:lnTo>
                  <a:lnTo>
                    <a:pt x="20" y="1361"/>
                  </a:lnTo>
                  <a:lnTo>
                    <a:pt x="23" y="1328"/>
                  </a:lnTo>
                  <a:lnTo>
                    <a:pt x="25" y="1301"/>
                  </a:lnTo>
                  <a:lnTo>
                    <a:pt x="37" y="1289"/>
                  </a:lnTo>
                  <a:lnTo>
                    <a:pt x="25" y="1276"/>
                  </a:lnTo>
                  <a:lnTo>
                    <a:pt x="22" y="1247"/>
                  </a:lnTo>
                  <a:lnTo>
                    <a:pt x="23" y="1220"/>
                  </a:lnTo>
                  <a:lnTo>
                    <a:pt x="26" y="1191"/>
                  </a:lnTo>
                  <a:lnTo>
                    <a:pt x="32" y="1163"/>
                  </a:lnTo>
                  <a:lnTo>
                    <a:pt x="36" y="1134"/>
                  </a:lnTo>
                  <a:lnTo>
                    <a:pt x="40" y="1106"/>
                  </a:lnTo>
                  <a:lnTo>
                    <a:pt x="40" y="1079"/>
                  </a:lnTo>
                  <a:lnTo>
                    <a:pt x="37" y="1055"/>
                  </a:lnTo>
                  <a:lnTo>
                    <a:pt x="40" y="1041"/>
                  </a:lnTo>
                  <a:lnTo>
                    <a:pt x="46" y="1030"/>
                  </a:lnTo>
                  <a:lnTo>
                    <a:pt x="46" y="1026"/>
                  </a:lnTo>
                  <a:lnTo>
                    <a:pt x="46" y="1021"/>
                  </a:lnTo>
                  <a:lnTo>
                    <a:pt x="43" y="1016"/>
                  </a:lnTo>
                  <a:lnTo>
                    <a:pt x="37" y="1012"/>
                  </a:lnTo>
                  <a:lnTo>
                    <a:pt x="62" y="993"/>
                  </a:lnTo>
                  <a:lnTo>
                    <a:pt x="55" y="987"/>
                  </a:lnTo>
                  <a:lnTo>
                    <a:pt x="49" y="986"/>
                  </a:lnTo>
                  <a:lnTo>
                    <a:pt x="42" y="986"/>
                  </a:lnTo>
                  <a:lnTo>
                    <a:pt x="37" y="987"/>
                  </a:lnTo>
                  <a:lnTo>
                    <a:pt x="43" y="978"/>
                  </a:lnTo>
                  <a:lnTo>
                    <a:pt x="46" y="970"/>
                  </a:lnTo>
                  <a:lnTo>
                    <a:pt x="43" y="961"/>
                  </a:lnTo>
                  <a:lnTo>
                    <a:pt x="42" y="954"/>
                  </a:lnTo>
                  <a:lnTo>
                    <a:pt x="38" y="944"/>
                  </a:lnTo>
                  <a:lnTo>
                    <a:pt x="40" y="937"/>
                  </a:lnTo>
                  <a:lnTo>
                    <a:pt x="46" y="931"/>
                  </a:lnTo>
                  <a:lnTo>
                    <a:pt x="62" y="926"/>
                  </a:lnTo>
                  <a:lnTo>
                    <a:pt x="63" y="917"/>
                  </a:lnTo>
                  <a:lnTo>
                    <a:pt x="62" y="908"/>
                  </a:lnTo>
                  <a:lnTo>
                    <a:pt x="57" y="899"/>
                  </a:lnTo>
                  <a:lnTo>
                    <a:pt x="52" y="889"/>
                  </a:lnTo>
                  <a:lnTo>
                    <a:pt x="48" y="880"/>
                  </a:lnTo>
                  <a:lnTo>
                    <a:pt x="48" y="872"/>
                  </a:lnTo>
                  <a:lnTo>
                    <a:pt x="51" y="865"/>
                  </a:lnTo>
                  <a:lnTo>
                    <a:pt x="62" y="859"/>
                  </a:lnTo>
                  <a:lnTo>
                    <a:pt x="63" y="847"/>
                  </a:lnTo>
                  <a:lnTo>
                    <a:pt x="62" y="837"/>
                  </a:lnTo>
                  <a:lnTo>
                    <a:pt x="57" y="830"/>
                  </a:lnTo>
                  <a:lnTo>
                    <a:pt x="52" y="822"/>
                  </a:lnTo>
                  <a:lnTo>
                    <a:pt x="48" y="814"/>
                  </a:lnTo>
                  <a:lnTo>
                    <a:pt x="48" y="807"/>
                  </a:lnTo>
                  <a:lnTo>
                    <a:pt x="51" y="799"/>
                  </a:lnTo>
                  <a:lnTo>
                    <a:pt x="62" y="792"/>
                  </a:lnTo>
                  <a:lnTo>
                    <a:pt x="57" y="776"/>
                  </a:lnTo>
                  <a:lnTo>
                    <a:pt x="58" y="761"/>
                  </a:lnTo>
                  <a:lnTo>
                    <a:pt x="60" y="745"/>
                  </a:lnTo>
                  <a:lnTo>
                    <a:pt x="63" y="730"/>
                  </a:lnTo>
                  <a:lnTo>
                    <a:pt x="65" y="714"/>
                  </a:lnTo>
                  <a:lnTo>
                    <a:pt x="66" y="698"/>
                  </a:lnTo>
                  <a:lnTo>
                    <a:pt x="66" y="683"/>
                  </a:lnTo>
                  <a:lnTo>
                    <a:pt x="62" y="669"/>
                  </a:lnTo>
                  <a:lnTo>
                    <a:pt x="65" y="620"/>
                  </a:lnTo>
                  <a:lnTo>
                    <a:pt x="69" y="573"/>
                  </a:lnTo>
                  <a:lnTo>
                    <a:pt x="72" y="525"/>
                  </a:lnTo>
                  <a:lnTo>
                    <a:pt x="77" y="479"/>
                  </a:lnTo>
                  <a:lnTo>
                    <a:pt x="80" y="432"/>
                  </a:lnTo>
                  <a:lnTo>
                    <a:pt x="83" y="386"/>
                  </a:lnTo>
                  <a:lnTo>
                    <a:pt x="87" y="340"/>
                  </a:lnTo>
                  <a:lnTo>
                    <a:pt x="92" y="294"/>
                  </a:lnTo>
                  <a:lnTo>
                    <a:pt x="92" y="259"/>
                  </a:lnTo>
                  <a:lnTo>
                    <a:pt x="92" y="227"/>
                  </a:lnTo>
                  <a:lnTo>
                    <a:pt x="93" y="196"/>
                  </a:lnTo>
                  <a:lnTo>
                    <a:pt x="97" y="166"/>
                  </a:lnTo>
                  <a:lnTo>
                    <a:pt x="98" y="135"/>
                  </a:lnTo>
                  <a:lnTo>
                    <a:pt x="101" y="104"/>
                  </a:lnTo>
                  <a:lnTo>
                    <a:pt x="106" y="74"/>
                  </a:lnTo>
                  <a:lnTo>
                    <a:pt x="110" y="43"/>
                  </a:lnTo>
                  <a:lnTo>
                    <a:pt x="115" y="111"/>
                  </a:lnTo>
                  <a:lnTo>
                    <a:pt x="116" y="178"/>
                  </a:lnTo>
                  <a:lnTo>
                    <a:pt x="114" y="245"/>
                  </a:lnTo>
                  <a:lnTo>
                    <a:pt x="109" y="313"/>
                  </a:lnTo>
                  <a:lnTo>
                    <a:pt x="100" y="380"/>
                  </a:lnTo>
                  <a:lnTo>
                    <a:pt x="92" y="449"/>
                  </a:lnTo>
                  <a:lnTo>
                    <a:pt x="85" y="517"/>
                  </a:lnTo>
                  <a:lnTo>
                    <a:pt x="80" y="589"/>
                  </a:lnTo>
                  <a:lnTo>
                    <a:pt x="100" y="594"/>
                  </a:lnTo>
                  <a:lnTo>
                    <a:pt x="112" y="606"/>
                  </a:lnTo>
                  <a:lnTo>
                    <a:pt x="118" y="622"/>
                  </a:lnTo>
                  <a:lnTo>
                    <a:pt x="120" y="643"/>
                  </a:lnTo>
                  <a:lnTo>
                    <a:pt x="116" y="663"/>
                  </a:lnTo>
                  <a:lnTo>
                    <a:pt x="115" y="686"/>
                  </a:lnTo>
                  <a:lnTo>
                    <a:pt x="110" y="706"/>
                  </a:lnTo>
                  <a:lnTo>
                    <a:pt x="110" y="724"/>
                  </a:lnTo>
                  <a:lnTo>
                    <a:pt x="103" y="825"/>
                  </a:lnTo>
                  <a:lnTo>
                    <a:pt x="93" y="928"/>
                  </a:lnTo>
                  <a:lnTo>
                    <a:pt x="81" y="1027"/>
                  </a:lnTo>
                  <a:lnTo>
                    <a:pt x="69" y="1128"/>
                  </a:lnTo>
                  <a:lnTo>
                    <a:pt x="55" y="1226"/>
                  </a:lnTo>
                  <a:lnTo>
                    <a:pt x="43" y="1326"/>
                  </a:lnTo>
                  <a:lnTo>
                    <a:pt x="32" y="1426"/>
                  </a:lnTo>
                  <a:lnTo>
                    <a:pt x="25" y="1527"/>
                  </a:lnTo>
                  <a:lnTo>
                    <a:pt x="31" y="1527"/>
                  </a:lnTo>
                  <a:lnTo>
                    <a:pt x="37" y="1501"/>
                  </a:lnTo>
                  <a:lnTo>
                    <a:pt x="43" y="1478"/>
                  </a:lnTo>
                  <a:lnTo>
                    <a:pt x="46" y="1454"/>
                  </a:lnTo>
                  <a:lnTo>
                    <a:pt x="51" y="1431"/>
                  </a:lnTo>
                  <a:lnTo>
                    <a:pt x="52" y="1406"/>
                  </a:lnTo>
                  <a:lnTo>
                    <a:pt x="54" y="1383"/>
                  </a:lnTo>
                  <a:lnTo>
                    <a:pt x="57" y="1357"/>
                  </a:lnTo>
                  <a:lnTo>
                    <a:pt x="62" y="1332"/>
                  </a:lnTo>
                  <a:lnTo>
                    <a:pt x="123" y="871"/>
                  </a:lnTo>
                  <a:lnTo>
                    <a:pt x="129" y="871"/>
                  </a:lnTo>
                  <a:lnTo>
                    <a:pt x="134" y="762"/>
                  </a:lnTo>
                  <a:lnTo>
                    <a:pt x="143" y="655"/>
                  </a:lnTo>
                  <a:lnTo>
                    <a:pt x="153" y="545"/>
                  </a:lnTo>
                  <a:lnTo>
                    <a:pt x="167" y="435"/>
                  </a:lnTo>
                  <a:lnTo>
                    <a:pt x="181" y="325"/>
                  </a:lnTo>
                  <a:lnTo>
                    <a:pt x="195" y="215"/>
                  </a:lnTo>
                  <a:lnTo>
                    <a:pt x="207" y="106"/>
                  </a:lnTo>
                  <a:lnTo>
                    <a:pt x="221" y="0"/>
                  </a:lnTo>
                  <a:lnTo>
                    <a:pt x="218" y="82"/>
                  </a:lnTo>
                  <a:lnTo>
                    <a:pt x="214" y="164"/>
                  </a:lnTo>
                  <a:lnTo>
                    <a:pt x="207" y="248"/>
                  </a:lnTo>
                  <a:lnTo>
                    <a:pt x="199" y="334"/>
                  </a:lnTo>
                  <a:lnTo>
                    <a:pt x="190" y="418"/>
                  </a:lnTo>
                  <a:lnTo>
                    <a:pt x="181" y="504"/>
                  </a:lnTo>
                  <a:lnTo>
                    <a:pt x="171" y="586"/>
                  </a:lnTo>
                  <a:lnTo>
                    <a:pt x="165" y="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7623" y="2697"/>
              <a:ext cx="68" cy="196"/>
            </a:xfrm>
            <a:custGeom>
              <a:avLst/>
              <a:gdLst>
                <a:gd name="T0" fmla="*/ 43 w 68"/>
                <a:gd name="T1" fmla="*/ 86 h 196"/>
                <a:gd name="T2" fmla="*/ 47 w 68"/>
                <a:gd name="T3" fmla="*/ 100 h 196"/>
                <a:gd name="T4" fmla="*/ 50 w 68"/>
                <a:gd name="T5" fmla="*/ 113 h 196"/>
                <a:gd name="T6" fmla="*/ 52 w 68"/>
                <a:gd name="T7" fmla="*/ 127 h 196"/>
                <a:gd name="T8" fmla="*/ 55 w 68"/>
                <a:gd name="T9" fmla="*/ 141 h 196"/>
                <a:gd name="T10" fmla="*/ 55 w 68"/>
                <a:gd name="T11" fmla="*/ 155 h 196"/>
                <a:gd name="T12" fmla="*/ 58 w 68"/>
                <a:gd name="T13" fmla="*/ 168 h 196"/>
                <a:gd name="T14" fmla="*/ 61 w 68"/>
                <a:gd name="T15" fmla="*/ 182 h 196"/>
                <a:gd name="T16" fmla="*/ 68 w 68"/>
                <a:gd name="T17" fmla="*/ 196 h 196"/>
                <a:gd name="T18" fmla="*/ 58 w 68"/>
                <a:gd name="T19" fmla="*/ 185 h 196"/>
                <a:gd name="T20" fmla="*/ 50 w 68"/>
                <a:gd name="T21" fmla="*/ 174 h 196"/>
                <a:gd name="T22" fmla="*/ 44 w 68"/>
                <a:gd name="T23" fmla="*/ 161 h 196"/>
                <a:gd name="T24" fmla="*/ 40 w 68"/>
                <a:gd name="T25" fmla="*/ 149 h 196"/>
                <a:gd name="T26" fmla="*/ 34 w 68"/>
                <a:gd name="T27" fmla="*/ 135 h 196"/>
                <a:gd name="T28" fmla="*/ 29 w 68"/>
                <a:gd name="T29" fmla="*/ 122 h 196"/>
                <a:gd name="T30" fmla="*/ 23 w 68"/>
                <a:gd name="T31" fmla="*/ 108 h 196"/>
                <a:gd name="T32" fmla="*/ 18 w 68"/>
                <a:gd name="T33" fmla="*/ 98 h 196"/>
                <a:gd name="T34" fmla="*/ 18 w 68"/>
                <a:gd name="T35" fmla="*/ 83 h 196"/>
                <a:gd name="T36" fmla="*/ 15 w 68"/>
                <a:gd name="T37" fmla="*/ 69 h 196"/>
                <a:gd name="T38" fmla="*/ 11 w 68"/>
                <a:gd name="T39" fmla="*/ 55 h 196"/>
                <a:gd name="T40" fmla="*/ 6 w 68"/>
                <a:gd name="T41" fmla="*/ 41 h 196"/>
                <a:gd name="T42" fmla="*/ 2 w 68"/>
                <a:gd name="T43" fmla="*/ 28 h 196"/>
                <a:gd name="T44" fmla="*/ 0 w 68"/>
                <a:gd name="T45" fmla="*/ 17 h 196"/>
                <a:gd name="T46" fmla="*/ 3 w 68"/>
                <a:gd name="T47" fmla="*/ 8 h 196"/>
                <a:gd name="T48" fmla="*/ 12 w 68"/>
                <a:gd name="T49" fmla="*/ 0 h 196"/>
                <a:gd name="T50" fmla="*/ 43 w 68"/>
                <a:gd name="T51" fmla="*/ 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196">
                  <a:moveTo>
                    <a:pt x="43" y="86"/>
                  </a:moveTo>
                  <a:lnTo>
                    <a:pt x="47" y="100"/>
                  </a:lnTo>
                  <a:lnTo>
                    <a:pt x="50" y="113"/>
                  </a:lnTo>
                  <a:lnTo>
                    <a:pt x="52" y="127"/>
                  </a:lnTo>
                  <a:lnTo>
                    <a:pt x="55" y="141"/>
                  </a:lnTo>
                  <a:lnTo>
                    <a:pt x="55" y="155"/>
                  </a:lnTo>
                  <a:lnTo>
                    <a:pt x="58" y="168"/>
                  </a:lnTo>
                  <a:lnTo>
                    <a:pt x="61" y="182"/>
                  </a:lnTo>
                  <a:lnTo>
                    <a:pt x="68" y="196"/>
                  </a:lnTo>
                  <a:lnTo>
                    <a:pt x="58" y="185"/>
                  </a:lnTo>
                  <a:lnTo>
                    <a:pt x="50" y="174"/>
                  </a:lnTo>
                  <a:lnTo>
                    <a:pt x="44" y="161"/>
                  </a:lnTo>
                  <a:lnTo>
                    <a:pt x="40" y="149"/>
                  </a:lnTo>
                  <a:lnTo>
                    <a:pt x="34" y="135"/>
                  </a:lnTo>
                  <a:lnTo>
                    <a:pt x="29" y="122"/>
                  </a:lnTo>
                  <a:lnTo>
                    <a:pt x="23" y="108"/>
                  </a:lnTo>
                  <a:lnTo>
                    <a:pt x="18" y="98"/>
                  </a:lnTo>
                  <a:lnTo>
                    <a:pt x="18" y="83"/>
                  </a:lnTo>
                  <a:lnTo>
                    <a:pt x="15" y="69"/>
                  </a:lnTo>
                  <a:lnTo>
                    <a:pt x="11" y="55"/>
                  </a:lnTo>
                  <a:lnTo>
                    <a:pt x="6" y="41"/>
                  </a:lnTo>
                  <a:lnTo>
                    <a:pt x="2" y="28"/>
                  </a:lnTo>
                  <a:lnTo>
                    <a:pt x="0" y="17"/>
                  </a:lnTo>
                  <a:lnTo>
                    <a:pt x="3" y="8"/>
                  </a:lnTo>
                  <a:lnTo>
                    <a:pt x="12" y="0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8751" y="2734"/>
              <a:ext cx="24" cy="1386"/>
            </a:xfrm>
            <a:custGeom>
              <a:avLst/>
              <a:gdLst>
                <a:gd name="T0" fmla="*/ 24 w 24"/>
                <a:gd name="T1" fmla="*/ 6 h 1386"/>
                <a:gd name="T2" fmla="*/ 23 w 24"/>
                <a:gd name="T3" fmla="*/ 184 h 1386"/>
                <a:gd name="T4" fmla="*/ 23 w 24"/>
                <a:gd name="T5" fmla="*/ 358 h 1386"/>
                <a:gd name="T6" fmla="*/ 23 w 24"/>
                <a:gd name="T7" fmla="*/ 527 h 1386"/>
                <a:gd name="T8" fmla="*/ 24 w 24"/>
                <a:gd name="T9" fmla="*/ 697 h 1386"/>
                <a:gd name="T10" fmla="*/ 23 w 24"/>
                <a:gd name="T11" fmla="*/ 864 h 1386"/>
                <a:gd name="T12" fmla="*/ 23 w 24"/>
                <a:gd name="T13" fmla="*/ 1036 h 1386"/>
                <a:gd name="T14" fmla="*/ 18 w 24"/>
                <a:gd name="T15" fmla="*/ 1207 h 1386"/>
                <a:gd name="T16" fmla="*/ 12 w 24"/>
                <a:gd name="T17" fmla="*/ 1386 h 1386"/>
                <a:gd name="T18" fmla="*/ 0 w 24"/>
                <a:gd name="T19" fmla="*/ 1313 h 1386"/>
                <a:gd name="T20" fmla="*/ 0 w 24"/>
                <a:gd name="T21" fmla="*/ 0 h 1386"/>
                <a:gd name="T22" fmla="*/ 24 w 24"/>
                <a:gd name="T23" fmla="*/ 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86">
                  <a:moveTo>
                    <a:pt x="24" y="6"/>
                  </a:moveTo>
                  <a:lnTo>
                    <a:pt x="23" y="184"/>
                  </a:lnTo>
                  <a:lnTo>
                    <a:pt x="23" y="358"/>
                  </a:lnTo>
                  <a:lnTo>
                    <a:pt x="23" y="527"/>
                  </a:lnTo>
                  <a:lnTo>
                    <a:pt x="24" y="697"/>
                  </a:lnTo>
                  <a:lnTo>
                    <a:pt x="23" y="864"/>
                  </a:lnTo>
                  <a:lnTo>
                    <a:pt x="23" y="1036"/>
                  </a:lnTo>
                  <a:lnTo>
                    <a:pt x="18" y="1207"/>
                  </a:lnTo>
                  <a:lnTo>
                    <a:pt x="12" y="1386"/>
                  </a:lnTo>
                  <a:lnTo>
                    <a:pt x="0" y="1313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7445" y="2755"/>
              <a:ext cx="129" cy="329"/>
            </a:xfrm>
            <a:custGeom>
              <a:avLst/>
              <a:gdLst>
                <a:gd name="T0" fmla="*/ 37 w 129"/>
                <a:gd name="T1" fmla="*/ 46 h 329"/>
                <a:gd name="T2" fmla="*/ 49 w 129"/>
                <a:gd name="T3" fmla="*/ 80 h 329"/>
                <a:gd name="T4" fmla="*/ 63 w 129"/>
                <a:gd name="T5" fmla="*/ 115 h 329"/>
                <a:gd name="T6" fmla="*/ 76 w 129"/>
                <a:gd name="T7" fmla="*/ 149 h 329"/>
                <a:gd name="T8" fmla="*/ 89 w 129"/>
                <a:gd name="T9" fmla="*/ 184 h 329"/>
                <a:gd name="T10" fmla="*/ 100 w 129"/>
                <a:gd name="T11" fmla="*/ 219 h 329"/>
                <a:gd name="T12" fmla="*/ 111 w 129"/>
                <a:gd name="T13" fmla="*/ 254 h 329"/>
                <a:gd name="T14" fmla="*/ 120 w 129"/>
                <a:gd name="T15" fmla="*/ 291 h 329"/>
                <a:gd name="T16" fmla="*/ 129 w 129"/>
                <a:gd name="T17" fmla="*/ 329 h 329"/>
                <a:gd name="T18" fmla="*/ 114 w 129"/>
                <a:gd name="T19" fmla="*/ 291 h 329"/>
                <a:gd name="T20" fmla="*/ 98 w 129"/>
                <a:gd name="T21" fmla="*/ 254 h 329"/>
                <a:gd name="T22" fmla="*/ 82 w 129"/>
                <a:gd name="T23" fmla="*/ 217 h 329"/>
                <a:gd name="T24" fmla="*/ 66 w 129"/>
                <a:gd name="T25" fmla="*/ 181 h 329"/>
                <a:gd name="T26" fmla="*/ 51 w 129"/>
                <a:gd name="T27" fmla="*/ 144 h 329"/>
                <a:gd name="T28" fmla="*/ 37 w 129"/>
                <a:gd name="T29" fmla="*/ 107 h 329"/>
                <a:gd name="T30" fmla="*/ 27 w 129"/>
                <a:gd name="T31" fmla="*/ 71 h 329"/>
                <a:gd name="T32" fmla="*/ 19 w 129"/>
                <a:gd name="T33" fmla="*/ 34 h 329"/>
                <a:gd name="T34" fmla="*/ 10 w 129"/>
                <a:gd name="T35" fmla="*/ 28 h 329"/>
                <a:gd name="T36" fmla="*/ 5 w 129"/>
                <a:gd name="T37" fmla="*/ 20 h 329"/>
                <a:gd name="T38" fmla="*/ 0 w 129"/>
                <a:gd name="T39" fmla="*/ 11 h 329"/>
                <a:gd name="T40" fmla="*/ 0 w 129"/>
                <a:gd name="T41" fmla="*/ 3 h 329"/>
                <a:gd name="T42" fmla="*/ 11 w 129"/>
                <a:gd name="T43" fmla="*/ 0 h 329"/>
                <a:gd name="T44" fmla="*/ 19 w 129"/>
                <a:gd name="T45" fmla="*/ 2 h 329"/>
                <a:gd name="T46" fmla="*/ 24 w 129"/>
                <a:gd name="T47" fmla="*/ 5 h 329"/>
                <a:gd name="T48" fmla="*/ 28 w 129"/>
                <a:gd name="T49" fmla="*/ 13 h 329"/>
                <a:gd name="T50" fmla="*/ 30 w 129"/>
                <a:gd name="T51" fmla="*/ 20 h 329"/>
                <a:gd name="T52" fmla="*/ 31 w 129"/>
                <a:gd name="T53" fmla="*/ 29 h 329"/>
                <a:gd name="T54" fmla="*/ 33 w 129"/>
                <a:gd name="T55" fmla="*/ 37 h 329"/>
                <a:gd name="T56" fmla="*/ 37 w 129"/>
                <a:gd name="T57" fmla="*/ 4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329">
                  <a:moveTo>
                    <a:pt x="37" y="46"/>
                  </a:moveTo>
                  <a:lnTo>
                    <a:pt x="49" y="80"/>
                  </a:lnTo>
                  <a:lnTo>
                    <a:pt x="63" y="115"/>
                  </a:lnTo>
                  <a:lnTo>
                    <a:pt x="76" y="149"/>
                  </a:lnTo>
                  <a:lnTo>
                    <a:pt x="89" y="184"/>
                  </a:lnTo>
                  <a:lnTo>
                    <a:pt x="100" y="219"/>
                  </a:lnTo>
                  <a:lnTo>
                    <a:pt x="111" y="254"/>
                  </a:lnTo>
                  <a:lnTo>
                    <a:pt x="120" y="291"/>
                  </a:lnTo>
                  <a:lnTo>
                    <a:pt x="129" y="329"/>
                  </a:lnTo>
                  <a:lnTo>
                    <a:pt x="114" y="291"/>
                  </a:lnTo>
                  <a:lnTo>
                    <a:pt x="98" y="254"/>
                  </a:lnTo>
                  <a:lnTo>
                    <a:pt x="82" y="217"/>
                  </a:lnTo>
                  <a:lnTo>
                    <a:pt x="66" y="181"/>
                  </a:lnTo>
                  <a:lnTo>
                    <a:pt x="51" y="144"/>
                  </a:lnTo>
                  <a:lnTo>
                    <a:pt x="37" y="107"/>
                  </a:lnTo>
                  <a:lnTo>
                    <a:pt x="27" y="71"/>
                  </a:lnTo>
                  <a:lnTo>
                    <a:pt x="19" y="34"/>
                  </a:lnTo>
                  <a:lnTo>
                    <a:pt x="10" y="28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8" y="13"/>
                  </a:lnTo>
                  <a:lnTo>
                    <a:pt x="30" y="20"/>
                  </a:lnTo>
                  <a:lnTo>
                    <a:pt x="31" y="29"/>
                  </a:lnTo>
                  <a:lnTo>
                    <a:pt x="33" y="37"/>
                  </a:lnTo>
                  <a:lnTo>
                    <a:pt x="37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auto">
            <a:xfrm>
              <a:off x="8903" y="2868"/>
              <a:ext cx="100" cy="1019"/>
            </a:xfrm>
            <a:custGeom>
              <a:avLst/>
              <a:gdLst>
                <a:gd name="T0" fmla="*/ 100 w 100"/>
                <a:gd name="T1" fmla="*/ 0 h 1019"/>
                <a:gd name="T2" fmla="*/ 94 w 100"/>
                <a:gd name="T3" fmla="*/ 87 h 1019"/>
                <a:gd name="T4" fmla="*/ 86 w 100"/>
                <a:gd name="T5" fmla="*/ 178 h 1019"/>
                <a:gd name="T6" fmla="*/ 77 w 100"/>
                <a:gd name="T7" fmla="*/ 270 h 1019"/>
                <a:gd name="T8" fmla="*/ 68 w 100"/>
                <a:gd name="T9" fmla="*/ 362 h 1019"/>
                <a:gd name="T10" fmla="*/ 59 w 100"/>
                <a:gd name="T11" fmla="*/ 453 h 1019"/>
                <a:gd name="T12" fmla="*/ 49 w 100"/>
                <a:gd name="T13" fmla="*/ 545 h 1019"/>
                <a:gd name="T14" fmla="*/ 42 w 100"/>
                <a:gd name="T15" fmla="*/ 635 h 1019"/>
                <a:gd name="T16" fmla="*/ 37 w 100"/>
                <a:gd name="T17" fmla="*/ 724 h 1019"/>
                <a:gd name="T18" fmla="*/ 25 w 100"/>
                <a:gd name="T19" fmla="*/ 871 h 1019"/>
                <a:gd name="T20" fmla="*/ 19 w 100"/>
                <a:gd name="T21" fmla="*/ 871 h 1019"/>
                <a:gd name="T22" fmla="*/ 23 w 100"/>
                <a:gd name="T23" fmla="*/ 885 h 1019"/>
                <a:gd name="T24" fmla="*/ 25 w 100"/>
                <a:gd name="T25" fmla="*/ 900 h 1019"/>
                <a:gd name="T26" fmla="*/ 23 w 100"/>
                <a:gd name="T27" fmla="*/ 914 h 1019"/>
                <a:gd name="T28" fmla="*/ 22 w 100"/>
                <a:gd name="T29" fmla="*/ 929 h 1019"/>
                <a:gd name="T30" fmla="*/ 19 w 100"/>
                <a:gd name="T31" fmla="*/ 943 h 1019"/>
                <a:gd name="T32" fmla="*/ 16 w 100"/>
                <a:gd name="T33" fmla="*/ 960 h 1019"/>
                <a:gd name="T34" fmla="*/ 13 w 100"/>
                <a:gd name="T35" fmla="*/ 975 h 1019"/>
                <a:gd name="T36" fmla="*/ 13 w 100"/>
                <a:gd name="T37" fmla="*/ 995 h 1019"/>
                <a:gd name="T38" fmla="*/ 7 w 100"/>
                <a:gd name="T39" fmla="*/ 995 h 1019"/>
                <a:gd name="T40" fmla="*/ 0 w 100"/>
                <a:gd name="T41" fmla="*/ 1001 h 1019"/>
                <a:gd name="T42" fmla="*/ 5 w 100"/>
                <a:gd name="T43" fmla="*/ 1004 h 1019"/>
                <a:gd name="T44" fmla="*/ 11 w 100"/>
                <a:gd name="T45" fmla="*/ 1007 h 1019"/>
                <a:gd name="T46" fmla="*/ 14 w 100"/>
                <a:gd name="T47" fmla="*/ 1012 h 1019"/>
                <a:gd name="T48" fmla="*/ 13 w 100"/>
                <a:gd name="T49" fmla="*/ 1019 h 1019"/>
                <a:gd name="T50" fmla="*/ 7 w 100"/>
                <a:gd name="T51" fmla="*/ 1019 h 1019"/>
                <a:gd name="T52" fmla="*/ 8 w 100"/>
                <a:gd name="T53" fmla="*/ 946 h 1019"/>
                <a:gd name="T54" fmla="*/ 11 w 100"/>
                <a:gd name="T55" fmla="*/ 873 h 1019"/>
                <a:gd name="T56" fmla="*/ 14 w 100"/>
                <a:gd name="T57" fmla="*/ 796 h 1019"/>
                <a:gd name="T58" fmla="*/ 19 w 100"/>
                <a:gd name="T59" fmla="*/ 719 h 1019"/>
                <a:gd name="T60" fmla="*/ 23 w 100"/>
                <a:gd name="T61" fmla="*/ 641 h 1019"/>
                <a:gd name="T62" fmla="*/ 28 w 100"/>
                <a:gd name="T63" fmla="*/ 565 h 1019"/>
                <a:gd name="T64" fmla="*/ 33 w 100"/>
                <a:gd name="T65" fmla="*/ 490 h 1019"/>
                <a:gd name="T66" fmla="*/ 37 w 100"/>
                <a:gd name="T67" fmla="*/ 418 h 1019"/>
                <a:gd name="T68" fmla="*/ 43 w 100"/>
                <a:gd name="T69" fmla="*/ 401 h 1019"/>
                <a:gd name="T70" fmla="*/ 48 w 100"/>
                <a:gd name="T71" fmla="*/ 384 h 1019"/>
                <a:gd name="T72" fmla="*/ 48 w 100"/>
                <a:gd name="T73" fmla="*/ 363 h 1019"/>
                <a:gd name="T74" fmla="*/ 49 w 100"/>
                <a:gd name="T75" fmla="*/ 343 h 1019"/>
                <a:gd name="T76" fmla="*/ 49 w 100"/>
                <a:gd name="T77" fmla="*/ 321 h 1019"/>
                <a:gd name="T78" fmla="*/ 51 w 100"/>
                <a:gd name="T79" fmla="*/ 302 h 1019"/>
                <a:gd name="T80" fmla="*/ 54 w 100"/>
                <a:gd name="T81" fmla="*/ 282 h 1019"/>
                <a:gd name="T82" fmla="*/ 63 w 100"/>
                <a:gd name="T83" fmla="*/ 265 h 1019"/>
                <a:gd name="T84" fmla="*/ 60 w 100"/>
                <a:gd name="T85" fmla="*/ 241 h 1019"/>
                <a:gd name="T86" fmla="*/ 62 w 100"/>
                <a:gd name="T87" fmla="*/ 218 h 1019"/>
                <a:gd name="T88" fmla="*/ 62 w 100"/>
                <a:gd name="T89" fmla="*/ 195 h 1019"/>
                <a:gd name="T90" fmla="*/ 65 w 100"/>
                <a:gd name="T91" fmla="*/ 173 h 1019"/>
                <a:gd name="T92" fmla="*/ 66 w 100"/>
                <a:gd name="T93" fmla="*/ 149 h 1019"/>
                <a:gd name="T94" fmla="*/ 70 w 100"/>
                <a:gd name="T95" fmla="*/ 126 h 1019"/>
                <a:gd name="T96" fmla="*/ 72 w 100"/>
                <a:gd name="T97" fmla="*/ 100 h 1019"/>
                <a:gd name="T98" fmla="*/ 76 w 100"/>
                <a:gd name="T99" fmla="*/ 74 h 1019"/>
                <a:gd name="T100" fmla="*/ 77 w 100"/>
                <a:gd name="T101" fmla="*/ 63 h 1019"/>
                <a:gd name="T102" fmla="*/ 78 w 100"/>
                <a:gd name="T103" fmla="*/ 52 h 1019"/>
                <a:gd name="T104" fmla="*/ 80 w 100"/>
                <a:gd name="T105" fmla="*/ 42 h 1019"/>
                <a:gd name="T106" fmla="*/ 83 w 100"/>
                <a:gd name="T107" fmla="*/ 33 h 1019"/>
                <a:gd name="T108" fmla="*/ 85 w 100"/>
                <a:gd name="T109" fmla="*/ 22 h 1019"/>
                <a:gd name="T110" fmla="*/ 89 w 100"/>
                <a:gd name="T111" fmla="*/ 13 h 1019"/>
                <a:gd name="T112" fmla="*/ 92 w 100"/>
                <a:gd name="T113" fmla="*/ 5 h 1019"/>
                <a:gd name="T114" fmla="*/ 100 w 100"/>
                <a:gd name="T115" fmla="*/ 0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" h="1019">
                  <a:moveTo>
                    <a:pt x="100" y="0"/>
                  </a:moveTo>
                  <a:lnTo>
                    <a:pt x="94" y="87"/>
                  </a:lnTo>
                  <a:lnTo>
                    <a:pt x="86" y="178"/>
                  </a:lnTo>
                  <a:lnTo>
                    <a:pt x="77" y="270"/>
                  </a:lnTo>
                  <a:lnTo>
                    <a:pt x="68" y="362"/>
                  </a:lnTo>
                  <a:lnTo>
                    <a:pt x="59" y="453"/>
                  </a:lnTo>
                  <a:lnTo>
                    <a:pt x="49" y="545"/>
                  </a:lnTo>
                  <a:lnTo>
                    <a:pt x="42" y="635"/>
                  </a:lnTo>
                  <a:lnTo>
                    <a:pt x="37" y="724"/>
                  </a:lnTo>
                  <a:lnTo>
                    <a:pt x="25" y="871"/>
                  </a:lnTo>
                  <a:lnTo>
                    <a:pt x="19" y="871"/>
                  </a:lnTo>
                  <a:lnTo>
                    <a:pt x="23" y="885"/>
                  </a:lnTo>
                  <a:lnTo>
                    <a:pt x="25" y="900"/>
                  </a:lnTo>
                  <a:lnTo>
                    <a:pt x="23" y="914"/>
                  </a:lnTo>
                  <a:lnTo>
                    <a:pt x="22" y="929"/>
                  </a:lnTo>
                  <a:lnTo>
                    <a:pt x="19" y="943"/>
                  </a:lnTo>
                  <a:lnTo>
                    <a:pt x="16" y="960"/>
                  </a:lnTo>
                  <a:lnTo>
                    <a:pt x="13" y="975"/>
                  </a:lnTo>
                  <a:lnTo>
                    <a:pt x="13" y="995"/>
                  </a:lnTo>
                  <a:lnTo>
                    <a:pt x="7" y="995"/>
                  </a:lnTo>
                  <a:lnTo>
                    <a:pt x="0" y="1001"/>
                  </a:lnTo>
                  <a:lnTo>
                    <a:pt x="5" y="1004"/>
                  </a:lnTo>
                  <a:lnTo>
                    <a:pt x="11" y="1007"/>
                  </a:lnTo>
                  <a:lnTo>
                    <a:pt x="14" y="1012"/>
                  </a:lnTo>
                  <a:lnTo>
                    <a:pt x="13" y="1019"/>
                  </a:lnTo>
                  <a:lnTo>
                    <a:pt x="7" y="1019"/>
                  </a:lnTo>
                  <a:lnTo>
                    <a:pt x="8" y="946"/>
                  </a:lnTo>
                  <a:lnTo>
                    <a:pt x="11" y="873"/>
                  </a:lnTo>
                  <a:lnTo>
                    <a:pt x="14" y="796"/>
                  </a:lnTo>
                  <a:lnTo>
                    <a:pt x="19" y="719"/>
                  </a:lnTo>
                  <a:lnTo>
                    <a:pt x="23" y="641"/>
                  </a:lnTo>
                  <a:lnTo>
                    <a:pt x="28" y="565"/>
                  </a:lnTo>
                  <a:lnTo>
                    <a:pt x="33" y="490"/>
                  </a:lnTo>
                  <a:lnTo>
                    <a:pt x="37" y="418"/>
                  </a:lnTo>
                  <a:lnTo>
                    <a:pt x="43" y="401"/>
                  </a:lnTo>
                  <a:lnTo>
                    <a:pt x="48" y="384"/>
                  </a:lnTo>
                  <a:lnTo>
                    <a:pt x="48" y="363"/>
                  </a:lnTo>
                  <a:lnTo>
                    <a:pt x="49" y="343"/>
                  </a:lnTo>
                  <a:lnTo>
                    <a:pt x="49" y="321"/>
                  </a:lnTo>
                  <a:lnTo>
                    <a:pt x="51" y="302"/>
                  </a:lnTo>
                  <a:lnTo>
                    <a:pt x="54" y="282"/>
                  </a:lnTo>
                  <a:lnTo>
                    <a:pt x="63" y="265"/>
                  </a:lnTo>
                  <a:lnTo>
                    <a:pt x="60" y="241"/>
                  </a:lnTo>
                  <a:lnTo>
                    <a:pt x="62" y="218"/>
                  </a:lnTo>
                  <a:lnTo>
                    <a:pt x="62" y="195"/>
                  </a:lnTo>
                  <a:lnTo>
                    <a:pt x="65" y="173"/>
                  </a:lnTo>
                  <a:lnTo>
                    <a:pt x="66" y="149"/>
                  </a:lnTo>
                  <a:lnTo>
                    <a:pt x="70" y="126"/>
                  </a:lnTo>
                  <a:lnTo>
                    <a:pt x="72" y="100"/>
                  </a:lnTo>
                  <a:lnTo>
                    <a:pt x="76" y="74"/>
                  </a:lnTo>
                  <a:lnTo>
                    <a:pt x="77" y="63"/>
                  </a:lnTo>
                  <a:lnTo>
                    <a:pt x="78" y="52"/>
                  </a:lnTo>
                  <a:lnTo>
                    <a:pt x="80" y="42"/>
                  </a:lnTo>
                  <a:lnTo>
                    <a:pt x="83" y="33"/>
                  </a:lnTo>
                  <a:lnTo>
                    <a:pt x="85" y="22"/>
                  </a:lnTo>
                  <a:lnTo>
                    <a:pt x="89" y="13"/>
                  </a:lnTo>
                  <a:lnTo>
                    <a:pt x="92" y="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auto">
            <a:xfrm>
              <a:off x="7762" y="2887"/>
              <a:ext cx="32" cy="79"/>
            </a:xfrm>
            <a:custGeom>
              <a:avLst/>
              <a:gdLst>
                <a:gd name="T0" fmla="*/ 32 w 32"/>
                <a:gd name="T1" fmla="*/ 79 h 79"/>
                <a:gd name="T2" fmla="*/ 25 w 32"/>
                <a:gd name="T3" fmla="*/ 70 h 79"/>
                <a:gd name="T4" fmla="*/ 19 w 32"/>
                <a:gd name="T5" fmla="*/ 62 h 79"/>
                <a:gd name="T6" fmla="*/ 13 w 32"/>
                <a:gd name="T7" fmla="*/ 53 h 79"/>
                <a:gd name="T8" fmla="*/ 8 w 32"/>
                <a:gd name="T9" fmla="*/ 44 h 79"/>
                <a:gd name="T10" fmla="*/ 3 w 32"/>
                <a:gd name="T11" fmla="*/ 32 h 79"/>
                <a:gd name="T12" fmla="*/ 0 w 32"/>
                <a:gd name="T13" fmla="*/ 21 h 79"/>
                <a:gd name="T14" fmla="*/ 0 w 32"/>
                <a:gd name="T15" fmla="*/ 10 h 79"/>
                <a:gd name="T16" fmla="*/ 2 w 32"/>
                <a:gd name="T17" fmla="*/ 0 h 79"/>
                <a:gd name="T18" fmla="*/ 11 w 32"/>
                <a:gd name="T19" fmla="*/ 3 h 79"/>
                <a:gd name="T20" fmla="*/ 17 w 32"/>
                <a:gd name="T21" fmla="*/ 10 h 79"/>
                <a:gd name="T22" fmla="*/ 20 w 32"/>
                <a:gd name="T23" fmla="*/ 20 h 79"/>
                <a:gd name="T24" fmla="*/ 23 w 32"/>
                <a:gd name="T25" fmla="*/ 32 h 79"/>
                <a:gd name="T26" fmla="*/ 25 w 32"/>
                <a:gd name="T27" fmla="*/ 44 h 79"/>
                <a:gd name="T28" fmla="*/ 26 w 32"/>
                <a:gd name="T29" fmla="*/ 56 h 79"/>
                <a:gd name="T30" fmla="*/ 28 w 32"/>
                <a:gd name="T31" fmla="*/ 68 h 79"/>
                <a:gd name="T32" fmla="*/ 32 w 3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79">
                  <a:moveTo>
                    <a:pt x="32" y="79"/>
                  </a:moveTo>
                  <a:lnTo>
                    <a:pt x="25" y="70"/>
                  </a:lnTo>
                  <a:lnTo>
                    <a:pt x="19" y="62"/>
                  </a:lnTo>
                  <a:lnTo>
                    <a:pt x="13" y="53"/>
                  </a:lnTo>
                  <a:lnTo>
                    <a:pt x="8" y="44"/>
                  </a:lnTo>
                  <a:lnTo>
                    <a:pt x="3" y="32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2" y="0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20" y="20"/>
                  </a:lnTo>
                  <a:lnTo>
                    <a:pt x="23" y="32"/>
                  </a:lnTo>
                  <a:lnTo>
                    <a:pt x="25" y="44"/>
                  </a:lnTo>
                  <a:lnTo>
                    <a:pt x="26" y="56"/>
                  </a:lnTo>
                  <a:lnTo>
                    <a:pt x="28" y="68"/>
                  </a:lnTo>
                  <a:lnTo>
                    <a:pt x="32" y="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auto">
            <a:xfrm>
              <a:off x="7433" y="2930"/>
              <a:ext cx="159" cy="393"/>
            </a:xfrm>
            <a:custGeom>
              <a:avLst/>
              <a:gdLst>
                <a:gd name="T0" fmla="*/ 37 w 159"/>
                <a:gd name="T1" fmla="*/ 18 h 393"/>
                <a:gd name="T2" fmla="*/ 54 w 159"/>
                <a:gd name="T3" fmla="*/ 64 h 393"/>
                <a:gd name="T4" fmla="*/ 72 w 159"/>
                <a:gd name="T5" fmla="*/ 110 h 393"/>
                <a:gd name="T6" fmla="*/ 89 w 159"/>
                <a:gd name="T7" fmla="*/ 156 h 393"/>
                <a:gd name="T8" fmla="*/ 108 w 159"/>
                <a:gd name="T9" fmla="*/ 203 h 393"/>
                <a:gd name="T10" fmla="*/ 121 w 159"/>
                <a:gd name="T11" fmla="*/ 249 h 393"/>
                <a:gd name="T12" fmla="*/ 137 w 159"/>
                <a:gd name="T13" fmla="*/ 296 h 393"/>
                <a:gd name="T14" fmla="*/ 149 w 159"/>
                <a:gd name="T15" fmla="*/ 344 h 393"/>
                <a:gd name="T16" fmla="*/ 159 w 159"/>
                <a:gd name="T17" fmla="*/ 393 h 393"/>
                <a:gd name="T18" fmla="*/ 150 w 159"/>
                <a:gd name="T19" fmla="*/ 382 h 393"/>
                <a:gd name="T20" fmla="*/ 143 w 159"/>
                <a:gd name="T21" fmla="*/ 372 h 393"/>
                <a:gd name="T22" fmla="*/ 137 w 159"/>
                <a:gd name="T23" fmla="*/ 359 h 393"/>
                <a:gd name="T24" fmla="*/ 132 w 159"/>
                <a:gd name="T25" fmla="*/ 348 h 393"/>
                <a:gd name="T26" fmla="*/ 127 w 159"/>
                <a:gd name="T27" fmla="*/ 335 h 393"/>
                <a:gd name="T28" fmla="*/ 124 w 159"/>
                <a:gd name="T29" fmla="*/ 321 h 393"/>
                <a:gd name="T30" fmla="*/ 123 w 159"/>
                <a:gd name="T31" fmla="*/ 307 h 393"/>
                <a:gd name="T32" fmla="*/ 123 w 159"/>
                <a:gd name="T33" fmla="*/ 295 h 393"/>
                <a:gd name="T34" fmla="*/ 104 w 159"/>
                <a:gd name="T35" fmla="*/ 258 h 393"/>
                <a:gd name="T36" fmla="*/ 89 w 159"/>
                <a:gd name="T37" fmla="*/ 222 h 393"/>
                <a:gd name="T38" fmla="*/ 75 w 159"/>
                <a:gd name="T39" fmla="*/ 183 h 393"/>
                <a:gd name="T40" fmla="*/ 61 w 159"/>
                <a:gd name="T41" fmla="*/ 146 h 393"/>
                <a:gd name="T42" fmla="*/ 46 w 159"/>
                <a:gd name="T43" fmla="*/ 108 h 393"/>
                <a:gd name="T44" fmla="*/ 32 w 159"/>
                <a:gd name="T45" fmla="*/ 70 h 393"/>
                <a:gd name="T46" fmla="*/ 17 w 159"/>
                <a:gd name="T47" fmla="*/ 33 h 393"/>
                <a:gd name="T48" fmla="*/ 0 w 159"/>
                <a:gd name="T49" fmla="*/ 0 h 393"/>
                <a:gd name="T50" fmla="*/ 37 w 159"/>
                <a:gd name="T51" fmla="*/ 1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393">
                  <a:moveTo>
                    <a:pt x="37" y="18"/>
                  </a:moveTo>
                  <a:lnTo>
                    <a:pt x="54" y="64"/>
                  </a:lnTo>
                  <a:lnTo>
                    <a:pt x="72" y="110"/>
                  </a:lnTo>
                  <a:lnTo>
                    <a:pt x="89" y="156"/>
                  </a:lnTo>
                  <a:lnTo>
                    <a:pt x="108" y="203"/>
                  </a:lnTo>
                  <a:lnTo>
                    <a:pt x="121" y="249"/>
                  </a:lnTo>
                  <a:lnTo>
                    <a:pt x="137" y="296"/>
                  </a:lnTo>
                  <a:lnTo>
                    <a:pt x="149" y="344"/>
                  </a:lnTo>
                  <a:lnTo>
                    <a:pt x="159" y="393"/>
                  </a:lnTo>
                  <a:lnTo>
                    <a:pt x="150" y="382"/>
                  </a:lnTo>
                  <a:lnTo>
                    <a:pt x="143" y="372"/>
                  </a:lnTo>
                  <a:lnTo>
                    <a:pt x="137" y="359"/>
                  </a:lnTo>
                  <a:lnTo>
                    <a:pt x="132" y="348"/>
                  </a:lnTo>
                  <a:lnTo>
                    <a:pt x="127" y="335"/>
                  </a:lnTo>
                  <a:lnTo>
                    <a:pt x="124" y="321"/>
                  </a:lnTo>
                  <a:lnTo>
                    <a:pt x="123" y="307"/>
                  </a:lnTo>
                  <a:lnTo>
                    <a:pt x="123" y="295"/>
                  </a:lnTo>
                  <a:lnTo>
                    <a:pt x="104" y="258"/>
                  </a:lnTo>
                  <a:lnTo>
                    <a:pt x="89" y="222"/>
                  </a:lnTo>
                  <a:lnTo>
                    <a:pt x="75" y="183"/>
                  </a:lnTo>
                  <a:lnTo>
                    <a:pt x="61" y="146"/>
                  </a:lnTo>
                  <a:lnTo>
                    <a:pt x="46" y="108"/>
                  </a:lnTo>
                  <a:lnTo>
                    <a:pt x="32" y="70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auto">
            <a:xfrm>
              <a:off x="9131" y="3021"/>
              <a:ext cx="245" cy="1380"/>
            </a:xfrm>
            <a:custGeom>
              <a:avLst/>
              <a:gdLst>
                <a:gd name="T0" fmla="*/ 245 w 245"/>
                <a:gd name="T1" fmla="*/ 0 h 1380"/>
                <a:gd name="T2" fmla="*/ 222 w 245"/>
                <a:gd name="T3" fmla="*/ 156 h 1380"/>
                <a:gd name="T4" fmla="*/ 198 w 245"/>
                <a:gd name="T5" fmla="*/ 314 h 1380"/>
                <a:gd name="T6" fmla="*/ 172 w 245"/>
                <a:gd name="T7" fmla="*/ 470 h 1380"/>
                <a:gd name="T8" fmla="*/ 146 w 245"/>
                <a:gd name="T9" fmla="*/ 626 h 1380"/>
                <a:gd name="T10" fmla="*/ 118 w 245"/>
                <a:gd name="T11" fmla="*/ 781 h 1380"/>
                <a:gd name="T12" fmla="*/ 92 w 245"/>
                <a:gd name="T13" fmla="*/ 937 h 1380"/>
                <a:gd name="T14" fmla="*/ 66 w 245"/>
                <a:gd name="T15" fmla="*/ 1093 h 1380"/>
                <a:gd name="T16" fmla="*/ 43 w 245"/>
                <a:gd name="T17" fmla="*/ 1252 h 1380"/>
                <a:gd name="T18" fmla="*/ 40 w 245"/>
                <a:gd name="T19" fmla="*/ 1267 h 1380"/>
                <a:gd name="T20" fmla="*/ 37 w 245"/>
                <a:gd name="T21" fmla="*/ 1283 h 1380"/>
                <a:gd name="T22" fmla="*/ 31 w 245"/>
                <a:gd name="T23" fmla="*/ 1298 h 1380"/>
                <a:gd name="T24" fmla="*/ 25 w 245"/>
                <a:gd name="T25" fmla="*/ 1313 h 1380"/>
                <a:gd name="T26" fmla="*/ 19 w 245"/>
                <a:gd name="T27" fmla="*/ 1328 h 1380"/>
                <a:gd name="T28" fmla="*/ 14 w 245"/>
                <a:gd name="T29" fmla="*/ 1345 h 1380"/>
                <a:gd name="T30" fmla="*/ 11 w 245"/>
                <a:gd name="T31" fmla="*/ 1362 h 1380"/>
                <a:gd name="T32" fmla="*/ 13 w 245"/>
                <a:gd name="T33" fmla="*/ 1380 h 1380"/>
                <a:gd name="T34" fmla="*/ 0 w 245"/>
                <a:gd name="T35" fmla="*/ 1380 h 1380"/>
                <a:gd name="T36" fmla="*/ 19 w 245"/>
                <a:gd name="T37" fmla="*/ 1275 h 1380"/>
                <a:gd name="T38" fmla="*/ 36 w 245"/>
                <a:gd name="T39" fmla="*/ 1174 h 1380"/>
                <a:gd name="T40" fmla="*/ 51 w 245"/>
                <a:gd name="T41" fmla="*/ 1073 h 1380"/>
                <a:gd name="T42" fmla="*/ 68 w 245"/>
                <a:gd name="T43" fmla="*/ 975 h 1380"/>
                <a:gd name="T44" fmla="*/ 82 w 245"/>
                <a:gd name="T45" fmla="*/ 876 h 1380"/>
                <a:gd name="T46" fmla="*/ 98 w 245"/>
                <a:gd name="T47" fmla="*/ 776 h 1380"/>
                <a:gd name="T48" fmla="*/ 115 w 245"/>
                <a:gd name="T49" fmla="*/ 673 h 1380"/>
                <a:gd name="T50" fmla="*/ 135 w 245"/>
                <a:gd name="T51" fmla="*/ 571 h 1380"/>
                <a:gd name="T52" fmla="*/ 144 w 245"/>
                <a:gd name="T53" fmla="*/ 501 h 1380"/>
                <a:gd name="T54" fmla="*/ 155 w 245"/>
                <a:gd name="T55" fmla="*/ 430 h 1380"/>
                <a:gd name="T56" fmla="*/ 166 w 245"/>
                <a:gd name="T57" fmla="*/ 359 h 1380"/>
                <a:gd name="T58" fmla="*/ 176 w 245"/>
                <a:gd name="T59" fmla="*/ 288 h 1380"/>
                <a:gd name="T60" fmla="*/ 187 w 245"/>
                <a:gd name="T61" fmla="*/ 215 h 1380"/>
                <a:gd name="T62" fmla="*/ 201 w 245"/>
                <a:gd name="T63" fmla="*/ 143 h 1380"/>
                <a:gd name="T64" fmla="*/ 215 w 245"/>
                <a:gd name="T65" fmla="*/ 71 h 1380"/>
                <a:gd name="T66" fmla="*/ 233 w 245"/>
                <a:gd name="T67" fmla="*/ 0 h 1380"/>
                <a:gd name="T68" fmla="*/ 245 w 245"/>
                <a:gd name="T69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5" h="1380">
                  <a:moveTo>
                    <a:pt x="245" y="0"/>
                  </a:moveTo>
                  <a:lnTo>
                    <a:pt x="222" y="156"/>
                  </a:lnTo>
                  <a:lnTo>
                    <a:pt x="198" y="314"/>
                  </a:lnTo>
                  <a:lnTo>
                    <a:pt x="172" y="470"/>
                  </a:lnTo>
                  <a:lnTo>
                    <a:pt x="146" y="626"/>
                  </a:lnTo>
                  <a:lnTo>
                    <a:pt x="118" y="781"/>
                  </a:lnTo>
                  <a:lnTo>
                    <a:pt x="92" y="937"/>
                  </a:lnTo>
                  <a:lnTo>
                    <a:pt x="66" y="1093"/>
                  </a:lnTo>
                  <a:lnTo>
                    <a:pt x="43" y="1252"/>
                  </a:lnTo>
                  <a:lnTo>
                    <a:pt x="40" y="1267"/>
                  </a:lnTo>
                  <a:lnTo>
                    <a:pt x="37" y="1283"/>
                  </a:lnTo>
                  <a:lnTo>
                    <a:pt x="31" y="1298"/>
                  </a:lnTo>
                  <a:lnTo>
                    <a:pt x="25" y="1313"/>
                  </a:lnTo>
                  <a:lnTo>
                    <a:pt x="19" y="1328"/>
                  </a:lnTo>
                  <a:lnTo>
                    <a:pt x="14" y="1345"/>
                  </a:lnTo>
                  <a:lnTo>
                    <a:pt x="11" y="1362"/>
                  </a:lnTo>
                  <a:lnTo>
                    <a:pt x="13" y="1380"/>
                  </a:lnTo>
                  <a:lnTo>
                    <a:pt x="0" y="1380"/>
                  </a:lnTo>
                  <a:lnTo>
                    <a:pt x="19" y="1275"/>
                  </a:lnTo>
                  <a:lnTo>
                    <a:pt x="36" y="1174"/>
                  </a:lnTo>
                  <a:lnTo>
                    <a:pt x="51" y="1073"/>
                  </a:lnTo>
                  <a:lnTo>
                    <a:pt x="68" y="975"/>
                  </a:lnTo>
                  <a:lnTo>
                    <a:pt x="82" y="876"/>
                  </a:lnTo>
                  <a:lnTo>
                    <a:pt x="98" y="776"/>
                  </a:lnTo>
                  <a:lnTo>
                    <a:pt x="115" y="673"/>
                  </a:lnTo>
                  <a:lnTo>
                    <a:pt x="135" y="571"/>
                  </a:lnTo>
                  <a:lnTo>
                    <a:pt x="144" y="501"/>
                  </a:lnTo>
                  <a:lnTo>
                    <a:pt x="155" y="430"/>
                  </a:lnTo>
                  <a:lnTo>
                    <a:pt x="166" y="359"/>
                  </a:lnTo>
                  <a:lnTo>
                    <a:pt x="176" y="288"/>
                  </a:lnTo>
                  <a:lnTo>
                    <a:pt x="187" y="215"/>
                  </a:lnTo>
                  <a:lnTo>
                    <a:pt x="201" y="143"/>
                  </a:lnTo>
                  <a:lnTo>
                    <a:pt x="215" y="71"/>
                  </a:lnTo>
                  <a:lnTo>
                    <a:pt x="233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7" name="Freeform 27"/>
            <p:cNvSpPr>
              <a:spLocks/>
            </p:cNvSpPr>
            <p:nvPr/>
          </p:nvSpPr>
          <p:spPr bwMode="auto">
            <a:xfrm>
              <a:off x="7445" y="3089"/>
              <a:ext cx="129" cy="301"/>
            </a:xfrm>
            <a:custGeom>
              <a:avLst/>
              <a:gdLst>
                <a:gd name="T0" fmla="*/ 43 w 129"/>
                <a:gd name="T1" fmla="*/ 38 h 301"/>
                <a:gd name="T2" fmla="*/ 56 w 129"/>
                <a:gd name="T3" fmla="*/ 69 h 301"/>
                <a:gd name="T4" fmla="*/ 69 w 129"/>
                <a:gd name="T5" fmla="*/ 100 h 301"/>
                <a:gd name="T6" fmla="*/ 82 w 129"/>
                <a:gd name="T7" fmla="*/ 133 h 301"/>
                <a:gd name="T8" fmla="*/ 96 w 129"/>
                <a:gd name="T9" fmla="*/ 165 h 301"/>
                <a:gd name="T10" fmla="*/ 105 w 129"/>
                <a:gd name="T11" fmla="*/ 197 h 301"/>
                <a:gd name="T12" fmla="*/ 115 w 129"/>
                <a:gd name="T13" fmla="*/ 231 h 301"/>
                <a:gd name="T14" fmla="*/ 123 w 129"/>
                <a:gd name="T15" fmla="*/ 264 h 301"/>
                <a:gd name="T16" fmla="*/ 129 w 129"/>
                <a:gd name="T17" fmla="*/ 301 h 301"/>
                <a:gd name="T18" fmla="*/ 118 w 129"/>
                <a:gd name="T19" fmla="*/ 293 h 301"/>
                <a:gd name="T20" fmla="*/ 114 w 129"/>
                <a:gd name="T21" fmla="*/ 286 h 301"/>
                <a:gd name="T22" fmla="*/ 111 w 129"/>
                <a:gd name="T23" fmla="*/ 274 h 301"/>
                <a:gd name="T24" fmla="*/ 111 w 129"/>
                <a:gd name="T25" fmla="*/ 263 h 301"/>
                <a:gd name="T26" fmla="*/ 108 w 129"/>
                <a:gd name="T27" fmla="*/ 250 h 301"/>
                <a:gd name="T28" fmla="*/ 106 w 129"/>
                <a:gd name="T29" fmla="*/ 240 h 301"/>
                <a:gd name="T30" fmla="*/ 100 w 129"/>
                <a:gd name="T31" fmla="*/ 229 h 301"/>
                <a:gd name="T32" fmla="*/ 92 w 129"/>
                <a:gd name="T33" fmla="*/ 221 h 301"/>
                <a:gd name="T34" fmla="*/ 82 w 129"/>
                <a:gd name="T35" fmla="*/ 196 h 301"/>
                <a:gd name="T36" fmla="*/ 72 w 129"/>
                <a:gd name="T37" fmla="*/ 170 h 301"/>
                <a:gd name="T38" fmla="*/ 62 w 129"/>
                <a:gd name="T39" fmla="*/ 143 h 301"/>
                <a:gd name="T40" fmla="*/ 51 w 129"/>
                <a:gd name="T41" fmla="*/ 118 h 301"/>
                <a:gd name="T42" fmla="*/ 39 w 129"/>
                <a:gd name="T43" fmla="*/ 92 h 301"/>
                <a:gd name="T44" fmla="*/ 27 w 129"/>
                <a:gd name="T45" fmla="*/ 67 h 301"/>
                <a:gd name="T46" fmla="*/ 13 w 129"/>
                <a:gd name="T47" fmla="*/ 43 h 301"/>
                <a:gd name="T48" fmla="*/ 0 w 129"/>
                <a:gd name="T49" fmla="*/ 20 h 301"/>
                <a:gd name="T50" fmla="*/ 0 w 129"/>
                <a:gd name="T51" fmla="*/ 1 h 301"/>
                <a:gd name="T52" fmla="*/ 8 w 129"/>
                <a:gd name="T53" fmla="*/ 0 h 301"/>
                <a:gd name="T54" fmla="*/ 17 w 129"/>
                <a:gd name="T55" fmla="*/ 1 h 301"/>
                <a:gd name="T56" fmla="*/ 24 w 129"/>
                <a:gd name="T57" fmla="*/ 4 h 301"/>
                <a:gd name="T58" fmla="*/ 31 w 129"/>
                <a:gd name="T59" fmla="*/ 10 h 301"/>
                <a:gd name="T60" fmla="*/ 39 w 129"/>
                <a:gd name="T61" fmla="*/ 22 h 301"/>
                <a:gd name="T62" fmla="*/ 43 w 129"/>
                <a:gd name="T63" fmla="*/ 3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301">
                  <a:moveTo>
                    <a:pt x="43" y="38"/>
                  </a:moveTo>
                  <a:lnTo>
                    <a:pt x="56" y="69"/>
                  </a:lnTo>
                  <a:lnTo>
                    <a:pt x="69" y="100"/>
                  </a:lnTo>
                  <a:lnTo>
                    <a:pt x="82" y="133"/>
                  </a:lnTo>
                  <a:lnTo>
                    <a:pt x="96" y="165"/>
                  </a:lnTo>
                  <a:lnTo>
                    <a:pt x="105" y="197"/>
                  </a:lnTo>
                  <a:lnTo>
                    <a:pt x="115" y="231"/>
                  </a:lnTo>
                  <a:lnTo>
                    <a:pt x="123" y="264"/>
                  </a:lnTo>
                  <a:lnTo>
                    <a:pt x="129" y="301"/>
                  </a:lnTo>
                  <a:lnTo>
                    <a:pt x="118" y="293"/>
                  </a:lnTo>
                  <a:lnTo>
                    <a:pt x="114" y="286"/>
                  </a:lnTo>
                  <a:lnTo>
                    <a:pt x="111" y="274"/>
                  </a:lnTo>
                  <a:lnTo>
                    <a:pt x="111" y="263"/>
                  </a:lnTo>
                  <a:lnTo>
                    <a:pt x="108" y="250"/>
                  </a:lnTo>
                  <a:lnTo>
                    <a:pt x="106" y="240"/>
                  </a:lnTo>
                  <a:lnTo>
                    <a:pt x="100" y="229"/>
                  </a:lnTo>
                  <a:lnTo>
                    <a:pt x="92" y="221"/>
                  </a:lnTo>
                  <a:lnTo>
                    <a:pt x="82" y="196"/>
                  </a:lnTo>
                  <a:lnTo>
                    <a:pt x="72" y="170"/>
                  </a:lnTo>
                  <a:lnTo>
                    <a:pt x="62" y="143"/>
                  </a:lnTo>
                  <a:lnTo>
                    <a:pt x="51" y="118"/>
                  </a:lnTo>
                  <a:lnTo>
                    <a:pt x="39" y="92"/>
                  </a:lnTo>
                  <a:lnTo>
                    <a:pt x="27" y="67"/>
                  </a:lnTo>
                  <a:lnTo>
                    <a:pt x="13" y="43"/>
                  </a:lnTo>
                  <a:lnTo>
                    <a:pt x="0" y="2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4" y="4"/>
                  </a:lnTo>
                  <a:lnTo>
                    <a:pt x="31" y="10"/>
                  </a:lnTo>
                  <a:lnTo>
                    <a:pt x="39" y="22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8" name="Freeform 28"/>
            <p:cNvSpPr>
              <a:spLocks/>
            </p:cNvSpPr>
            <p:nvPr/>
          </p:nvSpPr>
          <p:spPr bwMode="auto">
            <a:xfrm>
              <a:off x="7464" y="3249"/>
              <a:ext cx="79" cy="196"/>
            </a:xfrm>
            <a:custGeom>
              <a:avLst/>
              <a:gdLst>
                <a:gd name="T0" fmla="*/ 55 w 79"/>
                <a:gd name="T1" fmla="*/ 104 h 196"/>
                <a:gd name="T2" fmla="*/ 50 w 79"/>
                <a:gd name="T3" fmla="*/ 117 h 196"/>
                <a:gd name="T4" fmla="*/ 59 w 79"/>
                <a:gd name="T5" fmla="*/ 129 h 196"/>
                <a:gd name="T6" fmla="*/ 70 w 79"/>
                <a:gd name="T7" fmla="*/ 139 h 196"/>
                <a:gd name="T8" fmla="*/ 73 w 79"/>
                <a:gd name="T9" fmla="*/ 153 h 196"/>
                <a:gd name="T10" fmla="*/ 79 w 79"/>
                <a:gd name="T11" fmla="*/ 196 h 196"/>
                <a:gd name="T12" fmla="*/ 69 w 79"/>
                <a:gd name="T13" fmla="*/ 178 h 196"/>
                <a:gd name="T14" fmla="*/ 57 w 79"/>
                <a:gd name="T15" fmla="*/ 156 h 196"/>
                <a:gd name="T16" fmla="*/ 44 w 79"/>
                <a:gd name="T17" fmla="*/ 132 h 196"/>
                <a:gd name="T18" fmla="*/ 32 w 79"/>
                <a:gd name="T19" fmla="*/ 107 h 196"/>
                <a:gd name="T20" fmla="*/ 20 w 79"/>
                <a:gd name="T21" fmla="*/ 80 h 196"/>
                <a:gd name="T22" fmla="*/ 11 w 79"/>
                <a:gd name="T23" fmla="*/ 53 h 196"/>
                <a:gd name="T24" fmla="*/ 3 w 79"/>
                <a:gd name="T25" fmla="*/ 25 h 196"/>
                <a:gd name="T26" fmla="*/ 0 w 79"/>
                <a:gd name="T27" fmla="*/ 0 h 196"/>
                <a:gd name="T28" fmla="*/ 9 w 79"/>
                <a:gd name="T29" fmla="*/ 8 h 196"/>
                <a:gd name="T30" fmla="*/ 18 w 79"/>
                <a:gd name="T31" fmla="*/ 19 h 196"/>
                <a:gd name="T32" fmla="*/ 26 w 79"/>
                <a:gd name="T33" fmla="*/ 31 h 196"/>
                <a:gd name="T34" fmla="*/ 34 w 79"/>
                <a:gd name="T35" fmla="*/ 45 h 196"/>
                <a:gd name="T36" fmla="*/ 38 w 79"/>
                <a:gd name="T37" fmla="*/ 59 h 196"/>
                <a:gd name="T38" fmla="*/ 44 w 79"/>
                <a:gd name="T39" fmla="*/ 74 h 196"/>
                <a:gd name="T40" fmla="*/ 49 w 79"/>
                <a:gd name="T41" fmla="*/ 89 h 196"/>
                <a:gd name="T42" fmla="*/ 55 w 79"/>
                <a:gd name="T43" fmla="*/ 10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196">
                  <a:moveTo>
                    <a:pt x="55" y="104"/>
                  </a:moveTo>
                  <a:lnTo>
                    <a:pt x="50" y="117"/>
                  </a:lnTo>
                  <a:lnTo>
                    <a:pt x="59" y="129"/>
                  </a:lnTo>
                  <a:lnTo>
                    <a:pt x="70" y="139"/>
                  </a:lnTo>
                  <a:lnTo>
                    <a:pt x="73" y="153"/>
                  </a:lnTo>
                  <a:lnTo>
                    <a:pt x="79" y="196"/>
                  </a:lnTo>
                  <a:lnTo>
                    <a:pt x="69" y="178"/>
                  </a:lnTo>
                  <a:lnTo>
                    <a:pt x="57" y="156"/>
                  </a:lnTo>
                  <a:lnTo>
                    <a:pt x="44" y="132"/>
                  </a:lnTo>
                  <a:lnTo>
                    <a:pt x="32" y="107"/>
                  </a:lnTo>
                  <a:lnTo>
                    <a:pt x="20" y="80"/>
                  </a:lnTo>
                  <a:lnTo>
                    <a:pt x="11" y="53"/>
                  </a:lnTo>
                  <a:lnTo>
                    <a:pt x="3" y="25"/>
                  </a:lnTo>
                  <a:lnTo>
                    <a:pt x="0" y="0"/>
                  </a:lnTo>
                  <a:lnTo>
                    <a:pt x="9" y="8"/>
                  </a:lnTo>
                  <a:lnTo>
                    <a:pt x="18" y="19"/>
                  </a:lnTo>
                  <a:lnTo>
                    <a:pt x="26" y="31"/>
                  </a:lnTo>
                  <a:lnTo>
                    <a:pt x="34" y="45"/>
                  </a:lnTo>
                  <a:lnTo>
                    <a:pt x="38" y="59"/>
                  </a:lnTo>
                  <a:lnTo>
                    <a:pt x="44" y="74"/>
                  </a:lnTo>
                  <a:lnTo>
                    <a:pt x="49" y="89"/>
                  </a:lnTo>
                  <a:lnTo>
                    <a:pt x="55" y="1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auto">
            <a:xfrm>
              <a:off x="8446" y="3347"/>
              <a:ext cx="35" cy="963"/>
            </a:xfrm>
            <a:custGeom>
              <a:avLst/>
              <a:gdLst>
                <a:gd name="T0" fmla="*/ 29 w 35"/>
                <a:gd name="T1" fmla="*/ 583 h 963"/>
                <a:gd name="T2" fmla="*/ 17 w 35"/>
                <a:gd name="T3" fmla="*/ 595 h 963"/>
                <a:gd name="T4" fmla="*/ 23 w 35"/>
                <a:gd name="T5" fmla="*/ 602 h 963"/>
                <a:gd name="T6" fmla="*/ 29 w 35"/>
                <a:gd name="T7" fmla="*/ 643 h 963"/>
                <a:gd name="T8" fmla="*/ 34 w 35"/>
                <a:gd name="T9" fmla="*/ 689 h 963"/>
                <a:gd name="T10" fmla="*/ 34 w 35"/>
                <a:gd name="T11" fmla="*/ 735 h 963"/>
                <a:gd name="T12" fmla="*/ 35 w 35"/>
                <a:gd name="T13" fmla="*/ 784 h 963"/>
                <a:gd name="T14" fmla="*/ 34 w 35"/>
                <a:gd name="T15" fmla="*/ 830 h 963"/>
                <a:gd name="T16" fmla="*/ 34 w 35"/>
                <a:gd name="T17" fmla="*/ 877 h 963"/>
                <a:gd name="T18" fmla="*/ 34 w 35"/>
                <a:gd name="T19" fmla="*/ 921 h 963"/>
                <a:gd name="T20" fmla="*/ 35 w 35"/>
                <a:gd name="T21" fmla="*/ 963 h 963"/>
                <a:gd name="T22" fmla="*/ 31 w 35"/>
                <a:gd name="T23" fmla="*/ 848 h 963"/>
                <a:gd name="T24" fmla="*/ 25 w 35"/>
                <a:gd name="T25" fmla="*/ 730 h 963"/>
                <a:gd name="T26" fmla="*/ 17 w 35"/>
                <a:gd name="T27" fmla="*/ 606 h 963"/>
                <a:gd name="T28" fmla="*/ 11 w 35"/>
                <a:gd name="T29" fmla="*/ 484 h 963"/>
                <a:gd name="T30" fmla="*/ 3 w 35"/>
                <a:gd name="T31" fmla="*/ 358 h 963"/>
                <a:gd name="T32" fmla="*/ 0 w 35"/>
                <a:gd name="T33" fmla="*/ 234 h 963"/>
                <a:gd name="T34" fmla="*/ 0 w 35"/>
                <a:gd name="T35" fmla="*/ 115 h 963"/>
                <a:gd name="T36" fmla="*/ 5 w 35"/>
                <a:gd name="T37" fmla="*/ 0 h 963"/>
                <a:gd name="T38" fmla="*/ 8 w 35"/>
                <a:gd name="T39" fmla="*/ 74 h 963"/>
                <a:gd name="T40" fmla="*/ 11 w 35"/>
                <a:gd name="T41" fmla="*/ 149 h 963"/>
                <a:gd name="T42" fmla="*/ 12 w 35"/>
                <a:gd name="T43" fmla="*/ 220 h 963"/>
                <a:gd name="T44" fmla="*/ 14 w 35"/>
                <a:gd name="T45" fmla="*/ 292 h 963"/>
                <a:gd name="T46" fmla="*/ 16 w 35"/>
                <a:gd name="T47" fmla="*/ 363 h 963"/>
                <a:gd name="T48" fmla="*/ 18 w 35"/>
                <a:gd name="T49" fmla="*/ 436 h 963"/>
                <a:gd name="T50" fmla="*/ 23 w 35"/>
                <a:gd name="T51" fmla="*/ 508 h 963"/>
                <a:gd name="T52" fmla="*/ 29 w 35"/>
                <a:gd name="T53" fmla="*/ 5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3">
                  <a:moveTo>
                    <a:pt x="29" y="583"/>
                  </a:moveTo>
                  <a:lnTo>
                    <a:pt x="17" y="595"/>
                  </a:lnTo>
                  <a:lnTo>
                    <a:pt x="23" y="602"/>
                  </a:lnTo>
                  <a:lnTo>
                    <a:pt x="29" y="643"/>
                  </a:lnTo>
                  <a:lnTo>
                    <a:pt x="34" y="689"/>
                  </a:lnTo>
                  <a:lnTo>
                    <a:pt x="34" y="735"/>
                  </a:lnTo>
                  <a:lnTo>
                    <a:pt x="35" y="784"/>
                  </a:lnTo>
                  <a:lnTo>
                    <a:pt x="34" y="830"/>
                  </a:lnTo>
                  <a:lnTo>
                    <a:pt x="34" y="877"/>
                  </a:lnTo>
                  <a:lnTo>
                    <a:pt x="34" y="921"/>
                  </a:lnTo>
                  <a:lnTo>
                    <a:pt x="35" y="963"/>
                  </a:lnTo>
                  <a:lnTo>
                    <a:pt x="31" y="848"/>
                  </a:lnTo>
                  <a:lnTo>
                    <a:pt x="25" y="730"/>
                  </a:lnTo>
                  <a:lnTo>
                    <a:pt x="17" y="606"/>
                  </a:lnTo>
                  <a:lnTo>
                    <a:pt x="11" y="484"/>
                  </a:lnTo>
                  <a:lnTo>
                    <a:pt x="3" y="358"/>
                  </a:lnTo>
                  <a:lnTo>
                    <a:pt x="0" y="234"/>
                  </a:lnTo>
                  <a:lnTo>
                    <a:pt x="0" y="115"/>
                  </a:lnTo>
                  <a:lnTo>
                    <a:pt x="5" y="0"/>
                  </a:lnTo>
                  <a:lnTo>
                    <a:pt x="8" y="74"/>
                  </a:lnTo>
                  <a:lnTo>
                    <a:pt x="11" y="149"/>
                  </a:lnTo>
                  <a:lnTo>
                    <a:pt x="12" y="220"/>
                  </a:lnTo>
                  <a:lnTo>
                    <a:pt x="14" y="292"/>
                  </a:lnTo>
                  <a:lnTo>
                    <a:pt x="16" y="363"/>
                  </a:lnTo>
                  <a:lnTo>
                    <a:pt x="18" y="436"/>
                  </a:lnTo>
                  <a:lnTo>
                    <a:pt x="23" y="508"/>
                  </a:lnTo>
                  <a:lnTo>
                    <a:pt x="29" y="5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auto">
            <a:xfrm>
              <a:off x="8714" y="3353"/>
              <a:ext cx="7" cy="56"/>
            </a:xfrm>
            <a:custGeom>
              <a:avLst/>
              <a:gdLst>
                <a:gd name="T0" fmla="*/ 6 w 7"/>
                <a:gd name="T1" fmla="*/ 56 h 56"/>
                <a:gd name="T2" fmla="*/ 0 w 7"/>
                <a:gd name="T3" fmla="*/ 45 h 56"/>
                <a:gd name="T4" fmla="*/ 1 w 7"/>
                <a:gd name="T5" fmla="*/ 33 h 56"/>
                <a:gd name="T6" fmla="*/ 1 w 7"/>
                <a:gd name="T7" fmla="*/ 25 h 56"/>
                <a:gd name="T8" fmla="*/ 3 w 7"/>
                <a:gd name="T9" fmla="*/ 17 h 56"/>
                <a:gd name="T10" fmla="*/ 4 w 7"/>
                <a:gd name="T11" fmla="*/ 8 h 56"/>
                <a:gd name="T12" fmla="*/ 6 w 7"/>
                <a:gd name="T13" fmla="*/ 0 h 56"/>
                <a:gd name="T14" fmla="*/ 7 w 7"/>
                <a:gd name="T15" fmla="*/ 14 h 56"/>
                <a:gd name="T16" fmla="*/ 7 w 7"/>
                <a:gd name="T17" fmla="*/ 28 h 56"/>
                <a:gd name="T18" fmla="*/ 6 w 7"/>
                <a:gd name="T19" fmla="*/ 42 h 56"/>
                <a:gd name="T20" fmla="*/ 6 w 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6">
                  <a:moveTo>
                    <a:pt x="6" y="56"/>
                  </a:moveTo>
                  <a:lnTo>
                    <a:pt x="0" y="45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4" y="8"/>
                  </a:lnTo>
                  <a:lnTo>
                    <a:pt x="6" y="0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6" y="42"/>
                  </a:lnTo>
                  <a:lnTo>
                    <a:pt x="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1" name="Freeform 31"/>
            <p:cNvSpPr>
              <a:spLocks/>
            </p:cNvSpPr>
            <p:nvPr/>
          </p:nvSpPr>
          <p:spPr bwMode="auto">
            <a:xfrm>
              <a:off x="8720" y="3427"/>
              <a:ext cx="1" cy="18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2" name="Freeform 32"/>
            <p:cNvSpPr>
              <a:spLocks/>
            </p:cNvSpPr>
            <p:nvPr/>
          </p:nvSpPr>
          <p:spPr bwMode="auto">
            <a:xfrm>
              <a:off x="7334" y="3430"/>
              <a:ext cx="295" cy="708"/>
            </a:xfrm>
            <a:custGeom>
              <a:avLst/>
              <a:gdLst>
                <a:gd name="T0" fmla="*/ 63 w 295"/>
                <a:gd name="T1" fmla="*/ 83 h 708"/>
                <a:gd name="T2" fmla="*/ 95 w 295"/>
                <a:gd name="T3" fmla="*/ 154 h 708"/>
                <a:gd name="T4" fmla="*/ 125 w 295"/>
                <a:gd name="T5" fmla="*/ 228 h 708"/>
                <a:gd name="T6" fmla="*/ 153 w 295"/>
                <a:gd name="T7" fmla="*/ 303 h 708"/>
                <a:gd name="T8" fmla="*/ 180 w 295"/>
                <a:gd name="T9" fmla="*/ 379 h 708"/>
                <a:gd name="T10" fmla="*/ 207 w 295"/>
                <a:gd name="T11" fmla="*/ 454 h 708"/>
                <a:gd name="T12" fmla="*/ 236 w 295"/>
                <a:gd name="T13" fmla="*/ 531 h 708"/>
                <a:gd name="T14" fmla="*/ 263 w 295"/>
                <a:gd name="T15" fmla="*/ 604 h 708"/>
                <a:gd name="T16" fmla="*/ 295 w 295"/>
                <a:gd name="T17" fmla="*/ 678 h 708"/>
                <a:gd name="T18" fmla="*/ 295 w 295"/>
                <a:gd name="T19" fmla="*/ 708 h 708"/>
                <a:gd name="T20" fmla="*/ 258 w 295"/>
                <a:gd name="T21" fmla="*/ 624 h 708"/>
                <a:gd name="T22" fmla="*/ 223 w 295"/>
                <a:gd name="T23" fmla="*/ 538 h 708"/>
                <a:gd name="T24" fmla="*/ 188 w 295"/>
                <a:gd name="T25" fmla="*/ 453 h 708"/>
                <a:gd name="T26" fmla="*/ 154 w 295"/>
                <a:gd name="T27" fmla="*/ 367 h 708"/>
                <a:gd name="T28" fmla="*/ 118 w 295"/>
                <a:gd name="T29" fmla="*/ 280 h 708"/>
                <a:gd name="T30" fmla="*/ 81 w 295"/>
                <a:gd name="T31" fmla="*/ 194 h 708"/>
                <a:gd name="T32" fmla="*/ 41 w 295"/>
                <a:gd name="T33" fmla="*/ 110 h 708"/>
                <a:gd name="T34" fmla="*/ 0 w 295"/>
                <a:gd name="T35" fmla="*/ 28 h 708"/>
                <a:gd name="T36" fmla="*/ 6 w 295"/>
                <a:gd name="T37" fmla="*/ 6 h 708"/>
                <a:gd name="T38" fmla="*/ 14 w 295"/>
                <a:gd name="T39" fmla="*/ 0 h 708"/>
                <a:gd name="T40" fmla="*/ 21 w 295"/>
                <a:gd name="T41" fmla="*/ 5 h 708"/>
                <a:gd name="T42" fmla="*/ 31 w 295"/>
                <a:gd name="T43" fmla="*/ 18 h 708"/>
                <a:gd name="T44" fmla="*/ 38 w 295"/>
                <a:gd name="T45" fmla="*/ 35 h 708"/>
                <a:gd name="T46" fmla="*/ 46 w 295"/>
                <a:gd name="T47" fmla="*/ 55 h 708"/>
                <a:gd name="T48" fmla="*/ 53 w 295"/>
                <a:gd name="T49" fmla="*/ 70 h 708"/>
                <a:gd name="T50" fmla="*/ 63 w 295"/>
                <a:gd name="T51" fmla="*/ 83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5" h="708">
                  <a:moveTo>
                    <a:pt x="63" y="83"/>
                  </a:moveTo>
                  <a:lnTo>
                    <a:pt x="95" y="154"/>
                  </a:lnTo>
                  <a:lnTo>
                    <a:pt x="125" y="228"/>
                  </a:lnTo>
                  <a:lnTo>
                    <a:pt x="153" y="303"/>
                  </a:lnTo>
                  <a:lnTo>
                    <a:pt x="180" y="379"/>
                  </a:lnTo>
                  <a:lnTo>
                    <a:pt x="207" y="454"/>
                  </a:lnTo>
                  <a:lnTo>
                    <a:pt x="236" y="531"/>
                  </a:lnTo>
                  <a:lnTo>
                    <a:pt x="263" y="604"/>
                  </a:lnTo>
                  <a:lnTo>
                    <a:pt x="295" y="678"/>
                  </a:lnTo>
                  <a:lnTo>
                    <a:pt x="295" y="708"/>
                  </a:lnTo>
                  <a:lnTo>
                    <a:pt x="258" y="624"/>
                  </a:lnTo>
                  <a:lnTo>
                    <a:pt x="223" y="538"/>
                  </a:lnTo>
                  <a:lnTo>
                    <a:pt x="188" y="453"/>
                  </a:lnTo>
                  <a:lnTo>
                    <a:pt x="154" y="367"/>
                  </a:lnTo>
                  <a:lnTo>
                    <a:pt x="118" y="280"/>
                  </a:lnTo>
                  <a:lnTo>
                    <a:pt x="81" y="194"/>
                  </a:lnTo>
                  <a:lnTo>
                    <a:pt x="41" y="110"/>
                  </a:lnTo>
                  <a:lnTo>
                    <a:pt x="0" y="28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31" y="18"/>
                  </a:lnTo>
                  <a:lnTo>
                    <a:pt x="38" y="35"/>
                  </a:lnTo>
                  <a:lnTo>
                    <a:pt x="46" y="55"/>
                  </a:lnTo>
                  <a:lnTo>
                    <a:pt x="53" y="70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auto">
            <a:xfrm>
              <a:off x="9303" y="3433"/>
              <a:ext cx="86" cy="491"/>
            </a:xfrm>
            <a:custGeom>
              <a:avLst/>
              <a:gdLst>
                <a:gd name="T0" fmla="*/ 86 w 86"/>
                <a:gd name="T1" fmla="*/ 0 h 491"/>
                <a:gd name="T2" fmla="*/ 73 w 86"/>
                <a:gd name="T3" fmla="*/ 60 h 491"/>
                <a:gd name="T4" fmla="*/ 63 w 86"/>
                <a:gd name="T5" fmla="*/ 119 h 491"/>
                <a:gd name="T6" fmla="*/ 52 w 86"/>
                <a:gd name="T7" fmla="*/ 181 h 491"/>
                <a:gd name="T8" fmla="*/ 43 w 86"/>
                <a:gd name="T9" fmla="*/ 242 h 491"/>
                <a:gd name="T10" fmla="*/ 32 w 86"/>
                <a:gd name="T11" fmla="*/ 303 h 491"/>
                <a:gd name="T12" fmla="*/ 21 w 86"/>
                <a:gd name="T13" fmla="*/ 366 h 491"/>
                <a:gd name="T14" fmla="*/ 11 w 86"/>
                <a:gd name="T15" fmla="*/ 427 h 491"/>
                <a:gd name="T16" fmla="*/ 0 w 86"/>
                <a:gd name="T17" fmla="*/ 491 h 491"/>
                <a:gd name="T18" fmla="*/ 4 w 86"/>
                <a:gd name="T19" fmla="*/ 445 h 491"/>
                <a:gd name="T20" fmla="*/ 11 w 86"/>
                <a:gd name="T21" fmla="*/ 398 h 491"/>
                <a:gd name="T22" fmla="*/ 15 w 86"/>
                <a:gd name="T23" fmla="*/ 347 h 491"/>
                <a:gd name="T24" fmla="*/ 23 w 86"/>
                <a:gd name="T25" fmla="*/ 297 h 491"/>
                <a:gd name="T26" fmla="*/ 29 w 86"/>
                <a:gd name="T27" fmla="*/ 243 h 491"/>
                <a:gd name="T28" fmla="*/ 35 w 86"/>
                <a:gd name="T29" fmla="*/ 190 h 491"/>
                <a:gd name="T30" fmla="*/ 38 w 86"/>
                <a:gd name="T31" fmla="*/ 136 h 491"/>
                <a:gd name="T32" fmla="*/ 43 w 86"/>
                <a:gd name="T33" fmla="*/ 86 h 491"/>
                <a:gd name="T34" fmla="*/ 49 w 86"/>
                <a:gd name="T35" fmla="*/ 73 h 491"/>
                <a:gd name="T36" fmla="*/ 55 w 86"/>
                <a:gd name="T37" fmla="*/ 63 h 491"/>
                <a:gd name="T38" fmla="*/ 58 w 86"/>
                <a:gd name="T39" fmla="*/ 49 h 491"/>
                <a:gd name="T40" fmla="*/ 61 w 86"/>
                <a:gd name="T41" fmla="*/ 35 h 491"/>
                <a:gd name="T42" fmla="*/ 64 w 86"/>
                <a:gd name="T43" fmla="*/ 21 h 491"/>
                <a:gd name="T44" fmla="*/ 69 w 86"/>
                <a:gd name="T45" fmla="*/ 12 h 491"/>
                <a:gd name="T46" fmla="*/ 75 w 86"/>
                <a:gd name="T47" fmla="*/ 3 h 491"/>
                <a:gd name="T48" fmla="*/ 86 w 86"/>
                <a:gd name="T4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491">
                  <a:moveTo>
                    <a:pt x="86" y="0"/>
                  </a:moveTo>
                  <a:lnTo>
                    <a:pt x="73" y="60"/>
                  </a:lnTo>
                  <a:lnTo>
                    <a:pt x="63" y="119"/>
                  </a:lnTo>
                  <a:lnTo>
                    <a:pt x="52" y="181"/>
                  </a:lnTo>
                  <a:lnTo>
                    <a:pt x="43" y="242"/>
                  </a:lnTo>
                  <a:lnTo>
                    <a:pt x="32" y="303"/>
                  </a:lnTo>
                  <a:lnTo>
                    <a:pt x="21" y="366"/>
                  </a:lnTo>
                  <a:lnTo>
                    <a:pt x="11" y="427"/>
                  </a:lnTo>
                  <a:lnTo>
                    <a:pt x="0" y="491"/>
                  </a:lnTo>
                  <a:lnTo>
                    <a:pt x="4" y="445"/>
                  </a:lnTo>
                  <a:lnTo>
                    <a:pt x="11" y="398"/>
                  </a:lnTo>
                  <a:lnTo>
                    <a:pt x="15" y="347"/>
                  </a:lnTo>
                  <a:lnTo>
                    <a:pt x="23" y="297"/>
                  </a:lnTo>
                  <a:lnTo>
                    <a:pt x="29" y="243"/>
                  </a:lnTo>
                  <a:lnTo>
                    <a:pt x="35" y="190"/>
                  </a:lnTo>
                  <a:lnTo>
                    <a:pt x="38" y="136"/>
                  </a:lnTo>
                  <a:lnTo>
                    <a:pt x="43" y="86"/>
                  </a:lnTo>
                  <a:lnTo>
                    <a:pt x="49" y="73"/>
                  </a:lnTo>
                  <a:lnTo>
                    <a:pt x="55" y="63"/>
                  </a:lnTo>
                  <a:lnTo>
                    <a:pt x="58" y="49"/>
                  </a:lnTo>
                  <a:lnTo>
                    <a:pt x="61" y="35"/>
                  </a:lnTo>
                  <a:lnTo>
                    <a:pt x="64" y="21"/>
                  </a:lnTo>
                  <a:lnTo>
                    <a:pt x="69" y="12"/>
                  </a:lnTo>
                  <a:lnTo>
                    <a:pt x="75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4" name="Freeform 34"/>
            <p:cNvSpPr>
              <a:spLocks/>
            </p:cNvSpPr>
            <p:nvPr/>
          </p:nvSpPr>
          <p:spPr bwMode="auto">
            <a:xfrm>
              <a:off x="8347" y="3445"/>
              <a:ext cx="55" cy="547"/>
            </a:xfrm>
            <a:custGeom>
              <a:avLst/>
              <a:gdLst>
                <a:gd name="T0" fmla="*/ 55 w 55"/>
                <a:gd name="T1" fmla="*/ 547 h 547"/>
                <a:gd name="T2" fmla="*/ 49 w 55"/>
                <a:gd name="T3" fmla="*/ 547 h 547"/>
                <a:gd name="T4" fmla="*/ 41 w 55"/>
                <a:gd name="T5" fmla="*/ 481 h 547"/>
                <a:gd name="T6" fmla="*/ 33 w 55"/>
                <a:gd name="T7" fmla="*/ 415 h 547"/>
                <a:gd name="T8" fmla="*/ 26 w 55"/>
                <a:gd name="T9" fmla="*/ 346 h 547"/>
                <a:gd name="T10" fmla="*/ 19 w 55"/>
                <a:gd name="T11" fmla="*/ 277 h 547"/>
                <a:gd name="T12" fmla="*/ 12 w 55"/>
                <a:gd name="T13" fmla="*/ 205 h 547"/>
                <a:gd name="T14" fmla="*/ 7 w 55"/>
                <a:gd name="T15" fmla="*/ 136 h 547"/>
                <a:gd name="T16" fmla="*/ 1 w 55"/>
                <a:gd name="T17" fmla="*/ 68 h 547"/>
                <a:gd name="T18" fmla="*/ 0 w 55"/>
                <a:gd name="T19" fmla="*/ 0 h 547"/>
                <a:gd name="T20" fmla="*/ 13 w 55"/>
                <a:gd name="T21" fmla="*/ 68 h 547"/>
                <a:gd name="T22" fmla="*/ 24 w 55"/>
                <a:gd name="T23" fmla="*/ 136 h 547"/>
                <a:gd name="T24" fmla="*/ 33 w 55"/>
                <a:gd name="T25" fmla="*/ 204 h 547"/>
                <a:gd name="T26" fmla="*/ 41 w 55"/>
                <a:gd name="T27" fmla="*/ 272 h 547"/>
                <a:gd name="T28" fmla="*/ 44 w 55"/>
                <a:gd name="T29" fmla="*/ 340 h 547"/>
                <a:gd name="T30" fmla="*/ 49 w 55"/>
                <a:gd name="T31" fmla="*/ 407 h 547"/>
                <a:gd name="T32" fmla="*/ 52 w 55"/>
                <a:gd name="T33" fmla="*/ 476 h 547"/>
                <a:gd name="T34" fmla="*/ 55 w 55"/>
                <a:gd name="T35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47">
                  <a:moveTo>
                    <a:pt x="55" y="547"/>
                  </a:moveTo>
                  <a:lnTo>
                    <a:pt x="49" y="547"/>
                  </a:lnTo>
                  <a:lnTo>
                    <a:pt x="41" y="481"/>
                  </a:lnTo>
                  <a:lnTo>
                    <a:pt x="33" y="415"/>
                  </a:lnTo>
                  <a:lnTo>
                    <a:pt x="26" y="346"/>
                  </a:lnTo>
                  <a:lnTo>
                    <a:pt x="19" y="277"/>
                  </a:lnTo>
                  <a:lnTo>
                    <a:pt x="12" y="205"/>
                  </a:lnTo>
                  <a:lnTo>
                    <a:pt x="7" y="136"/>
                  </a:lnTo>
                  <a:lnTo>
                    <a:pt x="1" y="68"/>
                  </a:lnTo>
                  <a:lnTo>
                    <a:pt x="0" y="0"/>
                  </a:lnTo>
                  <a:lnTo>
                    <a:pt x="13" y="68"/>
                  </a:lnTo>
                  <a:lnTo>
                    <a:pt x="24" y="136"/>
                  </a:lnTo>
                  <a:lnTo>
                    <a:pt x="33" y="204"/>
                  </a:lnTo>
                  <a:lnTo>
                    <a:pt x="41" y="272"/>
                  </a:lnTo>
                  <a:lnTo>
                    <a:pt x="44" y="340"/>
                  </a:lnTo>
                  <a:lnTo>
                    <a:pt x="49" y="407"/>
                  </a:lnTo>
                  <a:lnTo>
                    <a:pt x="52" y="476"/>
                  </a:lnTo>
                  <a:lnTo>
                    <a:pt x="55" y="5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8891" y="3494"/>
              <a:ext cx="6" cy="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auto">
            <a:xfrm>
              <a:off x="7260" y="3506"/>
              <a:ext cx="332" cy="730"/>
            </a:xfrm>
            <a:custGeom>
              <a:avLst/>
              <a:gdLst>
                <a:gd name="T0" fmla="*/ 161 w 332"/>
                <a:gd name="T1" fmla="*/ 306 h 730"/>
                <a:gd name="T2" fmla="*/ 184 w 332"/>
                <a:gd name="T3" fmla="*/ 357 h 730"/>
                <a:gd name="T4" fmla="*/ 207 w 332"/>
                <a:gd name="T5" fmla="*/ 409 h 730"/>
                <a:gd name="T6" fmla="*/ 227 w 332"/>
                <a:gd name="T7" fmla="*/ 461 h 730"/>
                <a:gd name="T8" fmla="*/ 248 w 332"/>
                <a:gd name="T9" fmla="*/ 516 h 730"/>
                <a:gd name="T10" fmla="*/ 268 w 332"/>
                <a:gd name="T11" fmla="*/ 570 h 730"/>
                <a:gd name="T12" fmla="*/ 288 w 332"/>
                <a:gd name="T13" fmla="*/ 623 h 730"/>
                <a:gd name="T14" fmla="*/ 310 w 332"/>
                <a:gd name="T15" fmla="*/ 677 h 730"/>
                <a:gd name="T16" fmla="*/ 332 w 332"/>
                <a:gd name="T17" fmla="*/ 730 h 730"/>
                <a:gd name="T18" fmla="*/ 320 w 332"/>
                <a:gd name="T19" fmla="*/ 730 h 730"/>
                <a:gd name="T20" fmla="*/ 293 w 332"/>
                <a:gd name="T21" fmla="*/ 677 h 730"/>
                <a:gd name="T22" fmla="*/ 268 w 332"/>
                <a:gd name="T23" fmla="*/ 623 h 730"/>
                <a:gd name="T24" fmla="*/ 244 w 332"/>
                <a:gd name="T25" fmla="*/ 570 h 730"/>
                <a:gd name="T26" fmla="*/ 221 w 332"/>
                <a:gd name="T27" fmla="*/ 517 h 730"/>
                <a:gd name="T28" fmla="*/ 198 w 332"/>
                <a:gd name="T29" fmla="*/ 462 h 730"/>
                <a:gd name="T30" fmla="*/ 178 w 332"/>
                <a:gd name="T31" fmla="*/ 409 h 730"/>
                <a:gd name="T32" fmla="*/ 156 w 332"/>
                <a:gd name="T33" fmla="*/ 354 h 730"/>
                <a:gd name="T34" fmla="*/ 137 w 332"/>
                <a:gd name="T35" fmla="*/ 300 h 730"/>
                <a:gd name="T36" fmla="*/ 117 w 332"/>
                <a:gd name="T37" fmla="*/ 266 h 730"/>
                <a:gd name="T38" fmla="*/ 100 w 332"/>
                <a:gd name="T39" fmla="*/ 233 h 730"/>
                <a:gd name="T40" fmla="*/ 83 w 332"/>
                <a:gd name="T41" fmla="*/ 196 h 730"/>
                <a:gd name="T42" fmla="*/ 68 w 332"/>
                <a:gd name="T43" fmla="*/ 161 h 730"/>
                <a:gd name="T44" fmla="*/ 51 w 332"/>
                <a:gd name="T45" fmla="*/ 123 h 730"/>
                <a:gd name="T46" fmla="*/ 34 w 332"/>
                <a:gd name="T47" fmla="*/ 86 h 730"/>
                <a:gd name="T48" fmla="*/ 17 w 332"/>
                <a:gd name="T49" fmla="*/ 49 h 730"/>
                <a:gd name="T50" fmla="*/ 0 w 332"/>
                <a:gd name="T51" fmla="*/ 13 h 730"/>
                <a:gd name="T52" fmla="*/ 13 w 332"/>
                <a:gd name="T53" fmla="*/ 0 h 730"/>
                <a:gd name="T54" fmla="*/ 34 w 332"/>
                <a:gd name="T55" fmla="*/ 36 h 730"/>
                <a:gd name="T56" fmla="*/ 54 w 332"/>
                <a:gd name="T57" fmla="*/ 72 h 730"/>
                <a:gd name="T58" fmla="*/ 72 w 332"/>
                <a:gd name="T59" fmla="*/ 110 h 730"/>
                <a:gd name="T60" fmla="*/ 91 w 332"/>
                <a:gd name="T61" fmla="*/ 150 h 730"/>
                <a:gd name="T62" fmla="*/ 106 w 332"/>
                <a:gd name="T63" fmla="*/ 190 h 730"/>
                <a:gd name="T64" fmla="*/ 124 w 332"/>
                <a:gd name="T65" fmla="*/ 230 h 730"/>
                <a:gd name="T66" fmla="*/ 141 w 332"/>
                <a:gd name="T67" fmla="*/ 268 h 730"/>
                <a:gd name="T68" fmla="*/ 161 w 332"/>
                <a:gd name="T69" fmla="*/ 30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730">
                  <a:moveTo>
                    <a:pt x="161" y="306"/>
                  </a:moveTo>
                  <a:lnTo>
                    <a:pt x="184" y="357"/>
                  </a:lnTo>
                  <a:lnTo>
                    <a:pt x="207" y="409"/>
                  </a:lnTo>
                  <a:lnTo>
                    <a:pt x="227" y="461"/>
                  </a:lnTo>
                  <a:lnTo>
                    <a:pt x="248" y="516"/>
                  </a:lnTo>
                  <a:lnTo>
                    <a:pt x="268" y="570"/>
                  </a:lnTo>
                  <a:lnTo>
                    <a:pt x="288" y="623"/>
                  </a:lnTo>
                  <a:lnTo>
                    <a:pt x="310" y="677"/>
                  </a:lnTo>
                  <a:lnTo>
                    <a:pt x="332" y="730"/>
                  </a:lnTo>
                  <a:lnTo>
                    <a:pt x="320" y="730"/>
                  </a:lnTo>
                  <a:lnTo>
                    <a:pt x="293" y="677"/>
                  </a:lnTo>
                  <a:lnTo>
                    <a:pt x="268" y="623"/>
                  </a:lnTo>
                  <a:lnTo>
                    <a:pt x="244" y="570"/>
                  </a:lnTo>
                  <a:lnTo>
                    <a:pt x="221" y="517"/>
                  </a:lnTo>
                  <a:lnTo>
                    <a:pt x="198" y="462"/>
                  </a:lnTo>
                  <a:lnTo>
                    <a:pt x="178" y="409"/>
                  </a:lnTo>
                  <a:lnTo>
                    <a:pt x="156" y="354"/>
                  </a:lnTo>
                  <a:lnTo>
                    <a:pt x="137" y="300"/>
                  </a:lnTo>
                  <a:lnTo>
                    <a:pt x="117" y="266"/>
                  </a:lnTo>
                  <a:lnTo>
                    <a:pt x="100" y="233"/>
                  </a:lnTo>
                  <a:lnTo>
                    <a:pt x="83" y="196"/>
                  </a:lnTo>
                  <a:lnTo>
                    <a:pt x="68" y="161"/>
                  </a:lnTo>
                  <a:lnTo>
                    <a:pt x="51" y="123"/>
                  </a:lnTo>
                  <a:lnTo>
                    <a:pt x="34" y="86"/>
                  </a:lnTo>
                  <a:lnTo>
                    <a:pt x="17" y="49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34" y="36"/>
                  </a:lnTo>
                  <a:lnTo>
                    <a:pt x="54" y="72"/>
                  </a:lnTo>
                  <a:lnTo>
                    <a:pt x="72" y="110"/>
                  </a:lnTo>
                  <a:lnTo>
                    <a:pt x="91" y="150"/>
                  </a:lnTo>
                  <a:lnTo>
                    <a:pt x="106" y="190"/>
                  </a:lnTo>
                  <a:lnTo>
                    <a:pt x="124" y="230"/>
                  </a:lnTo>
                  <a:lnTo>
                    <a:pt x="141" y="268"/>
                  </a:lnTo>
                  <a:lnTo>
                    <a:pt x="161" y="3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7" name="Freeform 37"/>
            <p:cNvSpPr>
              <a:spLocks/>
            </p:cNvSpPr>
            <p:nvPr/>
          </p:nvSpPr>
          <p:spPr bwMode="auto">
            <a:xfrm>
              <a:off x="8810" y="3659"/>
              <a:ext cx="20" cy="479"/>
            </a:xfrm>
            <a:custGeom>
              <a:avLst/>
              <a:gdLst>
                <a:gd name="T0" fmla="*/ 20 w 20"/>
                <a:gd name="T1" fmla="*/ 6 h 479"/>
                <a:gd name="T2" fmla="*/ 20 w 20"/>
                <a:gd name="T3" fmla="*/ 63 h 479"/>
                <a:gd name="T4" fmla="*/ 20 w 20"/>
                <a:gd name="T5" fmla="*/ 121 h 479"/>
                <a:gd name="T6" fmla="*/ 19 w 20"/>
                <a:gd name="T7" fmla="*/ 178 h 479"/>
                <a:gd name="T8" fmla="*/ 17 w 20"/>
                <a:gd name="T9" fmla="*/ 238 h 479"/>
                <a:gd name="T10" fmla="*/ 14 w 20"/>
                <a:gd name="T11" fmla="*/ 296 h 479"/>
                <a:gd name="T12" fmla="*/ 13 w 20"/>
                <a:gd name="T13" fmla="*/ 355 h 479"/>
                <a:gd name="T14" fmla="*/ 13 w 20"/>
                <a:gd name="T15" fmla="*/ 417 h 479"/>
                <a:gd name="T16" fmla="*/ 14 w 20"/>
                <a:gd name="T17" fmla="*/ 479 h 479"/>
                <a:gd name="T18" fmla="*/ 7 w 20"/>
                <a:gd name="T19" fmla="*/ 419 h 479"/>
                <a:gd name="T20" fmla="*/ 3 w 20"/>
                <a:gd name="T21" fmla="*/ 358 h 479"/>
                <a:gd name="T22" fmla="*/ 0 w 20"/>
                <a:gd name="T23" fmla="*/ 296 h 479"/>
                <a:gd name="T24" fmla="*/ 0 w 20"/>
                <a:gd name="T25" fmla="*/ 234 h 479"/>
                <a:gd name="T26" fmla="*/ 0 w 20"/>
                <a:gd name="T27" fmla="*/ 172 h 479"/>
                <a:gd name="T28" fmla="*/ 3 w 20"/>
                <a:gd name="T29" fmla="*/ 112 h 479"/>
                <a:gd name="T30" fmla="*/ 7 w 20"/>
                <a:gd name="T31" fmla="*/ 54 h 479"/>
                <a:gd name="T32" fmla="*/ 14 w 20"/>
                <a:gd name="T33" fmla="*/ 0 h 479"/>
                <a:gd name="T34" fmla="*/ 20 w 20"/>
                <a:gd name="T35" fmla="*/ 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479">
                  <a:moveTo>
                    <a:pt x="20" y="6"/>
                  </a:moveTo>
                  <a:lnTo>
                    <a:pt x="20" y="63"/>
                  </a:lnTo>
                  <a:lnTo>
                    <a:pt x="20" y="121"/>
                  </a:lnTo>
                  <a:lnTo>
                    <a:pt x="19" y="178"/>
                  </a:lnTo>
                  <a:lnTo>
                    <a:pt x="17" y="238"/>
                  </a:lnTo>
                  <a:lnTo>
                    <a:pt x="14" y="296"/>
                  </a:lnTo>
                  <a:lnTo>
                    <a:pt x="13" y="355"/>
                  </a:lnTo>
                  <a:lnTo>
                    <a:pt x="13" y="417"/>
                  </a:lnTo>
                  <a:lnTo>
                    <a:pt x="14" y="479"/>
                  </a:lnTo>
                  <a:lnTo>
                    <a:pt x="7" y="419"/>
                  </a:lnTo>
                  <a:lnTo>
                    <a:pt x="3" y="358"/>
                  </a:lnTo>
                  <a:lnTo>
                    <a:pt x="0" y="296"/>
                  </a:lnTo>
                  <a:lnTo>
                    <a:pt x="0" y="234"/>
                  </a:lnTo>
                  <a:lnTo>
                    <a:pt x="0" y="172"/>
                  </a:lnTo>
                  <a:lnTo>
                    <a:pt x="3" y="112"/>
                  </a:lnTo>
                  <a:lnTo>
                    <a:pt x="7" y="54"/>
                  </a:lnTo>
                  <a:lnTo>
                    <a:pt x="14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8" name="Freeform 38"/>
            <p:cNvSpPr>
              <a:spLocks/>
            </p:cNvSpPr>
            <p:nvPr/>
          </p:nvSpPr>
          <p:spPr bwMode="auto">
            <a:xfrm>
              <a:off x="8316" y="3739"/>
              <a:ext cx="49" cy="283"/>
            </a:xfrm>
            <a:custGeom>
              <a:avLst/>
              <a:gdLst>
                <a:gd name="T0" fmla="*/ 19 w 49"/>
                <a:gd name="T1" fmla="*/ 12 h 283"/>
                <a:gd name="T2" fmla="*/ 23 w 49"/>
                <a:gd name="T3" fmla="*/ 46 h 283"/>
                <a:gd name="T4" fmla="*/ 28 w 49"/>
                <a:gd name="T5" fmla="*/ 81 h 283"/>
                <a:gd name="T6" fmla="*/ 32 w 49"/>
                <a:gd name="T7" fmla="*/ 115 h 283"/>
                <a:gd name="T8" fmla="*/ 38 w 49"/>
                <a:gd name="T9" fmla="*/ 150 h 283"/>
                <a:gd name="T10" fmla="*/ 41 w 49"/>
                <a:gd name="T11" fmla="*/ 182 h 283"/>
                <a:gd name="T12" fmla="*/ 46 w 49"/>
                <a:gd name="T13" fmla="*/ 216 h 283"/>
                <a:gd name="T14" fmla="*/ 48 w 49"/>
                <a:gd name="T15" fmla="*/ 249 h 283"/>
                <a:gd name="T16" fmla="*/ 49 w 49"/>
                <a:gd name="T17" fmla="*/ 283 h 283"/>
                <a:gd name="T18" fmla="*/ 41 w 49"/>
                <a:gd name="T19" fmla="*/ 246 h 283"/>
                <a:gd name="T20" fmla="*/ 35 w 49"/>
                <a:gd name="T21" fmla="*/ 210 h 283"/>
                <a:gd name="T22" fmla="*/ 28 w 49"/>
                <a:gd name="T23" fmla="*/ 173 h 283"/>
                <a:gd name="T24" fmla="*/ 21 w 49"/>
                <a:gd name="T25" fmla="*/ 139 h 283"/>
                <a:gd name="T26" fmla="*/ 15 w 49"/>
                <a:gd name="T27" fmla="*/ 103 h 283"/>
                <a:gd name="T28" fmla="*/ 9 w 49"/>
                <a:gd name="T29" fmla="*/ 69 h 283"/>
                <a:gd name="T30" fmla="*/ 5 w 49"/>
                <a:gd name="T31" fmla="*/ 33 h 283"/>
                <a:gd name="T32" fmla="*/ 0 w 49"/>
                <a:gd name="T33" fmla="*/ 0 h 283"/>
                <a:gd name="T34" fmla="*/ 19 w 49"/>
                <a:gd name="T3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283">
                  <a:moveTo>
                    <a:pt x="19" y="12"/>
                  </a:moveTo>
                  <a:lnTo>
                    <a:pt x="23" y="46"/>
                  </a:lnTo>
                  <a:lnTo>
                    <a:pt x="28" y="81"/>
                  </a:lnTo>
                  <a:lnTo>
                    <a:pt x="32" y="115"/>
                  </a:lnTo>
                  <a:lnTo>
                    <a:pt x="38" y="150"/>
                  </a:lnTo>
                  <a:lnTo>
                    <a:pt x="41" y="182"/>
                  </a:lnTo>
                  <a:lnTo>
                    <a:pt x="46" y="216"/>
                  </a:lnTo>
                  <a:lnTo>
                    <a:pt x="48" y="249"/>
                  </a:lnTo>
                  <a:lnTo>
                    <a:pt x="49" y="283"/>
                  </a:lnTo>
                  <a:lnTo>
                    <a:pt x="41" y="246"/>
                  </a:lnTo>
                  <a:lnTo>
                    <a:pt x="35" y="210"/>
                  </a:lnTo>
                  <a:lnTo>
                    <a:pt x="28" y="173"/>
                  </a:lnTo>
                  <a:lnTo>
                    <a:pt x="21" y="139"/>
                  </a:lnTo>
                  <a:lnTo>
                    <a:pt x="15" y="103"/>
                  </a:lnTo>
                  <a:lnTo>
                    <a:pt x="9" y="69"/>
                  </a:lnTo>
                  <a:lnTo>
                    <a:pt x="5" y="33"/>
                  </a:lnTo>
                  <a:lnTo>
                    <a:pt x="0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79" name="Freeform 39"/>
            <p:cNvSpPr>
              <a:spLocks/>
            </p:cNvSpPr>
            <p:nvPr/>
          </p:nvSpPr>
          <p:spPr bwMode="auto">
            <a:xfrm>
              <a:off x="7703" y="3757"/>
              <a:ext cx="404" cy="1031"/>
            </a:xfrm>
            <a:custGeom>
              <a:avLst/>
              <a:gdLst>
                <a:gd name="T0" fmla="*/ 116 w 404"/>
                <a:gd name="T1" fmla="*/ 241 h 1031"/>
                <a:gd name="T2" fmla="*/ 152 w 404"/>
                <a:gd name="T3" fmla="*/ 338 h 1031"/>
                <a:gd name="T4" fmla="*/ 189 w 404"/>
                <a:gd name="T5" fmla="*/ 438 h 1031"/>
                <a:gd name="T6" fmla="*/ 226 w 404"/>
                <a:gd name="T7" fmla="*/ 536 h 1031"/>
                <a:gd name="T8" fmla="*/ 264 w 404"/>
                <a:gd name="T9" fmla="*/ 635 h 1031"/>
                <a:gd name="T10" fmla="*/ 300 w 404"/>
                <a:gd name="T11" fmla="*/ 733 h 1031"/>
                <a:gd name="T12" fmla="*/ 336 w 404"/>
                <a:gd name="T13" fmla="*/ 833 h 1031"/>
                <a:gd name="T14" fmla="*/ 370 w 404"/>
                <a:gd name="T15" fmla="*/ 931 h 1031"/>
                <a:gd name="T16" fmla="*/ 404 w 404"/>
                <a:gd name="T17" fmla="*/ 1031 h 1031"/>
                <a:gd name="T18" fmla="*/ 371 w 404"/>
                <a:gd name="T19" fmla="*/ 970 h 1031"/>
                <a:gd name="T20" fmla="*/ 345 w 404"/>
                <a:gd name="T21" fmla="*/ 911 h 1031"/>
                <a:gd name="T22" fmla="*/ 319 w 404"/>
                <a:gd name="T23" fmla="*/ 848 h 1031"/>
                <a:gd name="T24" fmla="*/ 296 w 404"/>
                <a:gd name="T25" fmla="*/ 787 h 1031"/>
                <a:gd name="T26" fmla="*/ 273 w 404"/>
                <a:gd name="T27" fmla="*/ 722 h 1031"/>
                <a:gd name="T28" fmla="*/ 252 w 404"/>
                <a:gd name="T29" fmla="*/ 660 h 1031"/>
                <a:gd name="T30" fmla="*/ 229 w 404"/>
                <a:gd name="T31" fmla="*/ 596 h 1031"/>
                <a:gd name="T32" fmla="*/ 208 w 404"/>
                <a:gd name="T33" fmla="*/ 534 h 1031"/>
                <a:gd name="T34" fmla="*/ 199 w 404"/>
                <a:gd name="T35" fmla="*/ 525 h 1031"/>
                <a:gd name="T36" fmla="*/ 192 w 404"/>
                <a:gd name="T37" fmla="*/ 518 h 1031"/>
                <a:gd name="T38" fmla="*/ 188 w 404"/>
                <a:gd name="T39" fmla="*/ 507 h 1031"/>
                <a:gd name="T40" fmla="*/ 183 w 404"/>
                <a:gd name="T41" fmla="*/ 496 h 1031"/>
                <a:gd name="T42" fmla="*/ 179 w 404"/>
                <a:gd name="T43" fmla="*/ 484 h 1031"/>
                <a:gd name="T44" fmla="*/ 175 w 404"/>
                <a:gd name="T45" fmla="*/ 475 h 1031"/>
                <a:gd name="T46" fmla="*/ 169 w 404"/>
                <a:gd name="T47" fmla="*/ 464 h 1031"/>
                <a:gd name="T48" fmla="*/ 165 w 404"/>
                <a:gd name="T49" fmla="*/ 455 h 1031"/>
                <a:gd name="T50" fmla="*/ 146 w 404"/>
                <a:gd name="T51" fmla="*/ 401 h 1031"/>
                <a:gd name="T52" fmla="*/ 128 w 404"/>
                <a:gd name="T53" fmla="*/ 349 h 1031"/>
                <a:gd name="T54" fmla="*/ 108 w 404"/>
                <a:gd name="T55" fmla="*/ 297 h 1031"/>
                <a:gd name="T56" fmla="*/ 88 w 404"/>
                <a:gd name="T57" fmla="*/ 247 h 1031"/>
                <a:gd name="T58" fmla="*/ 66 w 404"/>
                <a:gd name="T59" fmla="*/ 194 h 1031"/>
                <a:gd name="T60" fmla="*/ 44 w 404"/>
                <a:gd name="T61" fmla="*/ 144 h 1031"/>
                <a:gd name="T62" fmla="*/ 21 w 404"/>
                <a:gd name="T63" fmla="*/ 93 h 1031"/>
                <a:gd name="T64" fmla="*/ 0 w 404"/>
                <a:gd name="T65" fmla="*/ 43 h 1031"/>
                <a:gd name="T66" fmla="*/ 0 w 404"/>
                <a:gd name="T67" fmla="*/ 0 h 1031"/>
                <a:gd name="T68" fmla="*/ 18 w 404"/>
                <a:gd name="T69" fmla="*/ 26 h 1031"/>
                <a:gd name="T70" fmla="*/ 35 w 404"/>
                <a:gd name="T71" fmla="*/ 54 h 1031"/>
                <a:gd name="T72" fmla="*/ 49 w 404"/>
                <a:gd name="T73" fmla="*/ 83 h 1031"/>
                <a:gd name="T74" fmla="*/ 62 w 404"/>
                <a:gd name="T75" fmla="*/ 115 h 1031"/>
                <a:gd name="T76" fmla="*/ 73 w 404"/>
                <a:gd name="T77" fmla="*/ 146 h 1031"/>
                <a:gd name="T78" fmla="*/ 87 w 404"/>
                <a:gd name="T79" fmla="*/ 178 h 1031"/>
                <a:gd name="T80" fmla="*/ 101 w 404"/>
                <a:gd name="T81" fmla="*/ 208 h 1031"/>
                <a:gd name="T82" fmla="*/ 116 w 404"/>
                <a:gd name="T83" fmla="*/ 24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1031">
                  <a:moveTo>
                    <a:pt x="116" y="241"/>
                  </a:moveTo>
                  <a:lnTo>
                    <a:pt x="152" y="338"/>
                  </a:lnTo>
                  <a:lnTo>
                    <a:pt x="189" y="438"/>
                  </a:lnTo>
                  <a:lnTo>
                    <a:pt x="226" y="536"/>
                  </a:lnTo>
                  <a:lnTo>
                    <a:pt x="264" y="635"/>
                  </a:lnTo>
                  <a:lnTo>
                    <a:pt x="300" y="733"/>
                  </a:lnTo>
                  <a:lnTo>
                    <a:pt x="336" y="833"/>
                  </a:lnTo>
                  <a:lnTo>
                    <a:pt x="370" y="931"/>
                  </a:lnTo>
                  <a:lnTo>
                    <a:pt x="404" y="1031"/>
                  </a:lnTo>
                  <a:lnTo>
                    <a:pt x="371" y="970"/>
                  </a:lnTo>
                  <a:lnTo>
                    <a:pt x="345" y="911"/>
                  </a:lnTo>
                  <a:lnTo>
                    <a:pt x="319" y="848"/>
                  </a:lnTo>
                  <a:lnTo>
                    <a:pt x="296" y="787"/>
                  </a:lnTo>
                  <a:lnTo>
                    <a:pt x="273" y="722"/>
                  </a:lnTo>
                  <a:lnTo>
                    <a:pt x="252" y="660"/>
                  </a:lnTo>
                  <a:lnTo>
                    <a:pt x="229" y="596"/>
                  </a:lnTo>
                  <a:lnTo>
                    <a:pt x="208" y="534"/>
                  </a:lnTo>
                  <a:lnTo>
                    <a:pt x="199" y="525"/>
                  </a:lnTo>
                  <a:lnTo>
                    <a:pt x="192" y="518"/>
                  </a:lnTo>
                  <a:lnTo>
                    <a:pt x="188" y="507"/>
                  </a:lnTo>
                  <a:lnTo>
                    <a:pt x="183" y="496"/>
                  </a:lnTo>
                  <a:lnTo>
                    <a:pt x="179" y="484"/>
                  </a:lnTo>
                  <a:lnTo>
                    <a:pt x="175" y="475"/>
                  </a:lnTo>
                  <a:lnTo>
                    <a:pt x="169" y="464"/>
                  </a:lnTo>
                  <a:lnTo>
                    <a:pt x="165" y="455"/>
                  </a:lnTo>
                  <a:lnTo>
                    <a:pt x="146" y="401"/>
                  </a:lnTo>
                  <a:lnTo>
                    <a:pt x="128" y="349"/>
                  </a:lnTo>
                  <a:lnTo>
                    <a:pt x="108" y="297"/>
                  </a:lnTo>
                  <a:lnTo>
                    <a:pt x="88" y="247"/>
                  </a:lnTo>
                  <a:lnTo>
                    <a:pt x="66" y="194"/>
                  </a:lnTo>
                  <a:lnTo>
                    <a:pt x="44" y="144"/>
                  </a:lnTo>
                  <a:lnTo>
                    <a:pt x="21" y="9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8" y="26"/>
                  </a:lnTo>
                  <a:lnTo>
                    <a:pt x="35" y="54"/>
                  </a:lnTo>
                  <a:lnTo>
                    <a:pt x="49" y="83"/>
                  </a:lnTo>
                  <a:lnTo>
                    <a:pt x="62" y="115"/>
                  </a:lnTo>
                  <a:lnTo>
                    <a:pt x="73" y="146"/>
                  </a:lnTo>
                  <a:lnTo>
                    <a:pt x="87" y="178"/>
                  </a:lnTo>
                  <a:lnTo>
                    <a:pt x="101" y="208"/>
                  </a:lnTo>
                  <a:lnTo>
                    <a:pt x="116" y="2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0" name="Freeform 40"/>
            <p:cNvSpPr>
              <a:spLocks/>
            </p:cNvSpPr>
            <p:nvPr/>
          </p:nvSpPr>
          <p:spPr bwMode="auto">
            <a:xfrm>
              <a:off x="8058" y="3805"/>
              <a:ext cx="252" cy="904"/>
            </a:xfrm>
            <a:custGeom>
              <a:avLst/>
              <a:gdLst>
                <a:gd name="T0" fmla="*/ 36 w 252"/>
                <a:gd name="T1" fmla="*/ 26 h 904"/>
                <a:gd name="T2" fmla="*/ 49 w 252"/>
                <a:gd name="T3" fmla="*/ 73 h 904"/>
                <a:gd name="T4" fmla="*/ 62 w 252"/>
                <a:gd name="T5" fmla="*/ 121 h 904"/>
                <a:gd name="T6" fmla="*/ 76 w 252"/>
                <a:gd name="T7" fmla="*/ 168 h 904"/>
                <a:gd name="T8" fmla="*/ 90 w 252"/>
                <a:gd name="T9" fmla="*/ 217 h 904"/>
                <a:gd name="T10" fmla="*/ 101 w 252"/>
                <a:gd name="T11" fmla="*/ 265 h 904"/>
                <a:gd name="T12" fmla="*/ 111 w 252"/>
                <a:gd name="T13" fmla="*/ 313 h 904"/>
                <a:gd name="T14" fmla="*/ 121 w 252"/>
                <a:gd name="T15" fmla="*/ 362 h 904"/>
                <a:gd name="T16" fmla="*/ 130 w 252"/>
                <a:gd name="T17" fmla="*/ 413 h 904"/>
                <a:gd name="T18" fmla="*/ 136 w 252"/>
                <a:gd name="T19" fmla="*/ 436 h 904"/>
                <a:gd name="T20" fmla="*/ 143 w 252"/>
                <a:gd name="T21" fmla="*/ 459 h 904"/>
                <a:gd name="T22" fmla="*/ 151 w 252"/>
                <a:gd name="T23" fmla="*/ 482 h 904"/>
                <a:gd name="T24" fmla="*/ 158 w 252"/>
                <a:gd name="T25" fmla="*/ 505 h 904"/>
                <a:gd name="T26" fmla="*/ 165 w 252"/>
                <a:gd name="T27" fmla="*/ 528 h 904"/>
                <a:gd name="T28" fmla="*/ 171 w 252"/>
                <a:gd name="T29" fmla="*/ 550 h 904"/>
                <a:gd name="T30" fmla="*/ 174 w 252"/>
                <a:gd name="T31" fmla="*/ 573 h 904"/>
                <a:gd name="T32" fmla="*/ 179 w 252"/>
                <a:gd name="T33" fmla="*/ 596 h 904"/>
                <a:gd name="T34" fmla="*/ 185 w 252"/>
                <a:gd name="T35" fmla="*/ 602 h 904"/>
                <a:gd name="T36" fmla="*/ 189 w 252"/>
                <a:gd name="T37" fmla="*/ 612 h 904"/>
                <a:gd name="T38" fmla="*/ 189 w 252"/>
                <a:gd name="T39" fmla="*/ 622 h 904"/>
                <a:gd name="T40" fmla="*/ 191 w 252"/>
                <a:gd name="T41" fmla="*/ 633 h 904"/>
                <a:gd name="T42" fmla="*/ 191 w 252"/>
                <a:gd name="T43" fmla="*/ 642 h 904"/>
                <a:gd name="T44" fmla="*/ 192 w 252"/>
                <a:gd name="T45" fmla="*/ 653 h 904"/>
                <a:gd name="T46" fmla="*/ 195 w 252"/>
                <a:gd name="T47" fmla="*/ 661 h 904"/>
                <a:gd name="T48" fmla="*/ 203 w 252"/>
                <a:gd name="T49" fmla="*/ 670 h 904"/>
                <a:gd name="T50" fmla="*/ 203 w 252"/>
                <a:gd name="T51" fmla="*/ 700 h 904"/>
                <a:gd name="T52" fmla="*/ 208 w 252"/>
                <a:gd name="T53" fmla="*/ 731 h 904"/>
                <a:gd name="T54" fmla="*/ 214 w 252"/>
                <a:gd name="T55" fmla="*/ 758 h 904"/>
                <a:gd name="T56" fmla="*/ 223 w 252"/>
                <a:gd name="T57" fmla="*/ 788 h 904"/>
                <a:gd name="T58" fmla="*/ 230 w 252"/>
                <a:gd name="T59" fmla="*/ 815 h 904"/>
                <a:gd name="T60" fmla="*/ 238 w 252"/>
                <a:gd name="T61" fmla="*/ 844 h 904"/>
                <a:gd name="T62" fmla="*/ 246 w 252"/>
                <a:gd name="T63" fmla="*/ 872 h 904"/>
                <a:gd name="T64" fmla="*/ 252 w 252"/>
                <a:gd name="T65" fmla="*/ 904 h 904"/>
                <a:gd name="T66" fmla="*/ 246 w 252"/>
                <a:gd name="T67" fmla="*/ 904 h 904"/>
                <a:gd name="T68" fmla="*/ 214 w 252"/>
                <a:gd name="T69" fmla="*/ 789 h 904"/>
                <a:gd name="T70" fmla="*/ 183 w 252"/>
                <a:gd name="T71" fmla="*/ 676 h 904"/>
                <a:gd name="T72" fmla="*/ 154 w 252"/>
                <a:gd name="T73" fmla="*/ 563 h 904"/>
                <a:gd name="T74" fmla="*/ 127 w 252"/>
                <a:gd name="T75" fmla="*/ 450 h 904"/>
                <a:gd name="T76" fmla="*/ 96 w 252"/>
                <a:gd name="T77" fmla="*/ 335 h 904"/>
                <a:gd name="T78" fmla="*/ 67 w 252"/>
                <a:gd name="T79" fmla="*/ 223 h 904"/>
                <a:gd name="T80" fmla="*/ 33 w 252"/>
                <a:gd name="T81" fmla="*/ 111 h 904"/>
                <a:gd name="T82" fmla="*/ 0 w 252"/>
                <a:gd name="T83" fmla="*/ 1 h 904"/>
                <a:gd name="T84" fmla="*/ 12 w 252"/>
                <a:gd name="T85" fmla="*/ 0 h 904"/>
                <a:gd name="T86" fmla="*/ 23 w 252"/>
                <a:gd name="T87" fmla="*/ 6 h 904"/>
                <a:gd name="T88" fmla="*/ 30 w 252"/>
                <a:gd name="T89" fmla="*/ 15 h 904"/>
                <a:gd name="T90" fmla="*/ 36 w 252"/>
                <a:gd name="T91" fmla="*/ 2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2" h="904">
                  <a:moveTo>
                    <a:pt x="36" y="26"/>
                  </a:moveTo>
                  <a:lnTo>
                    <a:pt x="49" y="73"/>
                  </a:lnTo>
                  <a:lnTo>
                    <a:pt x="62" y="121"/>
                  </a:lnTo>
                  <a:lnTo>
                    <a:pt x="76" y="168"/>
                  </a:lnTo>
                  <a:lnTo>
                    <a:pt x="90" y="217"/>
                  </a:lnTo>
                  <a:lnTo>
                    <a:pt x="101" y="265"/>
                  </a:lnTo>
                  <a:lnTo>
                    <a:pt x="111" y="313"/>
                  </a:lnTo>
                  <a:lnTo>
                    <a:pt x="121" y="362"/>
                  </a:lnTo>
                  <a:lnTo>
                    <a:pt x="130" y="413"/>
                  </a:lnTo>
                  <a:lnTo>
                    <a:pt x="136" y="436"/>
                  </a:lnTo>
                  <a:lnTo>
                    <a:pt x="143" y="459"/>
                  </a:lnTo>
                  <a:lnTo>
                    <a:pt x="151" y="482"/>
                  </a:lnTo>
                  <a:lnTo>
                    <a:pt x="158" y="505"/>
                  </a:lnTo>
                  <a:lnTo>
                    <a:pt x="165" y="528"/>
                  </a:lnTo>
                  <a:lnTo>
                    <a:pt x="171" y="550"/>
                  </a:lnTo>
                  <a:lnTo>
                    <a:pt x="174" y="573"/>
                  </a:lnTo>
                  <a:lnTo>
                    <a:pt x="179" y="596"/>
                  </a:lnTo>
                  <a:lnTo>
                    <a:pt x="185" y="602"/>
                  </a:lnTo>
                  <a:lnTo>
                    <a:pt x="189" y="612"/>
                  </a:lnTo>
                  <a:lnTo>
                    <a:pt x="189" y="622"/>
                  </a:lnTo>
                  <a:lnTo>
                    <a:pt x="191" y="633"/>
                  </a:lnTo>
                  <a:lnTo>
                    <a:pt x="191" y="642"/>
                  </a:lnTo>
                  <a:lnTo>
                    <a:pt x="192" y="653"/>
                  </a:lnTo>
                  <a:lnTo>
                    <a:pt x="195" y="661"/>
                  </a:lnTo>
                  <a:lnTo>
                    <a:pt x="203" y="670"/>
                  </a:lnTo>
                  <a:lnTo>
                    <a:pt x="203" y="700"/>
                  </a:lnTo>
                  <a:lnTo>
                    <a:pt x="208" y="731"/>
                  </a:lnTo>
                  <a:lnTo>
                    <a:pt x="214" y="758"/>
                  </a:lnTo>
                  <a:lnTo>
                    <a:pt x="223" y="788"/>
                  </a:lnTo>
                  <a:lnTo>
                    <a:pt x="230" y="815"/>
                  </a:lnTo>
                  <a:lnTo>
                    <a:pt x="238" y="844"/>
                  </a:lnTo>
                  <a:lnTo>
                    <a:pt x="246" y="872"/>
                  </a:lnTo>
                  <a:lnTo>
                    <a:pt x="252" y="904"/>
                  </a:lnTo>
                  <a:lnTo>
                    <a:pt x="246" y="904"/>
                  </a:lnTo>
                  <a:lnTo>
                    <a:pt x="214" y="789"/>
                  </a:lnTo>
                  <a:lnTo>
                    <a:pt x="183" y="676"/>
                  </a:lnTo>
                  <a:lnTo>
                    <a:pt x="154" y="563"/>
                  </a:lnTo>
                  <a:lnTo>
                    <a:pt x="127" y="450"/>
                  </a:lnTo>
                  <a:lnTo>
                    <a:pt x="96" y="335"/>
                  </a:lnTo>
                  <a:lnTo>
                    <a:pt x="67" y="223"/>
                  </a:lnTo>
                  <a:lnTo>
                    <a:pt x="33" y="111"/>
                  </a:lnTo>
                  <a:lnTo>
                    <a:pt x="0" y="1"/>
                  </a:lnTo>
                  <a:lnTo>
                    <a:pt x="12" y="0"/>
                  </a:lnTo>
                  <a:lnTo>
                    <a:pt x="23" y="6"/>
                  </a:lnTo>
                  <a:lnTo>
                    <a:pt x="30" y="15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7628" y="3823"/>
              <a:ext cx="191" cy="419"/>
            </a:xfrm>
            <a:custGeom>
              <a:avLst/>
              <a:gdLst>
                <a:gd name="T0" fmla="*/ 75 w 191"/>
                <a:gd name="T1" fmla="*/ 107 h 419"/>
                <a:gd name="T2" fmla="*/ 90 w 191"/>
                <a:gd name="T3" fmla="*/ 144 h 419"/>
                <a:gd name="T4" fmla="*/ 105 w 191"/>
                <a:gd name="T5" fmla="*/ 182 h 419"/>
                <a:gd name="T6" fmla="*/ 119 w 191"/>
                <a:gd name="T7" fmla="*/ 220 h 419"/>
                <a:gd name="T8" fmla="*/ 133 w 191"/>
                <a:gd name="T9" fmla="*/ 260 h 419"/>
                <a:gd name="T10" fmla="*/ 145 w 191"/>
                <a:gd name="T11" fmla="*/ 298 h 419"/>
                <a:gd name="T12" fmla="*/ 159 w 191"/>
                <a:gd name="T13" fmla="*/ 337 h 419"/>
                <a:gd name="T14" fmla="*/ 172 w 191"/>
                <a:gd name="T15" fmla="*/ 375 h 419"/>
                <a:gd name="T16" fmla="*/ 191 w 191"/>
                <a:gd name="T17" fmla="*/ 413 h 419"/>
                <a:gd name="T18" fmla="*/ 185 w 191"/>
                <a:gd name="T19" fmla="*/ 419 h 419"/>
                <a:gd name="T20" fmla="*/ 159 w 191"/>
                <a:gd name="T21" fmla="*/ 369 h 419"/>
                <a:gd name="T22" fmla="*/ 136 w 191"/>
                <a:gd name="T23" fmla="*/ 320 h 419"/>
                <a:gd name="T24" fmla="*/ 114 w 191"/>
                <a:gd name="T25" fmla="*/ 269 h 419"/>
                <a:gd name="T26" fmla="*/ 93 w 191"/>
                <a:gd name="T27" fmla="*/ 219 h 419"/>
                <a:gd name="T28" fmla="*/ 70 w 191"/>
                <a:gd name="T29" fmla="*/ 169 h 419"/>
                <a:gd name="T30" fmla="*/ 49 w 191"/>
                <a:gd name="T31" fmla="*/ 118 h 419"/>
                <a:gd name="T32" fmla="*/ 24 w 191"/>
                <a:gd name="T33" fmla="*/ 67 h 419"/>
                <a:gd name="T34" fmla="*/ 1 w 191"/>
                <a:gd name="T35" fmla="*/ 20 h 419"/>
                <a:gd name="T36" fmla="*/ 0 w 191"/>
                <a:gd name="T37" fmla="*/ 11 h 419"/>
                <a:gd name="T38" fmla="*/ 3 w 191"/>
                <a:gd name="T39" fmla="*/ 3 h 419"/>
                <a:gd name="T40" fmla="*/ 10 w 191"/>
                <a:gd name="T41" fmla="*/ 0 h 419"/>
                <a:gd name="T42" fmla="*/ 20 w 191"/>
                <a:gd name="T43" fmla="*/ 2 h 419"/>
                <a:gd name="T44" fmla="*/ 75 w 191"/>
                <a:gd name="T45" fmla="*/ 10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1" h="419">
                  <a:moveTo>
                    <a:pt x="75" y="107"/>
                  </a:moveTo>
                  <a:lnTo>
                    <a:pt x="90" y="144"/>
                  </a:lnTo>
                  <a:lnTo>
                    <a:pt x="105" y="182"/>
                  </a:lnTo>
                  <a:lnTo>
                    <a:pt x="119" y="220"/>
                  </a:lnTo>
                  <a:lnTo>
                    <a:pt x="133" y="260"/>
                  </a:lnTo>
                  <a:lnTo>
                    <a:pt x="145" y="298"/>
                  </a:lnTo>
                  <a:lnTo>
                    <a:pt x="159" y="337"/>
                  </a:lnTo>
                  <a:lnTo>
                    <a:pt x="172" y="375"/>
                  </a:lnTo>
                  <a:lnTo>
                    <a:pt x="191" y="413"/>
                  </a:lnTo>
                  <a:lnTo>
                    <a:pt x="185" y="419"/>
                  </a:lnTo>
                  <a:lnTo>
                    <a:pt x="159" y="369"/>
                  </a:lnTo>
                  <a:lnTo>
                    <a:pt x="136" y="320"/>
                  </a:lnTo>
                  <a:lnTo>
                    <a:pt x="114" y="269"/>
                  </a:lnTo>
                  <a:lnTo>
                    <a:pt x="93" y="219"/>
                  </a:lnTo>
                  <a:lnTo>
                    <a:pt x="70" y="169"/>
                  </a:lnTo>
                  <a:lnTo>
                    <a:pt x="49" y="118"/>
                  </a:lnTo>
                  <a:lnTo>
                    <a:pt x="24" y="67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75" y="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7813" y="3823"/>
              <a:ext cx="159" cy="389"/>
            </a:xfrm>
            <a:custGeom>
              <a:avLst/>
              <a:gdLst>
                <a:gd name="T0" fmla="*/ 49 w 159"/>
                <a:gd name="T1" fmla="*/ 52 h 389"/>
                <a:gd name="T2" fmla="*/ 159 w 159"/>
                <a:gd name="T3" fmla="*/ 389 h 389"/>
                <a:gd name="T4" fmla="*/ 139 w 159"/>
                <a:gd name="T5" fmla="*/ 361 h 389"/>
                <a:gd name="T6" fmla="*/ 124 w 159"/>
                <a:gd name="T7" fmla="*/ 333 h 389"/>
                <a:gd name="T8" fmla="*/ 108 w 159"/>
                <a:gd name="T9" fmla="*/ 303 h 389"/>
                <a:gd name="T10" fmla="*/ 98 w 159"/>
                <a:gd name="T11" fmla="*/ 274 h 389"/>
                <a:gd name="T12" fmla="*/ 85 w 159"/>
                <a:gd name="T13" fmla="*/ 242 h 389"/>
                <a:gd name="T14" fmla="*/ 76 w 159"/>
                <a:gd name="T15" fmla="*/ 211 h 389"/>
                <a:gd name="T16" fmla="*/ 65 w 159"/>
                <a:gd name="T17" fmla="*/ 179 h 389"/>
                <a:gd name="T18" fmla="*/ 55 w 159"/>
                <a:gd name="T19" fmla="*/ 150 h 389"/>
                <a:gd name="T20" fmla="*/ 46 w 159"/>
                <a:gd name="T21" fmla="*/ 130 h 389"/>
                <a:gd name="T22" fmla="*/ 38 w 159"/>
                <a:gd name="T23" fmla="*/ 112 h 389"/>
                <a:gd name="T24" fmla="*/ 30 w 159"/>
                <a:gd name="T25" fmla="*/ 93 h 389"/>
                <a:gd name="T26" fmla="*/ 24 w 159"/>
                <a:gd name="T27" fmla="*/ 75 h 389"/>
                <a:gd name="T28" fmla="*/ 18 w 159"/>
                <a:gd name="T29" fmla="*/ 57 h 389"/>
                <a:gd name="T30" fmla="*/ 12 w 159"/>
                <a:gd name="T31" fmla="*/ 38 h 389"/>
                <a:gd name="T32" fmla="*/ 6 w 159"/>
                <a:gd name="T33" fmla="*/ 20 h 389"/>
                <a:gd name="T34" fmla="*/ 0 w 159"/>
                <a:gd name="T35" fmla="*/ 2 h 389"/>
                <a:gd name="T36" fmla="*/ 11 w 159"/>
                <a:gd name="T37" fmla="*/ 0 h 389"/>
                <a:gd name="T38" fmla="*/ 20 w 159"/>
                <a:gd name="T39" fmla="*/ 5 h 389"/>
                <a:gd name="T40" fmla="*/ 24 w 159"/>
                <a:gd name="T41" fmla="*/ 11 h 389"/>
                <a:gd name="T42" fmla="*/ 30 w 159"/>
                <a:gd name="T43" fmla="*/ 20 h 389"/>
                <a:gd name="T44" fmla="*/ 34 w 159"/>
                <a:gd name="T45" fmla="*/ 27 h 389"/>
                <a:gd name="T46" fmla="*/ 38 w 159"/>
                <a:gd name="T47" fmla="*/ 37 h 389"/>
                <a:gd name="T48" fmla="*/ 42 w 159"/>
                <a:gd name="T49" fmla="*/ 44 h 389"/>
                <a:gd name="T50" fmla="*/ 49 w 159"/>
                <a:gd name="T51" fmla="*/ 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389">
                  <a:moveTo>
                    <a:pt x="49" y="52"/>
                  </a:moveTo>
                  <a:lnTo>
                    <a:pt x="159" y="389"/>
                  </a:lnTo>
                  <a:lnTo>
                    <a:pt x="139" y="361"/>
                  </a:lnTo>
                  <a:lnTo>
                    <a:pt x="124" y="333"/>
                  </a:lnTo>
                  <a:lnTo>
                    <a:pt x="108" y="303"/>
                  </a:lnTo>
                  <a:lnTo>
                    <a:pt x="98" y="274"/>
                  </a:lnTo>
                  <a:lnTo>
                    <a:pt x="85" y="242"/>
                  </a:lnTo>
                  <a:lnTo>
                    <a:pt x="76" y="211"/>
                  </a:lnTo>
                  <a:lnTo>
                    <a:pt x="65" y="179"/>
                  </a:lnTo>
                  <a:lnTo>
                    <a:pt x="55" y="150"/>
                  </a:lnTo>
                  <a:lnTo>
                    <a:pt x="46" y="130"/>
                  </a:lnTo>
                  <a:lnTo>
                    <a:pt x="38" y="112"/>
                  </a:lnTo>
                  <a:lnTo>
                    <a:pt x="30" y="93"/>
                  </a:lnTo>
                  <a:lnTo>
                    <a:pt x="24" y="75"/>
                  </a:lnTo>
                  <a:lnTo>
                    <a:pt x="18" y="57"/>
                  </a:lnTo>
                  <a:lnTo>
                    <a:pt x="12" y="38"/>
                  </a:lnTo>
                  <a:lnTo>
                    <a:pt x="6" y="20"/>
                  </a:lnTo>
                  <a:lnTo>
                    <a:pt x="0" y="2"/>
                  </a:lnTo>
                  <a:lnTo>
                    <a:pt x="11" y="0"/>
                  </a:lnTo>
                  <a:lnTo>
                    <a:pt x="20" y="5"/>
                  </a:lnTo>
                  <a:lnTo>
                    <a:pt x="24" y="11"/>
                  </a:lnTo>
                  <a:lnTo>
                    <a:pt x="30" y="20"/>
                  </a:lnTo>
                  <a:lnTo>
                    <a:pt x="34" y="27"/>
                  </a:lnTo>
                  <a:lnTo>
                    <a:pt x="38" y="37"/>
                  </a:lnTo>
                  <a:lnTo>
                    <a:pt x="42" y="44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3" name="Freeform 43"/>
            <p:cNvSpPr>
              <a:spLocks/>
            </p:cNvSpPr>
            <p:nvPr/>
          </p:nvSpPr>
          <p:spPr bwMode="auto">
            <a:xfrm>
              <a:off x="8169" y="3825"/>
              <a:ext cx="55" cy="191"/>
            </a:xfrm>
            <a:custGeom>
              <a:avLst/>
              <a:gdLst>
                <a:gd name="T0" fmla="*/ 19 w 55"/>
                <a:gd name="T1" fmla="*/ 0 h 191"/>
                <a:gd name="T2" fmla="*/ 23 w 55"/>
                <a:gd name="T3" fmla="*/ 23 h 191"/>
                <a:gd name="T4" fmla="*/ 29 w 55"/>
                <a:gd name="T5" fmla="*/ 46 h 191"/>
                <a:gd name="T6" fmla="*/ 32 w 55"/>
                <a:gd name="T7" fmla="*/ 70 h 191"/>
                <a:gd name="T8" fmla="*/ 37 w 55"/>
                <a:gd name="T9" fmla="*/ 95 h 191"/>
                <a:gd name="T10" fmla="*/ 40 w 55"/>
                <a:gd name="T11" fmla="*/ 119 h 191"/>
                <a:gd name="T12" fmla="*/ 43 w 55"/>
                <a:gd name="T13" fmla="*/ 143 h 191"/>
                <a:gd name="T14" fmla="*/ 47 w 55"/>
                <a:gd name="T15" fmla="*/ 167 h 191"/>
                <a:gd name="T16" fmla="*/ 55 w 55"/>
                <a:gd name="T17" fmla="*/ 191 h 191"/>
                <a:gd name="T18" fmla="*/ 37 w 55"/>
                <a:gd name="T19" fmla="*/ 191 h 191"/>
                <a:gd name="T20" fmla="*/ 0 w 55"/>
                <a:gd name="T21" fmla="*/ 12 h 191"/>
                <a:gd name="T22" fmla="*/ 10 w 55"/>
                <a:gd name="T23" fmla="*/ 3 h 191"/>
                <a:gd name="T24" fmla="*/ 19 w 5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91">
                  <a:moveTo>
                    <a:pt x="19" y="0"/>
                  </a:moveTo>
                  <a:lnTo>
                    <a:pt x="23" y="23"/>
                  </a:lnTo>
                  <a:lnTo>
                    <a:pt x="29" y="46"/>
                  </a:lnTo>
                  <a:lnTo>
                    <a:pt x="32" y="70"/>
                  </a:lnTo>
                  <a:lnTo>
                    <a:pt x="37" y="95"/>
                  </a:lnTo>
                  <a:lnTo>
                    <a:pt x="40" y="119"/>
                  </a:lnTo>
                  <a:lnTo>
                    <a:pt x="43" y="143"/>
                  </a:lnTo>
                  <a:lnTo>
                    <a:pt x="47" y="167"/>
                  </a:lnTo>
                  <a:lnTo>
                    <a:pt x="55" y="191"/>
                  </a:lnTo>
                  <a:lnTo>
                    <a:pt x="37" y="191"/>
                  </a:lnTo>
                  <a:lnTo>
                    <a:pt x="0" y="12"/>
                  </a:lnTo>
                  <a:lnTo>
                    <a:pt x="1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4" name="Freeform 44"/>
            <p:cNvSpPr>
              <a:spLocks/>
            </p:cNvSpPr>
            <p:nvPr/>
          </p:nvSpPr>
          <p:spPr bwMode="auto">
            <a:xfrm>
              <a:off x="7972" y="3835"/>
              <a:ext cx="147" cy="462"/>
            </a:xfrm>
            <a:custGeom>
              <a:avLst/>
              <a:gdLst>
                <a:gd name="T0" fmla="*/ 12 w 147"/>
                <a:gd name="T1" fmla="*/ 2 h 462"/>
                <a:gd name="T2" fmla="*/ 31 w 147"/>
                <a:gd name="T3" fmla="*/ 57 h 462"/>
                <a:gd name="T4" fmla="*/ 50 w 147"/>
                <a:gd name="T5" fmla="*/ 114 h 462"/>
                <a:gd name="T6" fmla="*/ 67 w 147"/>
                <a:gd name="T7" fmla="*/ 170 h 462"/>
                <a:gd name="T8" fmla="*/ 84 w 147"/>
                <a:gd name="T9" fmla="*/ 230 h 462"/>
                <a:gd name="T10" fmla="*/ 99 w 147"/>
                <a:gd name="T11" fmla="*/ 288 h 462"/>
                <a:gd name="T12" fmla="*/ 115 w 147"/>
                <a:gd name="T13" fmla="*/ 346 h 462"/>
                <a:gd name="T14" fmla="*/ 130 w 147"/>
                <a:gd name="T15" fmla="*/ 404 h 462"/>
                <a:gd name="T16" fmla="*/ 147 w 147"/>
                <a:gd name="T17" fmla="*/ 462 h 462"/>
                <a:gd name="T18" fmla="*/ 138 w 147"/>
                <a:gd name="T19" fmla="*/ 459 h 462"/>
                <a:gd name="T20" fmla="*/ 135 w 147"/>
                <a:gd name="T21" fmla="*/ 447 h 462"/>
                <a:gd name="T22" fmla="*/ 133 w 147"/>
                <a:gd name="T23" fmla="*/ 440 h 462"/>
                <a:gd name="T24" fmla="*/ 133 w 147"/>
                <a:gd name="T25" fmla="*/ 432 h 462"/>
                <a:gd name="T26" fmla="*/ 131 w 147"/>
                <a:gd name="T27" fmla="*/ 424 h 462"/>
                <a:gd name="T28" fmla="*/ 128 w 147"/>
                <a:gd name="T29" fmla="*/ 420 h 462"/>
                <a:gd name="T30" fmla="*/ 122 w 147"/>
                <a:gd name="T31" fmla="*/ 409 h 462"/>
                <a:gd name="T32" fmla="*/ 119 w 147"/>
                <a:gd name="T33" fmla="*/ 398 h 462"/>
                <a:gd name="T34" fmla="*/ 116 w 147"/>
                <a:gd name="T35" fmla="*/ 386 h 462"/>
                <a:gd name="T36" fmla="*/ 115 w 147"/>
                <a:gd name="T37" fmla="*/ 374 h 462"/>
                <a:gd name="T38" fmla="*/ 110 w 147"/>
                <a:gd name="T39" fmla="*/ 360 h 462"/>
                <a:gd name="T40" fmla="*/ 107 w 147"/>
                <a:gd name="T41" fmla="*/ 348 h 462"/>
                <a:gd name="T42" fmla="*/ 101 w 147"/>
                <a:gd name="T43" fmla="*/ 337 h 462"/>
                <a:gd name="T44" fmla="*/ 92 w 147"/>
                <a:gd name="T45" fmla="*/ 328 h 462"/>
                <a:gd name="T46" fmla="*/ 80 w 147"/>
                <a:gd name="T47" fmla="*/ 288 h 462"/>
                <a:gd name="T48" fmla="*/ 69 w 147"/>
                <a:gd name="T49" fmla="*/ 248 h 462"/>
                <a:gd name="T50" fmla="*/ 58 w 147"/>
                <a:gd name="T51" fmla="*/ 208 h 462"/>
                <a:gd name="T52" fmla="*/ 47 w 147"/>
                <a:gd name="T53" fmla="*/ 169 h 462"/>
                <a:gd name="T54" fmla="*/ 35 w 147"/>
                <a:gd name="T55" fmla="*/ 127 h 462"/>
                <a:gd name="T56" fmla="*/ 24 w 147"/>
                <a:gd name="T57" fmla="*/ 89 h 462"/>
                <a:gd name="T58" fmla="*/ 12 w 147"/>
                <a:gd name="T59" fmla="*/ 51 h 462"/>
                <a:gd name="T60" fmla="*/ 0 w 147"/>
                <a:gd name="T61" fmla="*/ 14 h 462"/>
                <a:gd name="T62" fmla="*/ 3 w 147"/>
                <a:gd name="T63" fmla="*/ 8 h 462"/>
                <a:gd name="T64" fmla="*/ 6 w 147"/>
                <a:gd name="T65" fmla="*/ 3 h 462"/>
                <a:gd name="T66" fmla="*/ 8 w 147"/>
                <a:gd name="T67" fmla="*/ 0 h 462"/>
                <a:gd name="T68" fmla="*/ 12 w 147"/>
                <a:gd name="T69" fmla="*/ 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462">
                  <a:moveTo>
                    <a:pt x="12" y="2"/>
                  </a:moveTo>
                  <a:lnTo>
                    <a:pt x="31" y="57"/>
                  </a:lnTo>
                  <a:lnTo>
                    <a:pt x="50" y="114"/>
                  </a:lnTo>
                  <a:lnTo>
                    <a:pt x="67" y="170"/>
                  </a:lnTo>
                  <a:lnTo>
                    <a:pt x="84" y="230"/>
                  </a:lnTo>
                  <a:lnTo>
                    <a:pt x="99" y="288"/>
                  </a:lnTo>
                  <a:lnTo>
                    <a:pt x="115" y="346"/>
                  </a:lnTo>
                  <a:lnTo>
                    <a:pt x="130" y="404"/>
                  </a:lnTo>
                  <a:lnTo>
                    <a:pt x="147" y="462"/>
                  </a:lnTo>
                  <a:lnTo>
                    <a:pt x="138" y="459"/>
                  </a:lnTo>
                  <a:lnTo>
                    <a:pt x="135" y="447"/>
                  </a:lnTo>
                  <a:lnTo>
                    <a:pt x="133" y="440"/>
                  </a:lnTo>
                  <a:lnTo>
                    <a:pt x="133" y="432"/>
                  </a:lnTo>
                  <a:lnTo>
                    <a:pt x="131" y="424"/>
                  </a:lnTo>
                  <a:lnTo>
                    <a:pt x="128" y="420"/>
                  </a:lnTo>
                  <a:lnTo>
                    <a:pt x="122" y="409"/>
                  </a:lnTo>
                  <a:lnTo>
                    <a:pt x="119" y="398"/>
                  </a:lnTo>
                  <a:lnTo>
                    <a:pt x="116" y="386"/>
                  </a:lnTo>
                  <a:lnTo>
                    <a:pt x="115" y="374"/>
                  </a:lnTo>
                  <a:lnTo>
                    <a:pt x="110" y="360"/>
                  </a:lnTo>
                  <a:lnTo>
                    <a:pt x="107" y="348"/>
                  </a:lnTo>
                  <a:lnTo>
                    <a:pt x="101" y="337"/>
                  </a:lnTo>
                  <a:lnTo>
                    <a:pt x="92" y="328"/>
                  </a:lnTo>
                  <a:lnTo>
                    <a:pt x="80" y="288"/>
                  </a:lnTo>
                  <a:lnTo>
                    <a:pt x="69" y="248"/>
                  </a:lnTo>
                  <a:lnTo>
                    <a:pt x="58" y="208"/>
                  </a:lnTo>
                  <a:lnTo>
                    <a:pt x="47" y="169"/>
                  </a:lnTo>
                  <a:lnTo>
                    <a:pt x="35" y="127"/>
                  </a:lnTo>
                  <a:lnTo>
                    <a:pt x="24" y="89"/>
                  </a:lnTo>
                  <a:lnTo>
                    <a:pt x="12" y="51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3"/>
                  </a:lnTo>
                  <a:lnTo>
                    <a:pt x="8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7898" y="3849"/>
              <a:ext cx="80" cy="185"/>
            </a:xfrm>
            <a:custGeom>
              <a:avLst/>
              <a:gdLst>
                <a:gd name="T0" fmla="*/ 19 w 80"/>
                <a:gd name="T1" fmla="*/ 0 h 185"/>
                <a:gd name="T2" fmla="*/ 25 w 80"/>
                <a:gd name="T3" fmla="*/ 22 h 185"/>
                <a:gd name="T4" fmla="*/ 34 w 80"/>
                <a:gd name="T5" fmla="*/ 44 h 185"/>
                <a:gd name="T6" fmla="*/ 43 w 80"/>
                <a:gd name="T7" fmla="*/ 67 h 185"/>
                <a:gd name="T8" fmla="*/ 54 w 80"/>
                <a:gd name="T9" fmla="*/ 90 h 185"/>
                <a:gd name="T10" fmla="*/ 62 w 80"/>
                <a:gd name="T11" fmla="*/ 113 h 185"/>
                <a:gd name="T12" fmla="*/ 69 w 80"/>
                <a:gd name="T13" fmla="*/ 136 h 185"/>
                <a:gd name="T14" fmla="*/ 76 w 80"/>
                <a:gd name="T15" fmla="*/ 159 h 185"/>
                <a:gd name="T16" fmla="*/ 80 w 80"/>
                <a:gd name="T17" fmla="*/ 185 h 185"/>
                <a:gd name="T18" fmla="*/ 66 w 80"/>
                <a:gd name="T19" fmla="*/ 162 h 185"/>
                <a:gd name="T20" fmla="*/ 55 w 80"/>
                <a:gd name="T21" fmla="*/ 141 h 185"/>
                <a:gd name="T22" fmla="*/ 45 w 80"/>
                <a:gd name="T23" fmla="*/ 118 h 185"/>
                <a:gd name="T24" fmla="*/ 35 w 80"/>
                <a:gd name="T25" fmla="*/ 95 h 185"/>
                <a:gd name="T26" fmla="*/ 27 w 80"/>
                <a:gd name="T27" fmla="*/ 71 h 185"/>
                <a:gd name="T28" fmla="*/ 17 w 80"/>
                <a:gd name="T29" fmla="*/ 46 h 185"/>
                <a:gd name="T30" fmla="*/ 8 w 80"/>
                <a:gd name="T31" fmla="*/ 23 h 185"/>
                <a:gd name="T32" fmla="*/ 0 w 80"/>
                <a:gd name="T33" fmla="*/ 0 h 185"/>
                <a:gd name="T34" fmla="*/ 19 w 80"/>
                <a:gd name="T3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85">
                  <a:moveTo>
                    <a:pt x="19" y="0"/>
                  </a:moveTo>
                  <a:lnTo>
                    <a:pt x="25" y="22"/>
                  </a:lnTo>
                  <a:lnTo>
                    <a:pt x="34" y="44"/>
                  </a:lnTo>
                  <a:lnTo>
                    <a:pt x="43" y="67"/>
                  </a:lnTo>
                  <a:lnTo>
                    <a:pt x="54" y="90"/>
                  </a:lnTo>
                  <a:lnTo>
                    <a:pt x="62" y="113"/>
                  </a:lnTo>
                  <a:lnTo>
                    <a:pt x="69" y="136"/>
                  </a:lnTo>
                  <a:lnTo>
                    <a:pt x="76" y="159"/>
                  </a:lnTo>
                  <a:lnTo>
                    <a:pt x="80" y="185"/>
                  </a:lnTo>
                  <a:lnTo>
                    <a:pt x="66" y="162"/>
                  </a:lnTo>
                  <a:lnTo>
                    <a:pt x="55" y="141"/>
                  </a:lnTo>
                  <a:lnTo>
                    <a:pt x="45" y="118"/>
                  </a:lnTo>
                  <a:lnTo>
                    <a:pt x="35" y="95"/>
                  </a:lnTo>
                  <a:lnTo>
                    <a:pt x="27" y="71"/>
                  </a:lnTo>
                  <a:lnTo>
                    <a:pt x="17" y="46"/>
                  </a:lnTo>
                  <a:lnTo>
                    <a:pt x="8" y="23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7328" y="3887"/>
              <a:ext cx="242" cy="502"/>
            </a:xfrm>
            <a:custGeom>
              <a:avLst/>
              <a:gdLst>
                <a:gd name="T0" fmla="*/ 228 w 242"/>
                <a:gd name="T1" fmla="*/ 466 h 502"/>
                <a:gd name="T2" fmla="*/ 232 w 242"/>
                <a:gd name="T3" fmla="*/ 475 h 502"/>
                <a:gd name="T4" fmla="*/ 238 w 242"/>
                <a:gd name="T5" fmla="*/ 484 h 502"/>
                <a:gd name="T6" fmla="*/ 242 w 242"/>
                <a:gd name="T7" fmla="*/ 493 h 502"/>
                <a:gd name="T8" fmla="*/ 240 w 242"/>
                <a:gd name="T9" fmla="*/ 502 h 502"/>
                <a:gd name="T10" fmla="*/ 226 w 242"/>
                <a:gd name="T11" fmla="*/ 485 h 502"/>
                <a:gd name="T12" fmla="*/ 214 w 242"/>
                <a:gd name="T13" fmla="*/ 468 h 502"/>
                <a:gd name="T14" fmla="*/ 203 w 242"/>
                <a:gd name="T15" fmla="*/ 449 h 502"/>
                <a:gd name="T16" fmla="*/ 194 w 242"/>
                <a:gd name="T17" fmla="*/ 429 h 502"/>
                <a:gd name="T18" fmla="*/ 185 w 242"/>
                <a:gd name="T19" fmla="*/ 407 h 502"/>
                <a:gd name="T20" fmla="*/ 177 w 242"/>
                <a:gd name="T21" fmla="*/ 386 h 502"/>
                <a:gd name="T22" fmla="*/ 171 w 242"/>
                <a:gd name="T23" fmla="*/ 363 h 502"/>
                <a:gd name="T24" fmla="*/ 166 w 242"/>
                <a:gd name="T25" fmla="*/ 343 h 502"/>
                <a:gd name="T26" fmla="*/ 144 w 242"/>
                <a:gd name="T27" fmla="*/ 302 h 502"/>
                <a:gd name="T28" fmla="*/ 122 w 242"/>
                <a:gd name="T29" fmla="*/ 261 h 502"/>
                <a:gd name="T30" fmla="*/ 101 w 242"/>
                <a:gd name="T31" fmla="*/ 219 h 502"/>
                <a:gd name="T32" fmla="*/ 81 w 242"/>
                <a:gd name="T33" fmla="*/ 178 h 502"/>
                <a:gd name="T34" fmla="*/ 59 w 242"/>
                <a:gd name="T35" fmla="*/ 136 h 502"/>
                <a:gd name="T36" fmla="*/ 39 w 242"/>
                <a:gd name="T37" fmla="*/ 95 h 502"/>
                <a:gd name="T38" fmla="*/ 20 w 242"/>
                <a:gd name="T39" fmla="*/ 54 h 502"/>
                <a:gd name="T40" fmla="*/ 0 w 242"/>
                <a:gd name="T41" fmla="*/ 13 h 502"/>
                <a:gd name="T42" fmla="*/ 18 w 242"/>
                <a:gd name="T43" fmla="*/ 0 h 502"/>
                <a:gd name="T44" fmla="*/ 47 w 242"/>
                <a:gd name="T45" fmla="*/ 55 h 502"/>
                <a:gd name="T46" fmla="*/ 76 w 242"/>
                <a:gd name="T47" fmla="*/ 112 h 502"/>
                <a:gd name="T48" fmla="*/ 104 w 242"/>
                <a:gd name="T49" fmla="*/ 169 h 502"/>
                <a:gd name="T50" fmla="*/ 131 w 242"/>
                <a:gd name="T51" fmla="*/ 228 h 502"/>
                <a:gd name="T52" fmla="*/ 157 w 242"/>
                <a:gd name="T53" fmla="*/ 286 h 502"/>
                <a:gd name="T54" fmla="*/ 182 w 242"/>
                <a:gd name="T55" fmla="*/ 346 h 502"/>
                <a:gd name="T56" fmla="*/ 205 w 242"/>
                <a:gd name="T57" fmla="*/ 406 h 502"/>
                <a:gd name="T58" fmla="*/ 228 w 242"/>
                <a:gd name="T59" fmla="*/ 46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2" h="502">
                  <a:moveTo>
                    <a:pt x="228" y="466"/>
                  </a:moveTo>
                  <a:lnTo>
                    <a:pt x="232" y="475"/>
                  </a:lnTo>
                  <a:lnTo>
                    <a:pt x="238" y="484"/>
                  </a:lnTo>
                  <a:lnTo>
                    <a:pt x="242" y="493"/>
                  </a:lnTo>
                  <a:lnTo>
                    <a:pt x="240" y="502"/>
                  </a:lnTo>
                  <a:lnTo>
                    <a:pt x="226" y="485"/>
                  </a:lnTo>
                  <a:lnTo>
                    <a:pt x="214" y="468"/>
                  </a:lnTo>
                  <a:lnTo>
                    <a:pt x="203" y="449"/>
                  </a:lnTo>
                  <a:lnTo>
                    <a:pt x="194" y="429"/>
                  </a:lnTo>
                  <a:lnTo>
                    <a:pt x="185" y="407"/>
                  </a:lnTo>
                  <a:lnTo>
                    <a:pt x="177" y="386"/>
                  </a:lnTo>
                  <a:lnTo>
                    <a:pt x="171" y="363"/>
                  </a:lnTo>
                  <a:lnTo>
                    <a:pt x="166" y="343"/>
                  </a:lnTo>
                  <a:lnTo>
                    <a:pt x="144" y="302"/>
                  </a:lnTo>
                  <a:lnTo>
                    <a:pt x="122" y="261"/>
                  </a:lnTo>
                  <a:lnTo>
                    <a:pt x="101" y="219"/>
                  </a:lnTo>
                  <a:lnTo>
                    <a:pt x="81" y="178"/>
                  </a:lnTo>
                  <a:lnTo>
                    <a:pt x="59" y="136"/>
                  </a:lnTo>
                  <a:lnTo>
                    <a:pt x="39" y="95"/>
                  </a:lnTo>
                  <a:lnTo>
                    <a:pt x="20" y="54"/>
                  </a:lnTo>
                  <a:lnTo>
                    <a:pt x="0" y="13"/>
                  </a:lnTo>
                  <a:lnTo>
                    <a:pt x="18" y="0"/>
                  </a:lnTo>
                  <a:lnTo>
                    <a:pt x="47" y="55"/>
                  </a:lnTo>
                  <a:lnTo>
                    <a:pt x="76" y="112"/>
                  </a:lnTo>
                  <a:lnTo>
                    <a:pt x="104" y="169"/>
                  </a:lnTo>
                  <a:lnTo>
                    <a:pt x="131" y="228"/>
                  </a:lnTo>
                  <a:lnTo>
                    <a:pt x="157" y="286"/>
                  </a:lnTo>
                  <a:lnTo>
                    <a:pt x="182" y="346"/>
                  </a:lnTo>
                  <a:lnTo>
                    <a:pt x="205" y="406"/>
                  </a:lnTo>
                  <a:lnTo>
                    <a:pt x="228" y="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8885" y="3900"/>
              <a:ext cx="31" cy="397"/>
            </a:xfrm>
            <a:custGeom>
              <a:avLst/>
              <a:gdLst>
                <a:gd name="T0" fmla="*/ 25 w 31"/>
                <a:gd name="T1" fmla="*/ 110 h 397"/>
                <a:gd name="T2" fmla="*/ 18 w 31"/>
                <a:gd name="T3" fmla="*/ 148 h 397"/>
                <a:gd name="T4" fmla="*/ 16 w 31"/>
                <a:gd name="T5" fmla="*/ 186 h 397"/>
                <a:gd name="T6" fmla="*/ 12 w 31"/>
                <a:gd name="T7" fmla="*/ 225 h 397"/>
                <a:gd name="T8" fmla="*/ 12 w 31"/>
                <a:gd name="T9" fmla="*/ 263 h 397"/>
                <a:gd name="T10" fmla="*/ 11 w 31"/>
                <a:gd name="T11" fmla="*/ 298 h 397"/>
                <a:gd name="T12" fmla="*/ 11 w 31"/>
                <a:gd name="T13" fmla="*/ 333 h 397"/>
                <a:gd name="T14" fmla="*/ 10 w 31"/>
                <a:gd name="T15" fmla="*/ 365 h 397"/>
                <a:gd name="T16" fmla="*/ 6 w 31"/>
                <a:gd name="T17" fmla="*/ 397 h 397"/>
                <a:gd name="T18" fmla="*/ 5 w 31"/>
                <a:gd name="T19" fmla="*/ 348 h 397"/>
                <a:gd name="T20" fmla="*/ 3 w 31"/>
                <a:gd name="T21" fmla="*/ 299 h 397"/>
                <a:gd name="T22" fmla="*/ 0 w 31"/>
                <a:gd name="T23" fmla="*/ 249 h 397"/>
                <a:gd name="T24" fmla="*/ 0 w 31"/>
                <a:gd name="T25" fmla="*/ 199 h 397"/>
                <a:gd name="T26" fmla="*/ 0 w 31"/>
                <a:gd name="T27" fmla="*/ 147 h 397"/>
                <a:gd name="T28" fmla="*/ 3 w 31"/>
                <a:gd name="T29" fmla="*/ 96 h 397"/>
                <a:gd name="T30" fmla="*/ 8 w 31"/>
                <a:gd name="T31" fmla="*/ 45 h 397"/>
                <a:gd name="T32" fmla="*/ 18 w 31"/>
                <a:gd name="T33" fmla="*/ 0 h 397"/>
                <a:gd name="T34" fmla="*/ 26 w 31"/>
                <a:gd name="T35" fmla="*/ 10 h 397"/>
                <a:gd name="T36" fmla="*/ 31 w 31"/>
                <a:gd name="T37" fmla="*/ 24 h 397"/>
                <a:gd name="T38" fmla="*/ 31 w 31"/>
                <a:gd name="T39" fmla="*/ 38 h 397"/>
                <a:gd name="T40" fmla="*/ 31 w 31"/>
                <a:gd name="T41" fmla="*/ 51 h 397"/>
                <a:gd name="T42" fmla="*/ 28 w 31"/>
                <a:gd name="T43" fmla="*/ 65 h 397"/>
                <a:gd name="T44" fmla="*/ 25 w 31"/>
                <a:gd name="T45" fmla="*/ 81 h 397"/>
                <a:gd name="T46" fmla="*/ 23 w 31"/>
                <a:gd name="T47" fmla="*/ 94 h 397"/>
                <a:gd name="T48" fmla="*/ 25 w 31"/>
                <a:gd name="T49" fmla="*/ 11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397">
                  <a:moveTo>
                    <a:pt x="25" y="110"/>
                  </a:moveTo>
                  <a:lnTo>
                    <a:pt x="18" y="148"/>
                  </a:lnTo>
                  <a:lnTo>
                    <a:pt x="16" y="186"/>
                  </a:lnTo>
                  <a:lnTo>
                    <a:pt x="12" y="225"/>
                  </a:lnTo>
                  <a:lnTo>
                    <a:pt x="12" y="263"/>
                  </a:lnTo>
                  <a:lnTo>
                    <a:pt x="11" y="298"/>
                  </a:lnTo>
                  <a:lnTo>
                    <a:pt x="11" y="333"/>
                  </a:lnTo>
                  <a:lnTo>
                    <a:pt x="10" y="365"/>
                  </a:lnTo>
                  <a:lnTo>
                    <a:pt x="6" y="397"/>
                  </a:lnTo>
                  <a:lnTo>
                    <a:pt x="5" y="348"/>
                  </a:lnTo>
                  <a:lnTo>
                    <a:pt x="3" y="299"/>
                  </a:lnTo>
                  <a:lnTo>
                    <a:pt x="0" y="249"/>
                  </a:lnTo>
                  <a:lnTo>
                    <a:pt x="0" y="199"/>
                  </a:lnTo>
                  <a:lnTo>
                    <a:pt x="0" y="147"/>
                  </a:lnTo>
                  <a:lnTo>
                    <a:pt x="3" y="96"/>
                  </a:lnTo>
                  <a:lnTo>
                    <a:pt x="8" y="45"/>
                  </a:lnTo>
                  <a:lnTo>
                    <a:pt x="18" y="0"/>
                  </a:lnTo>
                  <a:lnTo>
                    <a:pt x="26" y="10"/>
                  </a:lnTo>
                  <a:lnTo>
                    <a:pt x="31" y="24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1"/>
                  </a:lnTo>
                  <a:lnTo>
                    <a:pt x="23" y="94"/>
                  </a:lnTo>
                  <a:lnTo>
                    <a:pt x="25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8" name="Freeform 48"/>
            <p:cNvSpPr>
              <a:spLocks/>
            </p:cNvSpPr>
            <p:nvPr/>
          </p:nvSpPr>
          <p:spPr bwMode="auto">
            <a:xfrm>
              <a:off x="9763" y="3930"/>
              <a:ext cx="606" cy="1103"/>
            </a:xfrm>
            <a:custGeom>
              <a:avLst/>
              <a:gdLst>
                <a:gd name="T0" fmla="*/ 606 w 606"/>
                <a:gd name="T1" fmla="*/ 19 h 1103"/>
                <a:gd name="T2" fmla="*/ 534 w 606"/>
                <a:gd name="T3" fmla="*/ 140 h 1103"/>
                <a:gd name="T4" fmla="*/ 465 w 606"/>
                <a:gd name="T5" fmla="*/ 263 h 1103"/>
                <a:gd name="T6" fmla="*/ 397 w 606"/>
                <a:gd name="T7" fmla="*/ 386 h 1103"/>
                <a:gd name="T8" fmla="*/ 329 w 606"/>
                <a:gd name="T9" fmla="*/ 510 h 1103"/>
                <a:gd name="T10" fmla="*/ 260 w 606"/>
                <a:gd name="T11" fmla="*/ 632 h 1103"/>
                <a:gd name="T12" fmla="*/ 192 w 606"/>
                <a:gd name="T13" fmla="*/ 756 h 1103"/>
                <a:gd name="T14" fmla="*/ 121 w 606"/>
                <a:gd name="T15" fmla="*/ 877 h 1103"/>
                <a:gd name="T16" fmla="*/ 49 w 606"/>
                <a:gd name="T17" fmla="*/ 999 h 1103"/>
                <a:gd name="T18" fmla="*/ 43 w 606"/>
                <a:gd name="T19" fmla="*/ 1011 h 1103"/>
                <a:gd name="T20" fmla="*/ 37 w 606"/>
                <a:gd name="T21" fmla="*/ 1025 h 1103"/>
                <a:gd name="T22" fmla="*/ 31 w 606"/>
                <a:gd name="T23" fmla="*/ 1039 h 1103"/>
                <a:gd name="T24" fmla="*/ 25 w 606"/>
                <a:gd name="T25" fmla="*/ 1053 h 1103"/>
                <a:gd name="T26" fmla="*/ 17 w 606"/>
                <a:gd name="T27" fmla="*/ 1065 h 1103"/>
                <a:gd name="T28" fmla="*/ 11 w 606"/>
                <a:gd name="T29" fmla="*/ 1079 h 1103"/>
                <a:gd name="T30" fmla="*/ 5 w 606"/>
                <a:gd name="T31" fmla="*/ 1091 h 1103"/>
                <a:gd name="T32" fmla="*/ 0 w 606"/>
                <a:gd name="T33" fmla="*/ 1103 h 1103"/>
                <a:gd name="T34" fmla="*/ 0 w 606"/>
                <a:gd name="T35" fmla="*/ 1085 h 1103"/>
                <a:gd name="T36" fmla="*/ 74 w 606"/>
                <a:gd name="T37" fmla="*/ 950 h 1103"/>
                <a:gd name="T38" fmla="*/ 149 w 606"/>
                <a:gd name="T39" fmla="*/ 816 h 1103"/>
                <a:gd name="T40" fmla="*/ 221 w 606"/>
                <a:gd name="T41" fmla="*/ 680 h 1103"/>
                <a:gd name="T42" fmla="*/ 294 w 606"/>
                <a:gd name="T43" fmla="*/ 545 h 1103"/>
                <a:gd name="T44" fmla="*/ 366 w 606"/>
                <a:gd name="T45" fmla="*/ 407 h 1103"/>
                <a:gd name="T46" fmla="*/ 438 w 606"/>
                <a:gd name="T47" fmla="*/ 271 h 1103"/>
                <a:gd name="T48" fmla="*/ 511 w 606"/>
                <a:gd name="T49" fmla="*/ 135 h 1103"/>
                <a:gd name="T50" fmla="*/ 588 w 606"/>
                <a:gd name="T51" fmla="*/ 0 h 1103"/>
                <a:gd name="T52" fmla="*/ 606 w 606"/>
                <a:gd name="T53" fmla="*/ 0 h 1103"/>
                <a:gd name="T54" fmla="*/ 606 w 606"/>
                <a:gd name="T55" fmla="*/ 19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6" h="1103">
                  <a:moveTo>
                    <a:pt x="606" y="19"/>
                  </a:moveTo>
                  <a:lnTo>
                    <a:pt x="534" y="140"/>
                  </a:lnTo>
                  <a:lnTo>
                    <a:pt x="465" y="263"/>
                  </a:lnTo>
                  <a:lnTo>
                    <a:pt x="397" y="386"/>
                  </a:lnTo>
                  <a:lnTo>
                    <a:pt x="329" y="510"/>
                  </a:lnTo>
                  <a:lnTo>
                    <a:pt x="260" y="632"/>
                  </a:lnTo>
                  <a:lnTo>
                    <a:pt x="192" y="756"/>
                  </a:lnTo>
                  <a:lnTo>
                    <a:pt x="121" y="877"/>
                  </a:lnTo>
                  <a:lnTo>
                    <a:pt x="49" y="999"/>
                  </a:lnTo>
                  <a:lnTo>
                    <a:pt x="43" y="1011"/>
                  </a:lnTo>
                  <a:lnTo>
                    <a:pt x="37" y="1025"/>
                  </a:lnTo>
                  <a:lnTo>
                    <a:pt x="31" y="1039"/>
                  </a:lnTo>
                  <a:lnTo>
                    <a:pt x="25" y="1053"/>
                  </a:lnTo>
                  <a:lnTo>
                    <a:pt x="17" y="1065"/>
                  </a:lnTo>
                  <a:lnTo>
                    <a:pt x="11" y="1079"/>
                  </a:lnTo>
                  <a:lnTo>
                    <a:pt x="5" y="1091"/>
                  </a:lnTo>
                  <a:lnTo>
                    <a:pt x="0" y="1103"/>
                  </a:lnTo>
                  <a:lnTo>
                    <a:pt x="0" y="1085"/>
                  </a:lnTo>
                  <a:lnTo>
                    <a:pt x="74" y="950"/>
                  </a:lnTo>
                  <a:lnTo>
                    <a:pt x="149" y="816"/>
                  </a:lnTo>
                  <a:lnTo>
                    <a:pt x="221" y="680"/>
                  </a:lnTo>
                  <a:lnTo>
                    <a:pt x="294" y="545"/>
                  </a:lnTo>
                  <a:lnTo>
                    <a:pt x="366" y="407"/>
                  </a:lnTo>
                  <a:lnTo>
                    <a:pt x="438" y="271"/>
                  </a:lnTo>
                  <a:lnTo>
                    <a:pt x="511" y="135"/>
                  </a:lnTo>
                  <a:lnTo>
                    <a:pt x="588" y="0"/>
                  </a:lnTo>
                  <a:lnTo>
                    <a:pt x="606" y="0"/>
                  </a:lnTo>
                  <a:lnTo>
                    <a:pt x="606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89" name="Freeform 49"/>
            <p:cNvSpPr>
              <a:spLocks/>
            </p:cNvSpPr>
            <p:nvPr/>
          </p:nvSpPr>
          <p:spPr bwMode="auto">
            <a:xfrm>
              <a:off x="7640" y="3961"/>
              <a:ext cx="63" cy="130"/>
            </a:xfrm>
            <a:custGeom>
              <a:avLst/>
              <a:gdLst>
                <a:gd name="T0" fmla="*/ 63 w 63"/>
                <a:gd name="T1" fmla="*/ 128 h 130"/>
                <a:gd name="T2" fmla="*/ 58 w 63"/>
                <a:gd name="T3" fmla="*/ 130 h 130"/>
                <a:gd name="T4" fmla="*/ 53 w 63"/>
                <a:gd name="T5" fmla="*/ 127 h 130"/>
                <a:gd name="T6" fmla="*/ 51 w 63"/>
                <a:gd name="T7" fmla="*/ 121 h 130"/>
                <a:gd name="T8" fmla="*/ 51 w 63"/>
                <a:gd name="T9" fmla="*/ 116 h 130"/>
                <a:gd name="T10" fmla="*/ 41 w 63"/>
                <a:gd name="T11" fmla="*/ 101 h 130"/>
                <a:gd name="T12" fmla="*/ 33 w 63"/>
                <a:gd name="T13" fmla="*/ 87 h 130"/>
                <a:gd name="T14" fmla="*/ 24 w 63"/>
                <a:gd name="T15" fmla="*/ 73 h 130"/>
                <a:gd name="T16" fmla="*/ 17 w 63"/>
                <a:gd name="T17" fmla="*/ 59 h 130"/>
                <a:gd name="T18" fmla="*/ 8 w 63"/>
                <a:gd name="T19" fmla="*/ 44 h 130"/>
                <a:gd name="T20" fmla="*/ 3 w 63"/>
                <a:gd name="T21" fmla="*/ 31 h 130"/>
                <a:gd name="T22" fmla="*/ 0 w 63"/>
                <a:gd name="T23" fmla="*/ 15 h 130"/>
                <a:gd name="T24" fmla="*/ 1 w 63"/>
                <a:gd name="T25" fmla="*/ 0 h 130"/>
                <a:gd name="T26" fmla="*/ 12 w 63"/>
                <a:gd name="T27" fmla="*/ 14 h 130"/>
                <a:gd name="T28" fmla="*/ 23 w 63"/>
                <a:gd name="T29" fmla="*/ 27 h 130"/>
                <a:gd name="T30" fmla="*/ 32 w 63"/>
                <a:gd name="T31" fmla="*/ 43 h 130"/>
                <a:gd name="T32" fmla="*/ 41 w 63"/>
                <a:gd name="T33" fmla="*/ 59 h 130"/>
                <a:gd name="T34" fmla="*/ 47 w 63"/>
                <a:gd name="T35" fmla="*/ 75 h 130"/>
                <a:gd name="T36" fmla="*/ 53 w 63"/>
                <a:gd name="T37" fmla="*/ 92 h 130"/>
                <a:gd name="T38" fmla="*/ 58 w 63"/>
                <a:gd name="T39" fmla="*/ 110 h 130"/>
                <a:gd name="T40" fmla="*/ 63 w 63"/>
                <a:gd name="T41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130">
                  <a:moveTo>
                    <a:pt x="63" y="128"/>
                  </a:moveTo>
                  <a:lnTo>
                    <a:pt x="58" y="130"/>
                  </a:lnTo>
                  <a:lnTo>
                    <a:pt x="53" y="127"/>
                  </a:lnTo>
                  <a:lnTo>
                    <a:pt x="51" y="121"/>
                  </a:lnTo>
                  <a:lnTo>
                    <a:pt x="51" y="116"/>
                  </a:lnTo>
                  <a:lnTo>
                    <a:pt x="41" y="101"/>
                  </a:lnTo>
                  <a:lnTo>
                    <a:pt x="33" y="87"/>
                  </a:lnTo>
                  <a:lnTo>
                    <a:pt x="24" y="73"/>
                  </a:lnTo>
                  <a:lnTo>
                    <a:pt x="17" y="59"/>
                  </a:lnTo>
                  <a:lnTo>
                    <a:pt x="8" y="44"/>
                  </a:lnTo>
                  <a:lnTo>
                    <a:pt x="3" y="31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2" y="14"/>
                  </a:lnTo>
                  <a:lnTo>
                    <a:pt x="23" y="27"/>
                  </a:lnTo>
                  <a:lnTo>
                    <a:pt x="32" y="43"/>
                  </a:lnTo>
                  <a:lnTo>
                    <a:pt x="41" y="59"/>
                  </a:lnTo>
                  <a:lnTo>
                    <a:pt x="47" y="75"/>
                  </a:lnTo>
                  <a:lnTo>
                    <a:pt x="53" y="92"/>
                  </a:lnTo>
                  <a:lnTo>
                    <a:pt x="58" y="110"/>
                  </a:lnTo>
                  <a:lnTo>
                    <a:pt x="63" y="1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8396" y="4004"/>
              <a:ext cx="18" cy="55"/>
            </a:xfrm>
            <a:custGeom>
              <a:avLst/>
              <a:gdLst>
                <a:gd name="T0" fmla="*/ 18 w 18"/>
                <a:gd name="T1" fmla="*/ 49 h 55"/>
                <a:gd name="T2" fmla="*/ 12 w 18"/>
                <a:gd name="T3" fmla="*/ 55 h 55"/>
                <a:gd name="T4" fmla="*/ 0 w 18"/>
                <a:gd name="T5" fmla="*/ 0 h 55"/>
                <a:gd name="T6" fmla="*/ 7 w 18"/>
                <a:gd name="T7" fmla="*/ 9 h 55"/>
                <a:gd name="T8" fmla="*/ 13 w 18"/>
                <a:gd name="T9" fmla="*/ 21 h 55"/>
                <a:gd name="T10" fmla="*/ 17 w 18"/>
                <a:gd name="T11" fmla="*/ 35 h 55"/>
                <a:gd name="T12" fmla="*/ 18 w 18"/>
                <a:gd name="T1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5">
                  <a:moveTo>
                    <a:pt x="18" y="49"/>
                  </a:moveTo>
                  <a:lnTo>
                    <a:pt x="12" y="55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1"/>
                  </a:lnTo>
                  <a:lnTo>
                    <a:pt x="17" y="35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9309" y="4010"/>
              <a:ext cx="159" cy="557"/>
            </a:xfrm>
            <a:custGeom>
              <a:avLst/>
              <a:gdLst>
                <a:gd name="T0" fmla="*/ 159 w 159"/>
                <a:gd name="T1" fmla="*/ 0 h 557"/>
                <a:gd name="T2" fmla="*/ 142 w 159"/>
                <a:gd name="T3" fmla="*/ 70 h 557"/>
                <a:gd name="T4" fmla="*/ 125 w 159"/>
                <a:gd name="T5" fmla="*/ 140 h 557"/>
                <a:gd name="T6" fmla="*/ 107 w 159"/>
                <a:gd name="T7" fmla="*/ 211 h 557"/>
                <a:gd name="T8" fmla="*/ 89 w 159"/>
                <a:gd name="T9" fmla="*/ 283 h 557"/>
                <a:gd name="T10" fmla="*/ 67 w 159"/>
                <a:gd name="T11" fmla="*/ 352 h 557"/>
                <a:gd name="T12" fmla="*/ 46 w 159"/>
                <a:gd name="T13" fmla="*/ 421 h 557"/>
                <a:gd name="T14" fmla="*/ 23 w 159"/>
                <a:gd name="T15" fmla="*/ 488 h 557"/>
                <a:gd name="T16" fmla="*/ 0 w 159"/>
                <a:gd name="T17" fmla="*/ 557 h 557"/>
                <a:gd name="T18" fmla="*/ 3 w 159"/>
                <a:gd name="T19" fmla="*/ 544 h 557"/>
                <a:gd name="T20" fmla="*/ 8 w 159"/>
                <a:gd name="T21" fmla="*/ 529 h 557"/>
                <a:gd name="T22" fmla="*/ 11 w 159"/>
                <a:gd name="T23" fmla="*/ 508 h 557"/>
                <a:gd name="T24" fmla="*/ 15 w 159"/>
                <a:gd name="T25" fmla="*/ 485 h 557"/>
                <a:gd name="T26" fmla="*/ 20 w 159"/>
                <a:gd name="T27" fmla="*/ 459 h 557"/>
                <a:gd name="T28" fmla="*/ 25 w 159"/>
                <a:gd name="T29" fmla="*/ 433 h 557"/>
                <a:gd name="T30" fmla="*/ 29 w 159"/>
                <a:gd name="T31" fmla="*/ 407 h 557"/>
                <a:gd name="T32" fmla="*/ 37 w 159"/>
                <a:gd name="T33" fmla="*/ 385 h 557"/>
                <a:gd name="T34" fmla="*/ 49 w 159"/>
                <a:gd name="T35" fmla="*/ 336 h 557"/>
                <a:gd name="T36" fmla="*/ 63 w 159"/>
                <a:gd name="T37" fmla="*/ 289 h 557"/>
                <a:gd name="T38" fmla="*/ 76 w 159"/>
                <a:gd name="T39" fmla="*/ 240 h 557"/>
                <a:gd name="T40" fmla="*/ 90 w 159"/>
                <a:gd name="T41" fmla="*/ 193 h 557"/>
                <a:gd name="T42" fmla="*/ 103 w 159"/>
                <a:gd name="T43" fmla="*/ 144 h 557"/>
                <a:gd name="T44" fmla="*/ 116 w 159"/>
                <a:gd name="T45" fmla="*/ 96 h 557"/>
                <a:gd name="T46" fmla="*/ 128 w 159"/>
                <a:gd name="T47" fmla="*/ 47 h 557"/>
                <a:gd name="T48" fmla="*/ 141 w 159"/>
                <a:gd name="T49" fmla="*/ 0 h 557"/>
                <a:gd name="T50" fmla="*/ 159 w 159"/>
                <a:gd name="T51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9" h="557">
                  <a:moveTo>
                    <a:pt x="159" y="0"/>
                  </a:moveTo>
                  <a:lnTo>
                    <a:pt x="142" y="70"/>
                  </a:lnTo>
                  <a:lnTo>
                    <a:pt x="125" y="140"/>
                  </a:lnTo>
                  <a:lnTo>
                    <a:pt x="107" y="211"/>
                  </a:lnTo>
                  <a:lnTo>
                    <a:pt x="89" y="283"/>
                  </a:lnTo>
                  <a:lnTo>
                    <a:pt x="67" y="352"/>
                  </a:lnTo>
                  <a:lnTo>
                    <a:pt x="46" y="421"/>
                  </a:lnTo>
                  <a:lnTo>
                    <a:pt x="23" y="488"/>
                  </a:lnTo>
                  <a:lnTo>
                    <a:pt x="0" y="557"/>
                  </a:lnTo>
                  <a:lnTo>
                    <a:pt x="3" y="544"/>
                  </a:lnTo>
                  <a:lnTo>
                    <a:pt x="8" y="529"/>
                  </a:lnTo>
                  <a:lnTo>
                    <a:pt x="11" y="508"/>
                  </a:lnTo>
                  <a:lnTo>
                    <a:pt x="15" y="485"/>
                  </a:lnTo>
                  <a:lnTo>
                    <a:pt x="20" y="459"/>
                  </a:lnTo>
                  <a:lnTo>
                    <a:pt x="25" y="433"/>
                  </a:lnTo>
                  <a:lnTo>
                    <a:pt x="29" y="407"/>
                  </a:lnTo>
                  <a:lnTo>
                    <a:pt x="37" y="385"/>
                  </a:lnTo>
                  <a:lnTo>
                    <a:pt x="49" y="336"/>
                  </a:lnTo>
                  <a:lnTo>
                    <a:pt x="63" y="289"/>
                  </a:lnTo>
                  <a:lnTo>
                    <a:pt x="76" y="240"/>
                  </a:lnTo>
                  <a:lnTo>
                    <a:pt x="90" y="193"/>
                  </a:lnTo>
                  <a:lnTo>
                    <a:pt x="103" y="144"/>
                  </a:lnTo>
                  <a:lnTo>
                    <a:pt x="116" y="96"/>
                  </a:lnTo>
                  <a:lnTo>
                    <a:pt x="128" y="47"/>
                  </a:lnTo>
                  <a:lnTo>
                    <a:pt x="141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2" name="Freeform 52"/>
            <p:cNvSpPr>
              <a:spLocks/>
            </p:cNvSpPr>
            <p:nvPr/>
          </p:nvSpPr>
          <p:spPr bwMode="auto">
            <a:xfrm>
              <a:off x="9370" y="4010"/>
              <a:ext cx="269" cy="864"/>
            </a:xfrm>
            <a:custGeom>
              <a:avLst/>
              <a:gdLst>
                <a:gd name="T0" fmla="*/ 269 w 269"/>
                <a:gd name="T1" fmla="*/ 0 h 864"/>
                <a:gd name="T2" fmla="*/ 247 w 269"/>
                <a:gd name="T3" fmla="*/ 110 h 864"/>
                <a:gd name="T4" fmla="*/ 220 w 269"/>
                <a:gd name="T5" fmla="*/ 220 h 864"/>
                <a:gd name="T6" fmla="*/ 190 w 269"/>
                <a:gd name="T7" fmla="*/ 327 h 864"/>
                <a:gd name="T8" fmla="*/ 158 w 269"/>
                <a:gd name="T9" fmla="*/ 436 h 864"/>
                <a:gd name="T10" fmla="*/ 121 w 269"/>
                <a:gd name="T11" fmla="*/ 541 h 864"/>
                <a:gd name="T12" fmla="*/ 83 w 269"/>
                <a:gd name="T13" fmla="*/ 649 h 864"/>
                <a:gd name="T14" fmla="*/ 42 w 269"/>
                <a:gd name="T15" fmla="*/ 754 h 864"/>
                <a:gd name="T16" fmla="*/ 0 w 269"/>
                <a:gd name="T17" fmla="*/ 864 h 864"/>
                <a:gd name="T18" fmla="*/ 32 w 269"/>
                <a:gd name="T19" fmla="*/ 760 h 864"/>
                <a:gd name="T20" fmla="*/ 66 w 269"/>
                <a:gd name="T21" fmla="*/ 655 h 864"/>
                <a:gd name="T22" fmla="*/ 100 w 269"/>
                <a:gd name="T23" fmla="*/ 547 h 864"/>
                <a:gd name="T24" fmla="*/ 135 w 269"/>
                <a:gd name="T25" fmla="*/ 440 h 864"/>
                <a:gd name="T26" fmla="*/ 167 w 269"/>
                <a:gd name="T27" fmla="*/ 330 h 864"/>
                <a:gd name="T28" fmla="*/ 200 w 269"/>
                <a:gd name="T29" fmla="*/ 220 h 864"/>
                <a:gd name="T30" fmla="*/ 230 w 269"/>
                <a:gd name="T31" fmla="*/ 110 h 864"/>
                <a:gd name="T32" fmla="*/ 257 w 269"/>
                <a:gd name="T33" fmla="*/ 0 h 864"/>
                <a:gd name="T34" fmla="*/ 269 w 269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864">
                  <a:moveTo>
                    <a:pt x="269" y="0"/>
                  </a:moveTo>
                  <a:lnTo>
                    <a:pt x="247" y="110"/>
                  </a:lnTo>
                  <a:lnTo>
                    <a:pt x="220" y="220"/>
                  </a:lnTo>
                  <a:lnTo>
                    <a:pt x="190" y="327"/>
                  </a:lnTo>
                  <a:lnTo>
                    <a:pt x="158" y="436"/>
                  </a:lnTo>
                  <a:lnTo>
                    <a:pt x="121" y="541"/>
                  </a:lnTo>
                  <a:lnTo>
                    <a:pt x="83" y="649"/>
                  </a:lnTo>
                  <a:lnTo>
                    <a:pt x="42" y="754"/>
                  </a:lnTo>
                  <a:lnTo>
                    <a:pt x="0" y="864"/>
                  </a:lnTo>
                  <a:lnTo>
                    <a:pt x="32" y="760"/>
                  </a:lnTo>
                  <a:lnTo>
                    <a:pt x="66" y="655"/>
                  </a:lnTo>
                  <a:lnTo>
                    <a:pt x="100" y="547"/>
                  </a:lnTo>
                  <a:lnTo>
                    <a:pt x="135" y="440"/>
                  </a:lnTo>
                  <a:lnTo>
                    <a:pt x="167" y="330"/>
                  </a:lnTo>
                  <a:lnTo>
                    <a:pt x="200" y="220"/>
                  </a:lnTo>
                  <a:lnTo>
                    <a:pt x="230" y="110"/>
                  </a:lnTo>
                  <a:lnTo>
                    <a:pt x="257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3" name="Freeform 53"/>
            <p:cNvSpPr>
              <a:spLocks/>
            </p:cNvSpPr>
            <p:nvPr/>
          </p:nvSpPr>
          <p:spPr bwMode="auto">
            <a:xfrm>
              <a:off x="9407" y="4022"/>
              <a:ext cx="344" cy="956"/>
            </a:xfrm>
            <a:custGeom>
              <a:avLst/>
              <a:gdLst>
                <a:gd name="T0" fmla="*/ 344 w 344"/>
                <a:gd name="T1" fmla="*/ 12 h 956"/>
                <a:gd name="T2" fmla="*/ 335 w 344"/>
                <a:gd name="T3" fmla="*/ 38 h 956"/>
                <a:gd name="T4" fmla="*/ 327 w 344"/>
                <a:gd name="T5" fmla="*/ 64 h 956"/>
                <a:gd name="T6" fmla="*/ 318 w 344"/>
                <a:gd name="T7" fmla="*/ 90 h 956"/>
                <a:gd name="T8" fmla="*/ 310 w 344"/>
                <a:gd name="T9" fmla="*/ 116 h 956"/>
                <a:gd name="T10" fmla="*/ 301 w 344"/>
                <a:gd name="T11" fmla="*/ 141 h 956"/>
                <a:gd name="T12" fmla="*/ 292 w 344"/>
                <a:gd name="T13" fmla="*/ 167 h 956"/>
                <a:gd name="T14" fmla="*/ 283 w 344"/>
                <a:gd name="T15" fmla="*/ 193 h 956"/>
                <a:gd name="T16" fmla="*/ 275 w 344"/>
                <a:gd name="T17" fmla="*/ 220 h 956"/>
                <a:gd name="T18" fmla="*/ 239 w 344"/>
                <a:gd name="T19" fmla="*/ 312 h 956"/>
                <a:gd name="T20" fmla="*/ 208 w 344"/>
                <a:gd name="T21" fmla="*/ 405 h 956"/>
                <a:gd name="T22" fmla="*/ 176 w 344"/>
                <a:gd name="T23" fmla="*/ 497 h 956"/>
                <a:gd name="T24" fmla="*/ 147 w 344"/>
                <a:gd name="T25" fmla="*/ 592 h 956"/>
                <a:gd name="T26" fmla="*/ 113 w 344"/>
                <a:gd name="T27" fmla="*/ 684 h 956"/>
                <a:gd name="T28" fmla="*/ 79 w 344"/>
                <a:gd name="T29" fmla="*/ 776 h 956"/>
                <a:gd name="T30" fmla="*/ 41 w 344"/>
                <a:gd name="T31" fmla="*/ 866 h 956"/>
                <a:gd name="T32" fmla="*/ 0 w 344"/>
                <a:gd name="T33" fmla="*/ 956 h 956"/>
                <a:gd name="T34" fmla="*/ 41 w 344"/>
                <a:gd name="T35" fmla="*/ 840 h 956"/>
                <a:gd name="T36" fmla="*/ 83 w 344"/>
                <a:gd name="T37" fmla="*/ 722 h 956"/>
                <a:gd name="T38" fmla="*/ 122 w 344"/>
                <a:gd name="T39" fmla="*/ 601 h 956"/>
                <a:gd name="T40" fmla="*/ 162 w 344"/>
                <a:gd name="T41" fmla="*/ 480 h 956"/>
                <a:gd name="T42" fmla="*/ 202 w 344"/>
                <a:gd name="T43" fmla="*/ 356 h 956"/>
                <a:gd name="T44" fmla="*/ 243 w 344"/>
                <a:gd name="T45" fmla="*/ 235 h 956"/>
                <a:gd name="T46" fmla="*/ 284 w 344"/>
                <a:gd name="T47" fmla="*/ 115 h 956"/>
                <a:gd name="T48" fmla="*/ 332 w 344"/>
                <a:gd name="T49" fmla="*/ 0 h 956"/>
                <a:gd name="T50" fmla="*/ 344 w 344"/>
                <a:gd name="T51" fmla="*/ 12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956">
                  <a:moveTo>
                    <a:pt x="344" y="12"/>
                  </a:moveTo>
                  <a:lnTo>
                    <a:pt x="335" y="38"/>
                  </a:lnTo>
                  <a:lnTo>
                    <a:pt x="327" y="64"/>
                  </a:lnTo>
                  <a:lnTo>
                    <a:pt x="318" y="90"/>
                  </a:lnTo>
                  <a:lnTo>
                    <a:pt x="310" y="116"/>
                  </a:lnTo>
                  <a:lnTo>
                    <a:pt x="301" y="141"/>
                  </a:lnTo>
                  <a:lnTo>
                    <a:pt x="292" y="167"/>
                  </a:lnTo>
                  <a:lnTo>
                    <a:pt x="283" y="193"/>
                  </a:lnTo>
                  <a:lnTo>
                    <a:pt x="275" y="220"/>
                  </a:lnTo>
                  <a:lnTo>
                    <a:pt x="239" y="312"/>
                  </a:lnTo>
                  <a:lnTo>
                    <a:pt x="208" y="405"/>
                  </a:lnTo>
                  <a:lnTo>
                    <a:pt x="176" y="497"/>
                  </a:lnTo>
                  <a:lnTo>
                    <a:pt x="147" y="592"/>
                  </a:lnTo>
                  <a:lnTo>
                    <a:pt x="113" y="684"/>
                  </a:lnTo>
                  <a:lnTo>
                    <a:pt x="79" y="776"/>
                  </a:lnTo>
                  <a:lnTo>
                    <a:pt x="41" y="866"/>
                  </a:lnTo>
                  <a:lnTo>
                    <a:pt x="0" y="956"/>
                  </a:lnTo>
                  <a:lnTo>
                    <a:pt x="41" y="840"/>
                  </a:lnTo>
                  <a:lnTo>
                    <a:pt x="83" y="722"/>
                  </a:lnTo>
                  <a:lnTo>
                    <a:pt x="122" y="601"/>
                  </a:lnTo>
                  <a:lnTo>
                    <a:pt x="162" y="480"/>
                  </a:lnTo>
                  <a:lnTo>
                    <a:pt x="202" y="356"/>
                  </a:lnTo>
                  <a:lnTo>
                    <a:pt x="243" y="235"/>
                  </a:lnTo>
                  <a:lnTo>
                    <a:pt x="284" y="115"/>
                  </a:lnTo>
                  <a:lnTo>
                    <a:pt x="332" y="0"/>
                  </a:lnTo>
                  <a:lnTo>
                    <a:pt x="344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4" name="Freeform 54"/>
            <p:cNvSpPr>
              <a:spLocks/>
            </p:cNvSpPr>
            <p:nvPr/>
          </p:nvSpPr>
          <p:spPr bwMode="auto">
            <a:xfrm>
              <a:off x="9340" y="4059"/>
              <a:ext cx="36" cy="159"/>
            </a:xfrm>
            <a:custGeom>
              <a:avLst/>
              <a:gdLst>
                <a:gd name="T0" fmla="*/ 12 w 36"/>
                <a:gd name="T1" fmla="*/ 122 h 159"/>
                <a:gd name="T2" fmla="*/ 13 w 36"/>
                <a:gd name="T3" fmla="*/ 131 h 159"/>
                <a:gd name="T4" fmla="*/ 10 w 36"/>
                <a:gd name="T5" fmla="*/ 140 h 159"/>
                <a:gd name="T6" fmla="*/ 4 w 36"/>
                <a:gd name="T7" fmla="*/ 150 h 159"/>
                <a:gd name="T8" fmla="*/ 0 w 36"/>
                <a:gd name="T9" fmla="*/ 159 h 159"/>
                <a:gd name="T10" fmla="*/ 1 w 36"/>
                <a:gd name="T11" fmla="*/ 139 h 159"/>
                <a:gd name="T12" fmla="*/ 4 w 36"/>
                <a:gd name="T13" fmla="*/ 120 h 159"/>
                <a:gd name="T14" fmla="*/ 6 w 36"/>
                <a:gd name="T15" fmla="*/ 101 h 159"/>
                <a:gd name="T16" fmla="*/ 9 w 36"/>
                <a:gd name="T17" fmla="*/ 81 h 159"/>
                <a:gd name="T18" fmla="*/ 10 w 36"/>
                <a:gd name="T19" fmla="*/ 59 h 159"/>
                <a:gd name="T20" fmla="*/ 13 w 36"/>
                <a:gd name="T21" fmla="*/ 40 h 159"/>
                <a:gd name="T22" fmla="*/ 15 w 36"/>
                <a:gd name="T23" fmla="*/ 19 h 159"/>
                <a:gd name="T24" fmla="*/ 18 w 36"/>
                <a:gd name="T25" fmla="*/ 0 h 159"/>
                <a:gd name="T26" fmla="*/ 29 w 36"/>
                <a:gd name="T27" fmla="*/ 7 h 159"/>
                <a:gd name="T28" fmla="*/ 35 w 36"/>
                <a:gd name="T29" fmla="*/ 19 h 159"/>
                <a:gd name="T30" fmla="*/ 36 w 36"/>
                <a:gd name="T31" fmla="*/ 33 h 159"/>
                <a:gd name="T32" fmla="*/ 33 w 36"/>
                <a:gd name="T33" fmla="*/ 52 h 159"/>
                <a:gd name="T34" fmla="*/ 27 w 36"/>
                <a:gd name="T35" fmla="*/ 68 h 159"/>
                <a:gd name="T36" fmla="*/ 21 w 36"/>
                <a:gd name="T37" fmla="*/ 87 h 159"/>
                <a:gd name="T38" fmla="*/ 15 w 36"/>
                <a:gd name="T39" fmla="*/ 104 h 159"/>
                <a:gd name="T40" fmla="*/ 12 w 36"/>
                <a:gd name="T41" fmla="*/ 1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159">
                  <a:moveTo>
                    <a:pt x="12" y="122"/>
                  </a:moveTo>
                  <a:lnTo>
                    <a:pt x="13" y="131"/>
                  </a:lnTo>
                  <a:lnTo>
                    <a:pt x="10" y="140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1" y="139"/>
                  </a:lnTo>
                  <a:lnTo>
                    <a:pt x="4" y="120"/>
                  </a:lnTo>
                  <a:lnTo>
                    <a:pt x="6" y="101"/>
                  </a:lnTo>
                  <a:lnTo>
                    <a:pt x="9" y="81"/>
                  </a:lnTo>
                  <a:lnTo>
                    <a:pt x="10" y="59"/>
                  </a:lnTo>
                  <a:lnTo>
                    <a:pt x="13" y="40"/>
                  </a:lnTo>
                  <a:lnTo>
                    <a:pt x="15" y="19"/>
                  </a:lnTo>
                  <a:lnTo>
                    <a:pt x="18" y="0"/>
                  </a:lnTo>
                  <a:lnTo>
                    <a:pt x="29" y="7"/>
                  </a:lnTo>
                  <a:lnTo>
                    <a:pt x="35" y="19"/>
                  </a:lnTo>
                  <a:lnTo>
                    <a:pt x="36" y="33"/>
                  </a:lnTo>
                  <a:lnTo>
                    <a:pt x="33" y="52"/>
                  </a:lnTo>
                  <a:lnTo>
                    <a:pt x="27" y="68"/>
                  </a:lnTo>
                  <a:lnTo>
                    <a:pt x="21" y="87"/>
                  </a:lnTo>
                  <a:lnTo>
                    <a:pt x="15" y="104"/>
                  </a:lnTo>
                  <a:lnTo>
                    <a:pt x="12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9334" y="4065"/>
              <a:ext cx="183" cy="613"/>
            </a:xfrm>
            <a:custGeom>
              <a:avLst/>
              <a:gdLst>
                <a:gd name="T0" fmla="*/ 183 w 183"/>
                <a:gd name="T1" fmla="*/ 6 h 613"/>
                <a:gd name="T2" fmla="*/ 166 w 183"/>
                <a:gd name="T3" fmla="*/ 83 h 613"/>
                <a:gd name="T4" fmla="*/ 146 w 183"/>
                <a:gd name="T5" fmla="*/ 159 h 613"/>
                <a:gd name="T6" fmla="*/ 123 w 183"/>
                <a:gd name="T7" fmla="*/ 234 h 613"/>
                <a:gd name="T8" fmla="*/ 100 w 183"/>
                <a:gd name="T9" fmla="*/ 311 h 613"/>
                <a:gd name="T10" fmla="*/ 74 w 183"/>
                <a:gd name="T11" fmla="*/ 385 h 613"/>
                <a:gd name="T12" fmla="*/ 50 w 183"/>
                <a:gd name="T13" fmla="*/ 460 h 613"/>
                <a:gd name="T14" fmla="*/ 27 w 183"/>
                <a:gd name="T15" fmla="*/ 535 h 613"/>
                <a:gd name="T16" fmla="*/ 6 w 183"/>
                <a:gd name="T17" fmla="*/ 613 h 613"/>
                <a:gd name="T18" fmla="*/ 0 w 183"/>
                <a:gd name="T19" fmla="*/ 613 h 613"/>
                <a:gd name="T20" fmla="*/ 4 w 183"/>
                <a:gd name="T21" fmla="*/ 586 h 613"/>
                <a:gd name="T22" fmla="*/ 12 w 183"/>
                <a:gd name="T23" fmla="*/ 558 h 613"/>
                <a:gd name="T24" fmla="*/ 19 w 183"/>
                <a:gd name="T25" fmla="*/ 531 h 613"/>
                <a:gd name="T26" fmla="*/ 29 w 183"/>
                <a:gd name="T27" fmla="*/ 503 h 613"/>
                <a:gd name="T28" fmla="*/ 38 w 183"/>
                <a:gd name="T29" fmla="*/ 474 h 613"/>
                <a:gd name="T30" fmla="*/ 47 w 183"/>
                <a:gd name="T31" fmla="*/ 446 h 613"/>
                <a:gd name="T32" fmla="*/ 56 w 183"/>
                <a:gd name="T33" fmla="*/ 419 h 613"/>
                <a:gd name="T34" fmla="*/ 67 w 183"/>
                <a:gd name="T35" fmla="*/ 391 h 613"/>
                <a:gd name="T36" fmla="*/ 74 w 183"/>
                <a:gd name="T37" fmla="*/ 350 h 613"/>
                <a:gd name="T38" fmla="*/ 84 w 183"/>
                <a:gd name="T39" fmla="*/ 311 h 613"/>
                <a:gd name="T40" fmla="*/ 94 w 183"/>
                <a:gd name="T41" fmla="*/ 271 h 613"/>
                <a:gd name="T42" fmla="*/ 107 w 183"/>
                <a:gd name="T43" fmla="*/ 232 h 613"/>
                <a:gd name="T44" fmla="*/ 117 w 183"/>
                <a:gd name="T45" fmla="*/ 194 h 613"/>
                <a:gd name="T46" fmla="*/ 128 w 183"/>
                <a:gd name="T47" fmla="*/ 156 h 613"/>
                <a:gd name="T48" fmla="*/ 137 w 183"/>
                <a:gd name="T49" fmla="*/ 118 h 613"/>
                <a:gd name="T50" fmla="*/ 146 w 183"/>
                <a:gd name="T51" fmla="*/ 79 h 613"/>
                <a:gd name="T52" fmla="*/ 146 w 183"/>
                <a:gd name="T53" fmla="*/ 67 h 613"/>
                <a:gd name="T54" fmla="*/ 146 w 183"/>
                <a:gd name="T55" fmla="*/ 53 h 613"/>
                <a:gd name="T56" fmla="*/ 148 w 183"/>
                <a:gd name="T57" fmla="*/ 38 h 613"/>
                <a:gd name="T58" fmla="*/ 152 w 183"/>
                <a:gd name="T59" fmla="*/ 24 h 613"/>
                <a:gd name="T60" fmla="*/ 157 w 183"/>
                <a:gd name="T61" fmla="*/ 11 h 613"/>
                <a:gd name="T62" fmla="*/ 163 w 183"/>
                <a:gd name="T63" fmla="*/ 3 h 613"/>
                <a:gd name="T64" fmla="*/ 172 w 183"/>
                <a:gd name="T65" fmla="*/ 0 h 613"/>
                <a:gd name="T66" fmla="*/ 183 w 183"/>
                <a:gd name="T67" fmla="*/ 6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613">
                  <a:moveTo>
                    <a:pt x="183" y="6"/>
                  </a:moveTo>
                  <a:lnTo>
                    <a:pt x="166" y="83"/>
                  </a:lnTo>
                  <a:lnTo>
                    <a:pt x="146" y="159"/>
                  </a:lnTo>
                  <a:lnTo>
                    <a:pt x="123" y="234"/>
                  </a:lnTo>
                  <a:lnTo>
                    <a:pt x="100" y="311"/>
                  </a:lnTo>
                  <a:lnTo>
                    <a:pt x="74" y="385"/>
                  </a:lnTo>
                  <a:lnTo>
                    <a:pt x="50" y="460"/>
                  </a:lnTo>
                  <a:lnTo>
                    <a:pt x="27" y="535"/>
                  </a:lnTo>
                  <a:lnTo>
                    <a:pt x="6" y="613"/>
                  </a:lnTo>
                  <a:lnTo>
                    <a:pt x="0" y="613"/>
                  </a:lnTo>
                  <a:lnTo>
                    <a:pt x="4" y="586"/>
                  </a:lnTo>
                  <a:lnTo>
                    <a:pt x="12" y="558"/>
                  </a:lnTo>
                  <a:lnTo>
                    <a:pt x="19" y="531"/>
                  </a:lnTo>
                  <a:lnTo>
                    <a:pt x="29" y="503"/>
                  </a:lnTo>
                  <a:lnTo>
                    <a:pt x="38" y="474"/>
                  </a:lnTo>
                  <a:lnTo>
                    <a:pt x="47" y="446"/>
                  </a:lnTo>
                  <a:lnTo>
                    <a:pt x="56" y="419"/>
                  </a:lnTo>
                  <a:lnTo>
                    <a:pt x="67" y="391"/>
                  </a:lnTo>
                  <a:lnTo>
                    <a:pt x="74" y="350"/>
                  </a:lnTo>
                  <a:lnTo>
                    <a:pt x="84" y="311"/>
                  </a:lnTo>
                  <a:lnTo>
                    <a:pt x="94" y="271"/>
                  </a:lnTo>
                  <a:lnTo>
                    <a:pt x="107" y="232"/>
                  </a:lnTo>
                  <a:lnTo>
                    <a:pt x="117" y="194"/>
                  </a:lnTo>
                  <a:lnTo>
                    <a:pt x="128" y="156"/>
                  </a:lnTo>
                  <a:lnTo>
                    <a:pt x="137" y="118"/>
                  </a:lnTo>
                  <a:lnTo>
                    <a:pt x="146" y="79"/>
                  </a:lnTo>
                  <a:lnTo>
                    <a:pt x="146" y="67"/>
                  </a:lnTo>
                  <a:lnTo>
                    <a:pt x="146" y="53"/>
                  </a:lnTo>
                  <a:lnTo>
                    <a:pt x="148" y="38"/>
                  </a:lnTo>
                  <a:lnTo>
                    <a:pt x="152" y="24"/>
                  </a:lnTo>
                  <a:lnTo>
                    <a:pt x="157" y="11"/>
                  </a:lnTo>
                  <a:lnTo>
                    <a:pt x="163" y="3"/>
                  </a:lnTo>
                  <a:lnTo>
                    <a:pt x="172" y="0"/>
                  </a:lnTo>
                  <a:lnTo>
                    <a:pt x="183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6" name="Freeform 56"/>
            <p:cNvSpPr>
              <a:spLocks/>
            </p:cNvSpPr>
            <p:nvPr/>
          </p:nvSpPr>
          <p:spPr bwMode="auto">
            <a:xfrm>
              <a:off x="8397" y="4077"/>
              <a:ext cx="23" cy="116"/>
            </a:xfrm>
            <a:custGeom>
              <a:avLst/>
              <a:gdLst>
                <a:gd name="T0" fmla="*/ 23 w 23"/>
                <a:gd name="T1" fmla="*/ 116 h 116"/>
                <a:gd name="T2" fmla="*/ 20 w 23"/>
                <a:gd name="T3" fmla="*/ 100 h 116"/>
                <a:gd name="T4" fmla="*/ 18 w 23"/>
                <a:gd name="T5" fmla="*/ 84 h 116"/>
                <a:gd name="T6" fmla="*/ 14 w 23"/>
                <a:gd name="T7" fmla="*/ 69 h 116"/>
                <a:gd name="T8" fmla="*/ 9 w 23"/>
                <a:gd name="T9" fmla="*/ 55 h 116"/>
                <a:gd name="T10" fmla="*/ 5 w 23"/>
                <a:gd name="T11" fmla="*/ 41 h 116"/>
                <a:gd name="T12" fmla="*/ 2 w 23"/>
                <a:gd name="T13" fmla="*/ 28 h 116"/>
                <a:gd name="T14" fmla="*/ 0 w 23"/>
                <a:gd name="T15" fmla="*/ 14 h 116"/>
                <a:gd name="T16" fmla="*/ 5 w 23"/>
                <a:gd name="T17" fmla="*/ 0 h 116"/>
                <a:gd name="T18" fmla="*/ 9 w 23"/>
                <a:gd name="T19" fmla="*/ 11 h 116"/>
                <a:gd name="T20" fmla="*/ 12 w 23"/>
                <a:gd name="T21" fmla="*/ 24 h 116"/>
                <a:gd name="T22" fmla="*/ 14 w 23"/>
                <a:gd name="T23" fmla="*/ 40 h 116"/>
                <a:gd name="T24" fmla="*/ 16 w 23"/>
                <a:gd name="T25" fmla="*/ 55 h 116"/>
                <a:gd name="T26" fmla="*/ 16 w 23"/>
                <a:gd name="T27" fmla="*/ 71 h 116"/>
                <a:gd name="T28" fmla="*/ 17 w 23"/>
                <a:gd name="T29" fmla="*/ 86 h 116"/>
                <a:gd name="T30" fmla="*/ 18 w 23"/>
                <a:gd name="T31" fmla="*/ 101 h 116"/>
                <a:gd name="T32" fmla="*/ 23 w 23"/>
                <a:gd name="T3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16">
                  <a:moveTo>
                    <a:pt x="23" y="116"/>
                  </a:moveTo>
                  <a:lnTo>
                    <a:pt x="20" y="100"/>
                  </a:lnTo>
                  <a:lnTo>
                    <a:pt x="18" y="84"/>
                  </a:lnTo>
                  <a:lnTo>
                    <a:pt x="14" y="69"/>
                  </a:lnTo>
                  <a:lnTo>
                    <a:pt x="9" y="55"/>
                  </a:lnTo>
                  <a:lnTo>
                    <a:pt x="5" y="41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5" y="0"/>
                  </a:lnTo>
                  <a:lnTo>
                    <a:pt x="9" y="11"/>
                  </a:lnTo>
                  <a:lnTo>
                    <a:pt x="12" y="24"/>
                  </a:lnTo>
                  <a:lnTo>
                    <a:pt x="14" y="40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17" y="86"/>
                  </a:lnTo>
                  <a:lnTo>
                    <a:pt x="18" y="101"/>
                  </a:lnTo>
                  <a:lnTo>
                    <a:pt x="23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7" name="Freeform 57"/>
            <p:cNvSpPr>
              <a:spLocks/>
            </p:cNvSpPr>
            <p:nvPr/>
          </p:nvSpPr>
          <p:spPr bwMode="auto">
            <a:xfrm>
              <a:off x="9584" y="4083"/>
              <a:ext cx="583" cy="1128"/>
            </a:xfrm>
            <a:custGeom>
              <a:avLst/>
              <a:gdLst>
                <a:gd name="T0" fmla="*/ 473 w 583"/>
                <a:gd name="T1" fmla="*/ 257 h 1128"/>
                <a:gd name="T2" fmla="*/ 417 w 583"/>
                <a:gd name="T3" fmla="*/ 366 h 1128"/>
                <a:gd name="T4" fmla="*/ 360 w 583"/>
                <a:gd name="T5" fmla="*/ 476 h 1128"/>
                <a:gd name="T6" fmla="*/ 302 w 583"/>
                <a:gd name="T7" fmla="*/ 586 h 1128"/>
                <a:gd name="T8" fmla="*/ 244 w 583"/>
                <a:gd name="T9" fmla="*/ 696 h 1128"/>
                <a:gd name="T10" fmla="*/ 183 w 583"/>
                <a:gd name="T11" fmla="*/ 805 h 1128"/>
                <a:gd name="T12" fmla="*/ 123 w 583"/>
                <a:gd name="T13" fmla="*/ 913 h 1128"/>
                <a:gd name="T14" fmla="*/ 62 w 583"/>
                <a:gd name="T15" fmla="*/ 1021 h 1128"/>
                <a:gd name="T16" fmla="*/ 0 w 583"/>
                <a:gd name="T17" fmla="*/ 1128 h 1128"/>
                <a:gd name="T18" fmla="*/ 71 w 583"/>
                <a:gd name="T19" fmla="*/ 990 h 1128"/>
                <a:gd name="T20" fmla="*/ 144 w 583"/>
                <a:gd name="T21" fmla="*/ 851 h 1128"/>
                <a:gd name="T22" fmla="*/ 219 w 583"/>
                <a:gd name="T23" fmla="*/ 710 h 1128"/>
                <a:gd name="T24" fmla="*/ 294 w 583"/>
                <a:gd name="T25" fmla="*/ 571 h 1128"/>
                <a:gd name="T26" fmla="*/ 368 w 583"/>
                <a:gd name="T27" fmla="*/ 427 h 1128"/>
                <a:gd name="T28" fmla="*/ 441 w 583"/>
                <a:gd name="T29" fmla="*/ 285 h 1128"/>
                <a:gd name="T30" fmla="*/ 513 w 583"/>
                <a:gd name="T31" fmla="*/ 143 h 1128"/>
                <a:gd name="T32" fmla="*/ 583 w 583"/>
                <a:gd name="T33" fmla="*/ 0 h 1128"/>
                <a:gd name="T34" fmla="*/ 577 w 583"/>
                <a:gd name="T35" fmla="*/ 31 h 1128"/>
                <a:gd name="T36" fmla="*/ 566 w 583"/>
                <a:gd name="T37" fmla="*/ 63 h 1128"/>
                <a:gd name="T38" fmla="*/ 551 w 583"/>
                <a:gd name="T39" fmla="*/ 94 h 1128"/>
                <a:gd name="T40" fmla="*/ 534 w 583"/>
                <a:gd name="T41" fmla="*/ 126 h 1128"/>
                <a:gd name="T42" fmla="*/ 516 w 583"/>
                <a:gd name="T43" fmla="*/ 158 h 1128"/>
                <a:gd name="T44" fmla="*/ 499 w 583"/>
                <a:gd name="T45" fmla="*/ 190 h 1128"/>
                <a:gd name="T46" fmla="*/ 484 w 583"/>
                <a:gd name="T47" fmla="*/ 222 h 1128"/>
                <a:gd name="T48" fmla="*/ 473 w 583"/>
                <a:gd name="T49" fmla="*/ 25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3" h="1128">
                  <a:moveTo>
                    <a:pt x="473" y="257"/>
                  </a:moveTo>
                  <a:lnTo>
                    <a:pt x="417" y="366"/>
                  </a:lnTo>
                  <a:lnTo>
                    <a:pt x="360" y="476"/>
                  </a:lnTo>
                  <a:lnTo>
                    <a:pt x="302" y="586"/>
                  </a:lnTo>
                  <a:lnTo>
                    <a:pt x="244" y="696"/>
                  </a:lnTo>
                  <a:lnTo>
                    <a:pt x="183" y="805"/>
                  </a:lnTo>
                  <a:lnTo>
                    <a:pt x="123" y="913"/>
                  </a:lnTo>
                  <a:lnTo>
                    <a:pt x="62" y="1021"/>
                  </a:lnTo>
                  <a:lnTo>
                    <a:pt x="0" y="1128"/>
                  </a:lnTo>
                  <a:lnTo>
                    <a:pt x="71" y="990"/>
                  </a:lnTo>
                  <a:lnTo>
                    <a:pt x="144" y="851"/>
                  </a:lnTo>
                  <a:lnTo>
                    <a:pt x="219" y="710"/>
                  </a:lnTo>
                  <a:lnTo>
                    <a:pt x="294" y="571"/>
                  </a:lnTo>
                  <a:lnTo>
                    <a:pt x="368" y="427"/>
                  </a:lnTo>
                  <a:lnTo>
                    <a:pt x="441" y="285"/>
                  </a:lnTo>
                  <a:lnTo>
                    <a:pt x="513" y="143"/>
                  </a:lnTo>
                  <a:lnTo>
                    <a:pt x="583" y="0"/>
                  </a:lnTo>
                  <a:lnTo>
                    <a:pt x="577" y="31"/>
                  </a:lnTo>
                  <a:lnTo>
                    <a:pt x="566" y="63"/>
                  </a:lnTo>
                  <a:lnTo>
                    <a:pt x="551" y="94"/>
                  </a:lnTo>
                  <a:lnTo>
                    <a:pt x="534" y="126"/>
                  </a:lnTo>
                  <a:lnTo>
                    <a:pt x="516" y="158"/>
                  </a:lnTo>
                  <a:lnTo>
                    <a:pt x="499" y="190"/>
                  </a:lnTo>
                  <a:lnTo>
                    <a:pt x="484" y="222"/>
                  </a:lnTo>
                  <a:lnTo>
                    <a:pt x="473" y="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8" name="Freeform 58"/>
            <p:cNvSpPr>
              <a:spLocks/>
            </p:cNvSpPr>
            <p:nvPr/>
          </p:nvSpPr>
          <p:spPr bwMode="auto">
            <a:xfrm>
              <a:off x="7334" y="4095"/>
              <a:ext cx="185" cy="361"/>
            </a:xfrm>
            <a:custGeom>
              <a:avLst/>
              <a:gdLst>
                <a:gd name="T0" fmla="*/ 56 w 185"/>
                <a:gd name="T1" fmla="*/ 55 h 361"/>
                <a:gd name="T2" fmla="*/ 72 w 185"/>
                <a:gd name="T3" fmla="*/ 92 h 361"/>
                <a:gd name="T4" fmla="*/ 90 w 185"/>
                <a:gd name="T5" fmla="*/ 129 h 361"/>
                <a:gd name="T6" fmla="*/ 109 w 185"/>
                <a:gd name="T7" fmla="*/ 166 h 361"/>
                <a:gd name="T8" fmla="*/ 127 w 185"/>
                <a:gd name="T9" fmla="*/ 204 h 361"/>
                <a:gd name="T10" fmla="*/ 144 w 185"/>
                <a:gd name="T11" fmla="*/ 241 h 361"/>
                <a:gd name="T12" fmla="*/ 160 w 185"/>
                <a:gd name="T13" fmla="*/ 281 h 361"/>
                <a:gd name="T14" fmla="*/ 173 w 185"/>
                <a:gd name="T15" fmla="*/ 320 h 361"/>
                <a:gd name="T16" fmla="*/ 185 w 185"/>
                <a:gd name="T17" fmla="*/ 361 h 361"/>
                <a:gd name="T18" fmla="*/ 160 w 185"/>
                <a:gd name="T19" fmla="*/ 320 h 361"/>
                <a:gd name="T20" fmla="*/ 138 w 185"/>
                <a:gd name="T21" fmla="*/ 279 h 361"/>
                <a:gd name="T22" fmla="*/ 116 w 185"/>
                <a:gd name="T23" fmla="*/ 238 h 361"/>
                <a:gd name="T24" fmla="*/ 96 w 185"/>
                <a:gd name="T25" fmla="*/ 196 h 361"/>
                <a:gd name="T26" fmla="*/ 75 w 185"/>
                <a:gd name="T27" fmla="*/ 155 h 361"/>
                <a:gd name="T28" fmla="*/ 55 w 185"/>
                <a:gd name="T29" fmla="*/ 114 h 361"/>
                <a:gd name="T30" fmla="*/ 33 w 185"/>
                <a:gd name="T31" fmla="*/ 72 h 361"/>
                <a:gd name="T32" fmla="*/ 12 w 185"/>
                <a:gd name="T33" fmla="*/ 31 h 361"/>
                <a:gd name="T34" fmla="*/ 3 w 185"/>
                <a:gd name="T35" fmla="*/ 23 h 361"/>
                <a:gd name="T36" fmla="*/ 0 w 185"/>
                <a:gd name="T37" fmla="*/ 16 h 361"/>
                <a:gd name="T38" fmla="*/ 0 w 185"/>
                <a:gd name="T39" fmla="*/ 6 h 361"/>
                <a:gd name="T40" fmla="*/ 6 w 185"/>
                <a:gd name="T41" fmla="*/ 0 h 361"/>
                <a:gd name="T42" fmla="*/ 14 w 185"/>
                <a:gd name="T43" fmla="*/ 0 h 361"/>
                <a:gd name="T44" fmla="*/ 21 w 185"/>
                <a:gd name="T45" fmla="*/ 5 h 361"/>
                <a:gd name="T46" fmla="*/ 27 w 185"/>
                <a:gd name="T47" fmla="*/ 10 h 361"/>
                <a:gd name="T48" fmla="*/ 35 w 185"/>
                <a:gd name="T49" fmla="*/ 19 h 361"/>
                <a:gd name="T50" fmla="*/ 39 w 185"/>
                <a:gd name="T51" fmla="*/ 26 h 361"/>
                <a:gd name="T52" fmla="*/ 46 w 185"/>
                <a:gd name="T53" fmla="*/ 36 h 361"/>
                <a:gd name="T54" fmla="*/ 50 w 185"/>
                <a:gd name="T55" fmla="*/ 45 h 361"/>
                <a:gd name="T56" fmla="*/ 56 w 185"/>
                <a:gd name="T57" fmla="*/ 5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5" h="361">
                  <a:moveTo>
                    <a:pt x="56" y="55"/>
                  </a:moveTo>
                  <a:lnTo>
                    <a:pt x="72" y="92"/>
                  </a:lnTo>
                  <a:lnTo>
                    <a:pt x="90" y="129"/>
                  </a:lnTo>
                  <a:lnTo>
                    <a:pt x="109" y="166"/>
                  </a:lnTo>
                  <a:lnTo>
                    <a:pt x="127" y="204"/>
                  </a:lnTo>
                  <a:lnTo>
                    <a:pt x="144" y="241"/>
                  </a:lnTo>
                  <a:lnTo>
                    <a:pt x="160" y="281"/>
                  </a:lnTo>
                  <a:lnTo>
                    <a:pt x="173" y="320"/>
                  </a:lnTo>
                  <a:lnTo>
                    <a:pt x="185" y="361"/>
                  </a:lnTo>
                  <a:lnTo>
                    <a:pt x="160" y="320"/>
                  </a:lnTo>
                  <a:lnTo>
                    <a:pt x="138" y="279"/>
                  </a:lnTo>
                  <a:lnTo>
                    <a:pt x="116" y="238"/>
                  </a:lnTo>
                  <a:lnTo>
                    <a:pt x="96" y="196"/>
                  </a:lnTo>
                  <a:lnTo>
                    <a:pt x="75" y="155"/>
                  </a:lnTo>
                  <a:lnTo>
                    <a:pt x="55" y="114"/>
                  </a:lnTo>
                  <a:lnTo>
                    <a:pt x="33" y="72"/>
                  </a:lnTo>
                  <a:lnTo>
                    <a:pt x="12" y="31"/>
                  </a:lnTo>
                  <a:lnTo>
                    <a:pt x="3" y="23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7" y="10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46" y="36"/>
                  </a:lnTo>
                  <a:lnTo>
                    <a:pt x="50" y="45"/>
                  </a:lnTo>
                  <a:lnTo>
                    <a:pt x="56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899" name="Freeform 59"/>
            <p:cNvSpPr>
              <a:spLocks/>
            </p:cNvSpPr>
            <p:nvPr/>
          </p:nvSpPr>
          <p:spPr bwMode="auto">
            <a:xfrm>
              <a:off x="8690" y="4101"/>
              <a:ext cx="6" cy="68"/>
            </a:xfrm>
            <a:custGeom>
              <a:avLst/>
              <a:gdLst>
                <a:gd name="T0" fmla="*/ 0 w 6"/>
                <a:gd name="T1" fmla="*/ 68 h 68"/>
                <a:gd name="T2" fmla="*/ 6 w 6"/>
                <a:gd name="T3" fmla="*/ 0 h 68"/>
                <a:gd name="T4" fmla="*/ 6 w 6"/>
                <a:gd name="T5" fmla="*/ 49 h 68"/>
                <a:gd name="T6" fmla="*/ 0 w 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8">
                  <a:moveTo>
                    <a:pt x="0" y="68"/>
                  </a:moveTo>
                  <a:lnTo>
                    <a:pt x="6" y="0"/>
                  </a:lnTo>
                  <a:lnTo>
                    <a:pt x="6" y="4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0" name="Freeform 60"/>
            <p:cNvSpPr>
              <a:spLocks/>
            </p:cNvSpPr>
            <p:nvPr/>
          </p:nvSpPr>
          <p:spPr bwMode="auto">
            <a:xfrm>
              <a:off x="8752" y="4144"/>
              <a:ext cx="11" cy="49"/>
            </a:xfrm>
            <a:custGeom>
              <a:avLst/>
              <a:gdLst>
                <a:gd name="T0" fmla="*/ 11 w 11"/>
                <a:gd name="T1" fmla="*/ 49 h 49"/>
                <a:gd name="T2" fmla="*/ 3 w 11"/>
                <a:gd name="T3" fmla="*/ 43 h 49"/>
                <a:gd name="T4" fmla="*/ 0 w 11"/>
                <a:gd name="T5" fmla="*/ 37 h 49"/>
                <a:gd name="T6" fmla="*/ 0 w 11"/>
                <a:gd name="T7" fmla="*/ 31 h 49"/>
                <a:gd name="T8" fmla="*/ 3 w 11"/>
                <a:gd name="T9" fmla="*/ 25 h 49"/>
                <a:gd name="T10" fmla="*/ 6 w 11"/>
                <a:gd name="T11" fmla="*/ 11 h 49"/>
                <a:gd name="T12" fmla="*/ 5 w 11"/>
                <a:gd name="T13" fmla="*/ 0 h 49"/>
                <a:gd name="T14" fmla="*/ 11 w 11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9">
                  <a:moveTo>
                    <a:pt x="11" y="49"/>
                  </a:move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3" y="25"/>
                  </a:lnTo>
                  <a:lnTo>
                    <a:pt x="6" y="11"/>
                  </a:lnTo>
                  <a:lnTo>
                    <a:pt x="5" y="0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1" name="Freeform 61"/>
            <p:cNvSpPr>
              <a:spLocks/>
            </p:cNvSpPr>
            <p:nvPr/>
          </p:nvSpPr>
          <p:spPr bwMode="auto">
            <a:xfrm>
              <a:off x="8818" y="4169"/>
              <a:ext cx="12" cy="86"/>
            </a:xfrm>
            <a:custGeom>
              <a:avLst/>
              <a:gdLst>
                <a:gd name="T0" fmla="*/ 12 w 12"/>
                <a:gd name="T1" fmla="*/ 86 h 86"/>
                <a:gd name="T2" fmla="*/ 0 w 12"/>
                <a:gd name="T3" fmla="*/ 0 h 86"/>
                <a:gd name="T4" fmla="*/ 12 w 12"/>
                <a:gd name="T5" fmla="*/ 0 h 86"/>
                <a:gd name="T6" fmla="*/ 12 w 1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6">
                  <a:moveTo>
                    <a:pt x="12" y="8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2" name="Freeform 62"/>
            <p:cNvSpPr>
              <a:spLocks/>
            </p:cNvSpPr>
            <p:nvPr/>
          </p:nvSpPr>
          <p:spPr bwMode="auto">
            <a:xfrm>
              <a:off x="8420" y="4199"/>
              <a:ext cx="6" cy="129"/>
            </a:xfrm>
            <a:custGeom>
              <a:avLst/>
              <a:gdLst>
                <a:gd name="T0" fmla="*/ 0 w 6"/>
                <a:gd name="T1" fmla="*/ 0 h 129"/>
                <a:gd name="T2" fmla="*/ 6 w 6"/>
                <a:gd name="T3" fmla="*/ 129 h 129"/>
                <a:gd name="T4" fmla="*/ 0 w 6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9">
                  <a:moveTo>
                    <a:pt x="0" y="0"/>
                  </a:moveTo>
                  <a:lnTo>
                    <a:pt x="6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8757" y="4218"/>
              <a:ext cx="6" cy="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4" name="Freeform 64"/>
            <p:cNvSpPr>
              <a:spLocks/>
            </p:cNvSpPr>
            <p:nvPr/>
          </p:nvSpPr>
          <p:spPr bwMode="auto">
            <a:xfrm>
              <a:off x="9615" y="4238"/>
              <a:ext cx="160" cy="372"/>
            </a:xfrm>
            <a:custGeom>
              <a:avLst/>
              <a:gdLst>
                <a:gd name="T0" fmla="*/ 160 w 160"/>
                <a:gd name="T1" fmla="*/ 10 h 372"/>
                <a:gd name="T2" fmla="*/ 142 w 160"/>
                <a:gd name="T3" fmla="*/ 58 h 372"/>
                <a:gd name="T4" fmla="*/ 124 w 160"/>
                <a:gd name="T5" fmla="*/ 105 h 372"/>
                <a:gd name="T6" fmla="*/ 104 w 160"/>
                <a:gd name="T7" fmla="*/ 151 h 372"/>
                <a:gd name="T8" fmla="*/ 86 w 160"/>
                <a:gd name="T9" fmla="*/ 197 h 372"/>
                <a:gd name="T10" fmla="*/ 64 w 160"/>
                <a:gd name="T11" fmla="*/ 241 h 372"/>
                <a:gd name="T12" fmla="*/ 44 w 160"/>
                <a:gd name="T13" fmla="*/ 286 h 372"/>
                <a:gd name="T14" fmla="*/ 21 w 160"/>
                <a:gd name="T15" fmla="*/ 329 h 372"/>
                <a:gd name="T16" fmla="*/ 0 w 160"/>
                <a:gd name="T17" fmla="*/ 372 h 372"/>
                <a:gd name="T18" fmla="*/ 18 w 160"/>
                <a:gd name="T19" fmla="*/ 325 h 372"/>
                <a:gd name="T20" fmla="*/ 38 w 160"/>
                <a:gd name="T21" fmla="*/ 281 h 372"/>
                <a:gd name="T22" fmla="*/ 55 w 160"/>
                <a:gd name="T23" fmla="*/ 235 h 372"/>
                <a:gd name="T24" fmla="*/ 72 w 160"/>
                <a:gd name="T25" fmla="*/ 189 h 372"/>
                <a:gd name="T26" fmla="*/ 87 w 160"/>
                <a:gd name="T27" fmla="*/ 142 h 372"/>
                <a:gd name="T28" fmla="*/ 102 w 160"/>
                <a:gd name="T29" fmla="*/ 96 h 372"/>
                <a:gd name="T30" fmla="*/ 118 w 160"/>
                <a:gd name="T31" fmla="*/ 50 h 372"/>
                <a:gd name="T32" fmla="*/ 136 w 160"/>
                <a:gd name="T33" fmla="*/ 4 h 372"/>
                <a:gd name="T34" fmla="*/ 141 w 160"/>
                <a:gd name="T35" fmla="*/ 0 h 372"/>
                <a:gd name="T36" fmla="*/ 148 w 160"/>
                <a:gd name="T37" fmla="*/ 0 h 372"/>
                <a:gd name="T38" fmla="*/ 154 w 160"/>
                <a:gd name="T39" fmla="*/ 3 h 372"/>
                <a:gd name="T40" fmla="*/ 160 w 160"/>
                <a:gd name="T41" fmla="*/ 1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372">
                  <a:moveTo>
                    <a:pt x="160" y="10"/>
                  </a:moveTo>
                  <a:lnTo>
                    <a:pt x="142" y="58"/>
                  </a:lnTo>
                  <a:lnTo>
                    <a:pt x="124" y="105"/>
                  </a:lnTo>
                  <a:lnTo>
                    <a:pt x="104" y="151"/>
                  </a:lnTo>
                  <a:lnTo>
                    <a:pt x="86" y="197"/>
                  </a:lnTo>
                  <a:lnTo>
                    <a:pt x="64" y="241"/>
                  </a:lnTo>
                  <a:lnTo>
                    <a:pt x="44" y="286"/>
                  </a:lnTo>
                  <a:lnTo>
                    <a:pt x="21" y="329"/>
                  </a:lnTo>
                  <a:lnTo>
                    <a:pt x="0" y="372"/>
                  </a:lnTo>
                  <a:lnTo>
                    <a:pt x="18" y="325"/>
                  </a:lnTo>
                  <a:lnTo>
                    <a:pt x="38" y="281"/>
                  </a:lnTo>
                  <a:lnTo>
                    <a:pt x="55" y="235"/>
                  </a:lnTo>
                  <a:lnTo>
                    <a:pt x="72" y="189"/>
                  </a:lnTo>
                  <a:lnTo>
                    <a:pt x="87" y="142"/>
                  </a:lnTo>
                  <a:lnTo>
                    <a:pt x="102" y="96"/>
                  </a:lnTo>
                  <a:lnTo>
                    <a:pt x="118" y="50"/>
                  </a:lnTo>
                  <a:lnTo>
                    <a:pt x="136" y="4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3"/>
                  </a:lnTo>
                  <a:lnTo>
                    <a:pt x="16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5" name="Freeform 65"/>
            <p:cNvSpPr>
              <a:spLocks/>
            </p:cNvSpPr>
            <p:nvPr/>
          </p:nvSpPr>
          <p:spPr bwMode="auto">
            <a:xfrm>
              <a:off x="9713" y="4316"/>
              <a:ext cx="222" cy="454"/>
            </a:xfrm>
            <a:custGeom>
              <a:avLst/>
              <a:gdLst>
                <a:gd name="T0" fmla="*/ 222 w 222"/>
                <a:gd name="T1" fmla="*/ 0 h 454"/>
                <a:gd name="T2" fmla="*/ 211 w 222"/>
                <a:gd name="T3" fmla="*/ 39 h 454"/>
                <a:gd name="T4" fmla="*/ 199 w 222"/>
                <a:gd name="T5" fmla="*/ 79 h 454"/>
                <a:gd name="T6" fmla="*/ 181 w 222"/>
                <a:gd name="T7" fmla="*/ 119 h 454"/>
                <a:gd name="T8" fmla="*/ 162 w 222"/>
                <a:gd name="T9" fmla="*/ 159 h 454"/>
                <a:gd name="T10" fmla="*/ 140 w 222"/>
                <a:gd name="T11" fmla="*/ 197 h 454"/>
                <a:gd name="T12" fmla="*/ 121 w 222"/>
                <a:gd name="T13" fmla="*/ 237 h 454"/>
                <a:gd name="T14" fmla="*/ 99 w 222"/>
                <a:gd name="T15" fmla="*/ 277 h 454"/>
                <a:gd name="T16" fmla="*/ 81 w 222"/>
                <a:gd name="T17" fmla="*/ 318 h 454"/>
                <a:gd name="T18" fmla="*/ 72 w 222"/>
                <a:gd name="T19" fmla="*/ 327 h 454"/>
                <a:gd name="T20" fmla="*/ 64 w 222"/>
                <a:gd name="T21" fmla="*/ 339 h 454"/>
                <a:gd name="T22" fmla="*/ 58 w 222"/>
                <a:gd name="T23" fmla="*/ 353 h 454"/>
                <a:gd name="T24" fmla="*/ 54 w 222"/>
                <a:gd name="T25" fmla="*/ 367 h 454"/>
                <a:gd name="T26" fmla="*/ 47 w 222"/>
                <a:gd name="T27" fmla="*/ 379 h 454"/>
                <a:gd name="T28" fmla="*/ 41 w 222"/>
                <a:gd name="T29" fmla="*/ 391 h 454"/>
                <a:gd name="T30" fmla="*/ 33 w 222"/>
                <a:gd name="T31" fmla="*/ 402 h 454"/>
                <a:gd name="T32" fmla="*/ 26 w 222"/>
                <a:gd name="T33" fmla="*/ 411 h 454"/>
                <a:gd name="T34" fmla="*/ 23 w 222"/>
                <a:gd name="T35" fmla="*/ 423 h 454"/>
                <a:gd name="T36" fmla="*/ 20 w 222"/>
                <a:gd name="T37" fmla="*/ 434 h 454"/>
                <a:gd name="T38" fmla="*/ 11 w 222"/>
                <a:gd name="T39" fmla="*/ 444 h 454"/>
                <a:gd name="T40" fmla="*/ 0 w 222"/>
                <a:gd name="T41" fmla="*/ 454 h 454"/>
                <a:gd name="T42" fmla="*/ 18 w 222"/>
                <a:gd name="T43" fmla="*/ 411 h 454"/>
                <a:gd name="T44" fmla="*/ 38 w 222"/>
                <a:gd name="T45" fmla="*/ 368 h 454"/>
                <a:gd name="T46" fmla="*/ 58 w 222"/>
                <a:gd name="T47" fmla="*/ 326 h 454"/>
                <a:gd name="T48" fmla="*/ 79 w 222"/>
                <a:gd name="T49" fmla="*/ 284 h 454"/>
                <a:gd name="T50" fmla="*/ 99 w 222"/>
                <a:gd name="T51" fmla="*/ 240 h 454"/>
                <a:gd name="T52" fmla="*/ 121 w 222"/>
                <a:gd name="T53" fmla="*/ 197 h 454"/>
                <a:gd name="T54" fmla="*/ 140 w 222"/>
                <a:gd name="T55" fmla="*/ 153 h 454"/>
                <a:gd name="T56" fmla="*/ 160 w 222"/>
                <a:gd name="T57" fmla="*/ 110 h 454"/>
                <a:gd name="T58" fmla="*/ 168 w 222"/>
                <a:gd name="T59" fmla="*/ 96 h 454"/>
                <a:gd name="T60" fmla="*/ 177 w 222"/>
                <a:gd name="T61" fmla="*/ 82 h 454"/>
                <a:gd name="T62" fmla="*/ 183 w 222"/>
                <a:gd name="T63" fmla="*/ 68 h 454"/>
                <a:gd name="T64" fmla="*/ 191 w 222"/>
                <a:gd name="T65" fmla="*/ 55 h 454"/>
                <a:gd name="T66" fmla="*/ 196 w 222"/>
                <a:gd name="T67" fmla="*/ 41 h 454"/>
                <a:gd name="T68" fmla="*/ 202 w 222"/>
                <a:gd name="T69" fmla="*/ 27 h 454"/>
                <a:gd name="T70" fmla="*/ 205 w 222"/>
                <a:gd name="T71" fmla="*/ 13 h 454"/>
                <a:gd name="T72" fmla="*/ 210 w 222"/>
                <a:gd name="T73" fmla="*/ 0 h 454"/>
                <a:gd name="T74" fmla="*/ 222 w 222"/>
                <a:gd name="T7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454">
                  <a:moveTo>
                    <a:pt x="222" y="0"/>
                  </a:moveTo>
                  <a:lnTo>
                    <a:pt x="211" y="39"/>
                  </a:lnTo>
                  <a:lnTo>
                    <a:pt x="199" y="79"/>
                  </a:lnTo>
                  <a:lnTo>
                    <a:pt x="181" y="119"/>
                  </a:lnTo>
                  <a:lnTo>
                    <a:pt x="162" y="159"/>
                  </a:lnTo>
                  <a:lnTo>
                    <a:pt x="140" y="197"/>
                  </a:lnTo>
                  <a:lnTo>
                    <a:pt x="121" y="237"/>
                  </a:lnTo>
                  <a:lnTo>
                    <a:pt x="99" y="277"/>
                  </a:lnTo>
                  <a:lnTo>
                    <a:pt x="81" y="318"/>
                  </a:lnTo>
                  <a:lnTo>
                    <a:pt x="72" y="327"/>
                  </a:lnTo>
                  <a:lnTo>
                    <a:pt x="64" y="339"/>
                  </a:lnTo>
                  <a:lnTo>
                    <a:pt x="58" y="353"/>
                  </a:lnTo>
                  <a:lnTo>
                    <a:pt x="54" y="367"/>
                  </a:lnTo>
                  <a:lnTo>
                    <a:pt x="47" y="379"/>
                  </a:lnTo>
                  <a:lnTo>
                    <a:pt x="41" y="391"/>
                  </a:lnTo>
                  <a:lnTo>
                    <a:pt x="33" y="402"/>
                  </a:lnTo>
                  <a:lnTo>
                    <a:pt x="26" y="411"/>
                  </a:lnTo>
                  <a:lnTo>
                    <a:pt x="23" y="423"/>
                  </a:lnTo>
                  <a:lnTo>
                    <a:pt x="20" y="434"/>
                  </a:lnTo>
                  <a:lnTo>
                    <a:pt x="11" y="444"/>
                  </a:lnTo>
                  <a:lnTo>
                    <a:pt x="0" y="454"/>
                  </a:lnTo>
                  <a:lnTo>
                    <a:pt x="18" y="411"/>
                  </a:lnTo>
                  <a:lnTo>
                    <a:pt x="38" y="368"/>
                  </a:lnTo>
                  <a:lnTo>
                    <a:pt x="58" y="326"/>
                  </a:lnTo>
                  <a:lnTo>
                    <a:pt x="79" y="284"/>
                  </a:lnTo>
                  <a:lnTo>
                    <a:pt x="99" y="240"/>
                  </a:lnTo>
                  <a:lnTo>
                    <a:pt x="121" y="197"/>
                  </a:lnTo>
                  <a:lnTo>
                    <a:pt x="140" y="153"/>
                  </a:lnTo>
                  <a:lnTo>
                    <a:pt x="160" y="110"/>
                  </a:lnTo>
                  <a:lnTo>
                    <a:pt x="168" y="96"/>
                  </a:lnTo>
                  <a:lnTo>
                    <a:pt x="177" y="82"/>
                  </a:lnTo>
                  <a:lnTo>
                    <a:pt x="183" y="68"/>
                  </a:lnTo>
                  <a:lnTo>
                    <a:pt x="191" y="55"/>
                  </a:lnTo>
                  <a:lnTo>
                    <a:pt x="196" y="41"/>
                  </a:lnTo>
                  <a:lnTo>
                    <a:pt x="202" y="27"/>
                  </a:lnTo>
                  <a:lnTo>
                    <a:pt x="205" y="13"/>
                  </a:lnTo>
                  <a:lnTo>
                    <a:pt x="210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>
              <a:off x="8481" y="4325"/>
              <a:ext cx="12" cy="21"/>
            </a:xfrm>
            <a:custGeom>
              <a:avLst/>
              <a:gdLst>
                <a:gd name="T0" fmla="*/ 12 w 12"/>
                <a:gd name="T1" fmla="*/ 3 h 21"/>
                <a:gd name="T2" fmla="*/ 11 w 12"/>
                <a:gd name="T3" fmla="*/ 11 h 21"/>
                <a:gd name="T4" fmla="*/ 11 w 12"/>
                <a:gd name="T5" fmla="*/ 17 h 21"/>
                <a:gd name="T6" fmla="*/ 10 w 12"/>
                <a:gd name="T7" fmla="*/ 20 h 21"/>
                <a:gd name="T8" fmla="*/ 6 w 12"/>
                <a:gd name="T9" fmla="*/ 21 h 21"/>
                <a:gd name="T10" fmla="*/ 0 w 12"/>
                <a:gd name="T11" fmla="*/ 3 h 21"/>
                <a:gd name="T12" fmla="*/ 8 w 12"/>
                <a:gd name="T13" fmla="*/ 0 h 21"/>
                <a:gd name="T14" fmla="*/ 12 w 12"/>
                <a:gd name="T1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3"/>
                  </a:moveTo>
                  <a:lnTo>
                    <a:pt x="11" y="11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6" y="21"/>
                  </a:lnTo>
                  <a:lnTo>
                    <a:pt x="0" y="3"/>
                  </a:lnTo>
                  <a:lnTo>
                    <a:pt x="8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7" name="Freeform 67"/>
            <p:cNvSpPr>
              <a:spLocks/>
            </p:cNvSpPr>
            <p:nvPr/>
          </p:nvSpPr>
          <p:spPr bwMode="auto">
            <a:xfrm>
              <a:off x="8824" y="4328"/>
              <a:ext cx="6" cy="25"/>
            </a:xfrm>
            <a:custGeom>
              <a:avLst/>
              <a:gdLst>
                <a:gd name="T0" fmla="*/ 6 w 6"/>
                <a:gd name="T1" fmla="*/ 25 h 25"/>
                <a:gd name="T2" fmla="*/ 0 w 6"/>
                <a:gd name="T3" fmla="*/ 0 h 25"/>
                <a:gd name="T4" fmla="*/ 6 w 6"/>
                <a:gd name="T5" fmla="*/ 12 h 25"/>
                <a:gd name="T6" fmla="*/ 6 w 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8" name="Freeform 68"/>
            <p:cNvSpPr>
              <a:spLocks/>
            </p:cNvSpPr>
            <p:nvPr/>
          </p:nvSpPr>
          <p:spPr bwMode="auto">
            <a:xfrm>
              <a:off x="8426" y="4346"/>
              <a:ext cx="1" cy="25"/>
            </a:xfrm>
            <a:custGeom>
              <a:avLst/>
              <a:gdLst>
                <a:gd name="T0" fmla="*/ 25 h 25"/>
                <a:gd name="T1" fmla="*/ 0 h 25"/>
                <a:gd name="T2" fmla="*/ 7 h 25"/>
                <a:gd name="T3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09" name="Freeform 69"/>
            <p:cNvSpPr>
              <a:spLocks/>
            </p:cNvSpPr>
            <p:nvPr/>
          </p:nvSpPr>
          <p:spPr bwMode="auto">
            <a:xfrm>
              <a:off x="7071" y="4365"/>
              <a:ext cx="73" cy="110"/>
            </a:xfrm>
            <a:custGeom>
              <a:avLst/>
              <a:gdLst>
                <a:gd name="T0" fmla="*/ 73 w 73"/>
                <a:gd name="T1" fmla="*/ 110 h 110"/>
                <a:gd name="T2" fmla="*/ 60 w 73"/>
                <a:gd name="T3" fmla="*/ 99 h 110"/>
                <a:gd name="T4" fmla="*/ 47 w 73"/>
                <a:gd name="T5" fmla="*/ 87 h 110"/>
                <a:gd name="T6" fmla="*/ 36 w 73"/>
                <a:gd name="T7" fmla="*/ 73 h 110"/>
                <a:gd name="T8" fmla="*/ 27 w 73"/>
                <a:gd name="T9" fmla="*/ 61 h 110"/>
                <a:gd name="T10" fmla="*/ 18 w 73"/>
                <a:gd name="T11" fmla="*/ 46 h 110"/>
                <a:gd name="T12" fmla="*/ 11 w 73"/>
                <a:gd name="T13" fmla="*/ 30 h 110"/>
                <a:gd name="T14" fmla="*/ 4 w 73"/>
                <a:gd name="T15" fmla="*/ 15 h 110"/>
                <a:gd name="T16" fmla="*/ 0 w 73"/>
                <a:gd name="T17" fmla="*/ 0 h 110"/>
                <a:gd name="T18" fmla="*/ 13 w 73"/>
                <a:gd name="T19" fmla="*/ 7 h 110"/>
                <a:gd name="T20" fmla="*/ 27 w 73"/>
                <a:gd name="T21" fmla="*/ 18 h 110"/>
                <a:gd name="T22" fmla="*/ 36 w 73"/>
                <a:gd name="T23" fmla="*/ 30 h 110"/>
                <a:gd name="T24" fmla="*/ 47 w 73"/>
                <a:gd name="T25" fmla="*/ 46 h 110"/>
                <a:gd name="T26" fmla="*/ 55 w 73"/>
                <a:gd name="T27" fmla="*/ 59 h 110"/>
                <a:gd name="T28" fmla="*/ 62 w 73"/>
                <a:gd name="T29" fmla="*/ 76 h 110"/>
                <a:gd name="T30" fmla="*/ 67 w 73"/>
                <a:gd name="T31" fmla="*/ 93 h 110"/>
                <a:gd name="T32" fmla="*/ 73 w 73"/>
                <a:gd name="T3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10">
                  <a:moveTo>
                    <a:pt x="73" y="110"/>
                  </a:moveTo>
                  <a:lnTo>
                    <a:pt x="60" y="99"/>
                  </a:lnTo>
                  <a:lnTo>
                    <a:pt x="47" y="87"/>
                  </a:lnTo>
                  <a:lnTo>
                    <a:pt x="36" y="73"/>
                  </a:lnTo>
                  <a:lnTo>
                    <a:pt x="27" y="61"/>
                  </a:lnTo>
                  <a:lnTo>
                    <a:pt x="18" y="46"/>
                  </a:lnTo>
                  <a:lnTo>
                    <a:pt x="11" y="30"/>
                  </a:lnTo>
                  <a:lnTo>
                    <a:pt x="4" y="15"/>
                  </a:lnTo>
                  <a:lnTo>
                    <a:pt x="0" y="0"/>
                  </a:lnTo>
                  <a:lnTo>
                    <a:pt x="13" y="7"/>
                  </a:lnTo>
                  <a:lnTo>
                    <a:pt x="27" y="18"/>
                  </a:lnTo>
                  <a:lnTo>
                    <a:pt x="36" y="30"/>
                  </a:lnTo>
                  <a:lnTo>
                    <a:pt x="47" y="46"/>
                  </a:lnTo>
                  <a:lnTo>
                    <a:pt x="55" y="59"/>
                  </a:lnTo>
                  <a:lnTo>
                    <a:pt x="62" y="76"/>
                  </a:lnTo>
                  <a:lnTo>
                    <a:pt x="67" y="93"/>
                  </a:lnTo>
                  <a:lnTo>
                    <a:pt x="73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0" name="Freeform 70"/>
            <p:cNvSpPr>
              <a:spLocks/>
            </p:cNvSpPr>
            <p:nvPr/>
          </p:nvSpPr>
          <p:spPr bwMode="auto">
            <a:xfrm>
              <a:off x="9701" y="4371"/>
              <a:ext cx="117" cy="277"/>
            </a:xfrm>
            <a:custGeom>
              <a:avLst/>
              <a:gdLst>
                <a:gd name="T0" fmla="*/ 0 w 117"/>
                <a:gd name="T1" fmla="*/ 277 h 277"/>
                <a:gd name="T2" fmla="*/ 1 w 117"/>
                <a:gd name="T3" fmla="*/ 258 h 277"/>
                <a:gd name="T4" fmla="*/ 7 w 117"/>
                <a:gd name="T5" fmla="*/ 243 h 277"/>
                <a:gd name="T6" fmla="*/ 12 w 117"/>
                <a:gd name="T7" fmla="*/ 228 h 277"/>
                <a:gd name="T8" fmla="*/ 19 w 117"/>
                <a:gd name="T9" fmla="*/ 214 h 277"/>
                <a:gd name="T10" fmla="*/ 26 w 117"/>
                <a:gd name="T11" fmla="*/ 199 h 277"/>
                <a:gd name="T12" fmla="*/ 33 w 117"/>
                <a:gd name="T13" fmla="*/ 183 h 277"/>
                <a:gd name="T14" fmla="*/ 41 w 117"/>
                <a:gd name="T15" fmla="*/ 168 h 277"/>
                <a:gd name="T16" fmla="*/ 50 w 117"/>
                <a:gd name="T17" fmla="*/ 153 h 277"/>
                <a:gd name="T18" fmla="*/ 58 w 117"/>
                <a:gd name="T19" fmla="*/ 133 h 277"/>
                <a:gd name="T20" fmla="*/ 67 w 117"/>
                <a:gd name="T21" fmla="*/ 114 h 277"/>
                <a:gd name="T22" fmla="*/ 74 w 117"/>
                <a:gd name="T23" fmla="*/ 95 h 277"/>
                <a:gd name="T24" fmla="*/ 84 w 117"/>
                <a:gd name="T25" fmla="*/ 76 h 277"/>
                <a:gd name="T26" fmla="*/ 91 w 117"/>
                <a:gd name="T27" fmla="*/ 56 h 277"/>
                <a:gd name="T28" fmla="*/ 99 w 117"/>
                <a:gd name="T29" fmla="*/ 36 h 277"/>
                <a:gd name="T30" fmla="*/ 108 w 117"/>
                <a:gd name="T31" fmla="*/ 18 h 277"/>
                <a:gd name="T32" fmla="*/ 117 w 117"/>
                <a:gd name="T33" fmla="*/ 0 h 277"/>
                <a:gd name="T34" fmla="*/ 113 w 117"/>
                <a:gd name="T35" fmla="*/ 33 h 277"/>
                <a:gd name="T36" fmla="*/ 104 w 117"/>
                <a:gd name="T37" fmla="*/ 70 h 277"/>
                <a:gd name="T38" fmla="*/ 90 w 117"/>
                <a:gd name="T39" fmla="*/ 105 h 277"/>
                <a:gd name="T40" fmla="*/ 76 w 117"/>
                <a:gd name="T41" fmla="*/ 142 h 277"/>
                <a:gd name="T42" fmla="*/ 58 w 117"/>
                <a:gd name="T43" fmla="*/ 176 h 277"/>
                <a:gd name="T44" fmla="*/ 39 w 117"/>
                <a:gd name="T45" fmla="*/ 211 h 277"/>
                <a:gd name="T46" fmla="*/ 19 w 117"/>
                <a:gd name="T47" fmla="*/ 243 h 277"/>
                <a:gd name="T48" fmla="*/ 0 w 117"/>
                <a:gd name="T4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277">
                  <a:moveTo>
                    <a:pt x="0" y="277"/>
                  </a:moveTo>
                  <a:lnTo>
                    <a:pt x="1" y="258"/>
                  </a:lnTo>
                  <a:lnTo>
                    <a:pt x="7" y="243"/>
                  </a:lnTo>
                  <a:lnTo>
                    <a:pt x="12" y="228"/>
                  </a:lnTo>
                  <a:lnTo>
                    <a:pt x="19" y="214"/>
                  </a:lnTo>
                  <a:lnTo>
                    <a:pt x="26" y="199"/>
                  </a:lnTo>
                  <a:lnTo>
                    <a:pt x="33" y="183"/>
                  </a:lnTo>
                  <a:lnTo>
                    <a:pt x="41" y="168"/>
                  </a:lnTo>
                  <a:lnTo>
                    <a:pt x="50" y="153"/>
                  </a:lnTo>
                  <a:lnTo>
                    <a:pt x="58" y="133"/>
                  </a:lnTo>
                  <a:lnTo>
                    <a:pt x="67" y="114"/>
                  </a:lnTo>
                  <a:lnTo>
                    <a:pt x="74" y="95"/>
                  </a:lnTo>
                  <a:lnTo>
                    <a:pt x="84" y="76"/>
                  </a:lnTo>
                  <a:lnTo>
                    <a:pt x="91" y="56"/>
                  </a:lnTo>
                  <a:lnTo>
                    <a:pt x="99" y="36"/>
                  </a:lnTo>
                  <a:lnTo>
                    <a:pt x="108" y="18"/>
                  </a:lnTo>
                  <a:lnTo>
                    <a:pt x="117" y="0"/>
                  </a:lnTo>
                  <a:lnTo>
                    <a:pt x="113" y="33"/>
                  </a:lnTo>
                  <a:lnTo>
                    <a:pt x="104" y="70"/>
                  </a:lnTo>
                  <a:lnTo>
                    <a:pt x="90" y="105"/>
                  </a:lnTo>
                  <a:lnTo>
                    <a:pt x="76" y="142"/>
                  </a:lnTo>
                  <a:lnTo>
                    <a:pt x="58" y="176"/>
                  </a:lnTo>
                  <a:lnTo>
                    <a:pt x="39" y="211"/>
                  </a:lnTo>
                  <a:lnTo>
                    <a:pt x="19" y="243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1" name="Freeform 71"/>
            <p:cNvSpPr>
              <a:spLocks/>
            </p:cNvSpPr>
            <p:nvPr/>
          </p:nvSpPr>
          <p:spPr bwMode="auto">
            <a:xfrm>
              <a:off x="6979" y="4377"/>
              <a:ext cx="251" cy="350"/>
            </a:xfrm>
            <a:custGeom>
              <a:avLst/>
              <a:gdLst>
                <a:gd name="T0" fmla="*/ 25 w 251"/>
                <a:gd name="T1" fmla="*/ 0 h 350"/>
                <a:gd name="T2" fmla="*/ 53 w 251"/>
                <a:gd name="T3" fmla="*/ 41 h 350"/>
                <a:gd name="T4" fmla="*/ 82 w 251"/>
                <a:gd name="T5" fmla="*/ 83 h 350"/>
                <a:gd name="T6" fmla="*/ 111 w 251"/>
                <a:gd name="T7" fmla="*/ 124 h 350"/>
                <a:gd name="T8" fmla="*/ 142 w 251"/>
                <a:gd name="T9" fmla="*/ 165 h 350"/>
                <a:gd name="T10" fmla="*/ 170 w 251"/>
                <a:gd name="T11" fmla="*/ 206 h 350"/>
                <a:gd name="T12" fmla="*/ 197 w 251"/>
                <a:gd name="T13" fmla="*/ 249 h 350"/>
                <a:gd name="T14" fmla="*/ 223 w 251"/>
                <a:gd name="T15" fmla="*/ 292 h 350"/>
                <a:gd name="T16" fmla="*/ 251 w 251"/>
                <a:gd name="T17" fmla="*/ 338 h 350"/>
                <a:gd name="T18" fmla="*/ 238 w 251"/>
                <a:gd name="T19" fmla="*/ 350 h 350"/>
                <a:gd name="T20" fmla="*/ 208 w 251"/>
                <a:gd name="T21" fmla="*/ 304 h 350"/>
                <a:gd name="T22" fmla="*/ 179 w 251"/>
                <a:gd name="T23" fmla="*/ 262 h 350"/>
                <a:gd name="T24" fmla="*/ 150 w 251"/>
                <a:gd name="T25" fmla="*/ 217 h 350"/>
                <a:gd name="T26" fmla="*/ 121 w 251"/>
                <a:gd name="T27" fmla="*/ 176 h 350"/>
                <a:gd name="T28" fmla="*/ 90 w 251"/>
                <a:gd name="T29" fmla="*/ 133 h 350"/>
                <a:gd name="T30" fmla="*/ 61 w 251"/>
                <a:gd name="T31" fmla="*/ 92 h 350"/>
                <a:gd name="T32" fmla="*/ 31 w 251"/>
                <a:gd name="T33" fmla="*/ 50 h 350"/>
                <a:gd name="T34" fmla="*/ 0 w 251"/>
                <a:gd name="T35" fmla="*/ 12 h 350"/>
                <a:gd name="T36" fmla="*/ 4 w 251"/>
                <a:gd name="T37" fmla="*/ 5 h 350"/>
                <a:gd name="T38" fmla="*/ 9 w 251"/>
                <a:gd name="T39" fmla="*/ 1 h 350"/>
                <a:gd name="T40" fmla="*/ 15 w 251"/>
                <a:gd name="T41" fmla="*/ 0 h 350"/>
                <a:gd name="T42" fmla="*/ 25 w 251"/>
                <a:gd name="T4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1" h="350">
                  <a:moveTo>
                    <a:pt x="25" y="0"/>
                  </a:moveTo>
                  <a:lnTo>
                    <a:pt x="53" y="41"/>
                  </a:lnTo>
                  <a:lnTo>
                    <a:pt x="82" y="83"/>
                  </a:lnTo>
                  <a:lnTo>
                    <a:pt x="111" y="124"/>
                  </a:lnTo>
                  <a:lnTo>
                    <a:pt x="142" y="165"/>
                  </a:lnTo>
                  <a:lnTo>
                    <a:pt x="170" y="206"/>
                  </a:lnTo>
                  <a:lnTo>
                    <a:pt x="197" y="249"/>
                  </a:lnTo>
                  <a:lnTo>
                    <a:pt x="223" y="292"/>
                  </a:lnTo>
                  <a:lnTo>
                    <a:pt x="251" y="338"/>
                  </a:lnTo>
                  <a:lnTo>
                    <a:pt x="238" y="350"/>
                  </a:lnTo>
                  <a:lnTo>
                    <a:pt x="208" y="304"/>
                  </a:lnTo>
                  <a:lnTo>
                    <a:pt x="179" y="262"/>
                  </a:lnTo>
                  <a:lnTo>
                    <a:pt x="150" y="217"/>
                  </a:lnTo>
                  <a:lnTo>
                    <a:pt x="121" y="176"/>
                  </a:lnTo>
                  <a:lnTo>
                    <a:pt x="90" y="133"/>
                  </a:lnTo>
                  <a:lnTo>
                    <a:pt x="61" y="92"/>
                  </a:lnTo>
                  <a:lnTo>
                    <a:pt x="31" y="50"/>
                  </a:lnTo>
                  <a:lnTo>
                    <a:pt x="0" y="12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2" name="Freeform 72"/>
            <p:cNvSpPr>
              <a:spLocks/>
            </p:cNvSpPr>
            <p:nvPr/>
          </p:nvSpPr>
          <p:spPr bwMode="auto">
            <a:xfrm>
              <a:off x="8481" y="4395"/>
              <a:ext cx="12" cy="67"/>
            </a:xfrm>
            <a:custGeom>
              <a:avLst/>
              <a:gdLst>
                <a:gd name="T0" fmla="*/ 6 w 12"/>
                <a:gd name="T1" fmla="*/ 67 h 67"/>
                <a:gd name="T2" fmla="*/ 0 w 12"/>
                <a:gd name="T3" fmla="*/ 0 h 67"/>
                <a:gd name="T4" fmla="*/ 12 w 12"/>
                <a:gd name="T5" fmla="*/ 0 h 67"/>
                <a:gd name="T6" fmla="*/ 6 w 1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7">
                  <a:moveTo>
                    <a:pt x="6" y="6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426" y="4407"/>
              <a:ext cx="12" cy="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4" name="Freeform 74"/>
            <p:cNvSpPr>
              <a:spLocks/>
            </p:cNvSpPr>
            <p:nvPr/>
          </p:nvSpPr>
          <p:spPr bwMode="auto">
            <a:xfrm>
              <a:off x="9603" y="4420"/>
              <a:ext cx="864" cy="1086"/>
            </a:xfrm>
            <a:custGeom>
              <a:avLst/>
              <a:gdLst>
                <a:gd name="T0" fmla="*/ 864 w 864"/>
                <a:gd name="T1" fmla="*/ 6 h 1086"/>
                <a:gd name="T2" fmla="*/ 864 w 864"/>
                <a:gd name="T3" fmla="*/ 24 h 1086"/>
                <a:gd name="T4" fmla="*/ 763 w 864"/>
                <a:gd name="T5" fmla="*/ 162 h 1086"/>
                <a:gd name="T6" fmla="*/ 659 w 864"/>
                <a:gd name="T7" fmla="*/ 297 h 1086"/>
                <a:gd name="T8" fmla="*/ 554 w 864"/>
                <a:gd name="T9" fmla="*/ 428 h 1086"/>
                <a:gd name="T10" fmla="*/ 447 w 864"/>
                <a:gd name="T11" fmla="*/ 561 h 1086"/>
                <a:gd name="T12" fmla="*/ 338 w 864"/>
                <a:gd name="T13" fmla="*/ 691 h 1086"/>
                <a:gd name="T14" fmla="*/ 229 w 864"/>
                <a:gd name="T15" fmla="*/ 821 h 1086"/>
                <a:gd name="T16" fmla="*/ 119 w 864"/>
                <a:gd name="T17" fmla="*/ 951 h 1086"/>
                <a:gd name="T18" fmla="*/ 12 w 864"/>
                <a:gd name="T19" fmla="*/ 1086 h 1086"/>
                <a:gd name="T20" fmla="*/ 0 w 864"/>
                <a:gd name="T21" fmla="*/ 1086 h 1086"/>
                <a:gd name="T22" fmla="*/ 43 w 864"/>
                <a:gd name="T23" fmla="*/ 1043 h 1086"/>
                <a:gd name="T24" fmla="*/ 36 w 864"/>
                <a:gd name="T25" fmla="*/ 1037 h 1086"/>
                <a:gd name="T26" fmla="*/ 143 w 864"/>
                <a:gd name="T27" fmla="*/ 907 h 1086"/>
                <a:gd name="T28" fmla="*/ 250 w 864"/>
                <a:gd name="T29" fmla="*/ 779 h 1086"/>
                <a:gd name="T30" fmla="*/ 355 w 864"/>
                <a:gd name="T31" fmla="*/ 648 h 1086"/>
                <a:gd name="T32" fmla="*/ 460 w 864"/>
                <a:gd name="T33" fmla="*/ 520 h 1086"/>
                <a:gd name="T34" fmla="*/ 563 w 864"/>
                <a:gd name="T35" fmla="*/ 390 h 1086"/>
                <a:gd name="T36" fmla="*/ 664 w 864"/>
                <a:gd name="T37" fmla="*/ 260 h 1086"/>
                <a:gd name="T38" fmla="*/ 762 w 864"/>
                <a:gd name="T39" fmla="*/ 130 h 1086"/>
                <a:gd name="T40" fmla="*/ 858 w 864"/>
                <a:gd name="T41" fmla="*/ 0 h 1086"/>
                <a:gd name="T42" fmla="*/ 864 w 864"/>
                <a:gd name="T43" fmla="*/ 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4" h="1086">
                  <a:moveTo>
                    <a:pt x="864" y="6"/>
                  </a:moveTo>
                  <a:lnTo>
                    <a:pt x="864" y="24"/>
                  </a:lnTo>
                  <a:lnTo>
                    <a:pt x="763" y="162"/>
                  </a:lnTo>
                  <a:lnTo>
                    <a:pt x="659" y="297"/>
                  </a:lnTo>
                  <a:lnTo>
                    <a:pt x="554" y="428"/>
                  </a:lnTo>
                  <a:lnTo>
                    <a:pt x="447" y="561"/>
                  </a:lnTo>
                  <a:lnTo>
                    <a:pt x="338" y="691"/>
                  </a:lnTo>
                  <a:lnTo>
                    <a:pt x="229" y="821"/>
                  </a:lnTo>
                  <a:lnTo>
                    <a:pt x="119" y="951"/>
                  </a:lnTo>
                  <a:lnTo>
                    <a:pt x="12" y="1086"/>
                  </a:lnTo>
                  <a:lnTo>
                    <a:pt x="0" y="1086"/>
                  </a:lnTo>
                  <a:lnTo>
                    <a:pt x="43" y="1043"/>
                  </a:lnTo>
                  <a:lnTo>
                    <a:pt x="36" y="1037"/>
                  </a:lnTo>
                  <a:lnTo>
                    <a:pt x="143" y="907"/>
                  </a:lnTo>
                  <a:lnTo>
                    <a:pt x="250" y="779"/>
                  </a:lnTo>
                  <a:lnTo>
                    <a:pt x="355" y="648"/>
                  </a:lnTo>
                  <a:lnTo>
                    <a:pt x="460" y="520"/>
                  </a:lnTo>
                  <a:lnTo>
                    <a:pt x="563" y="390"/>
                  </a:lnTo>
                  <a:lnTo>
                    <a:pt x="664" y="260"/>
                  </a:lnTo>
                  <a:lnTo>
                    <a:pt x="762" y="130"/>
                  </a:lnTo>
                  <a:lnTo>
                    <a:pt x="858" y="0"/>
                  </a:lnTo>
                  <a:lnTo>
                    <a:pt x="864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5" name="Freeform 75"/>
            <p:cNvSpPr>
              <a:spLocks/>
            </p:cNvSpPr>
            <p:nvPr/>
          </p:nvSpPr>
          <p:spPr bwMode="auto">
            <a:xfrm>
              <a:off x="9119" y="4432"/>
              <a:ext cx="18" cy="43"/>
            </a:xfrm>
            <a:custGeom>
              <a:avLst/>
              <a:gdLst>
                <a:gd name="T0" fmla="*/ 6 w 18"/>
                <a:gd name="T1" fmla="*/ 43 h 43"/>
                <a:gd name="T2" fmla="*/ 0 w 18"/>
                <a:gd name="T3" fmla="*/ 35 h 43"/>
                <a:gd name="T4" fmla="*/ 2 w 18"/>
                <a:gd name="T5" fmla="*/ 26 h 43"/>
                <a:gd name="T6" fmla="*/ 6 w 18"/>
                <a:gd name="T7" fmla="*/ 12 h 43"/>
                <a:gd name="T8" fmla="*/ 12 w 18"/>
                <a:gd name="T9" fmla="*/ 0 h 43"/>
                <a:gd name="T10" fmla="*/ 17 w 18"/>
                <a:gd name="T11" fmla="*/ 9 h 43"/>
                <a:gd name="T12" fmla="*/ 18 w 18"/>
                <a:gd name="T13" fmla="*/ 22 h 43"/>
                <a:gd name="T14" fmla="*/ 14 w 18"/>
                <a:gd name="T15" fmla="*/ 32 h 43"/>
                <a:gd name="T16" fmla="*/ 6 w 1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3">
                  <a:moveTo>
                    <a:pt x="6" y="43"/>
                  </a:moveTo>
                  <a:lnTo>
                    <a:pt x="0" y="35"/>
                  </a:lnTo>
                  <a:lnTo>
                    <a:pt x="2" y="26"/>
                  </a:lnTo>
                  <a:lnTo>
                    <a:pt x="6" y="12"/>
                  </a:lnTo>
                  <a:lnTo>
                    <a:pt x="12" y="0"/>
                  </a:lnTo>
                  <a:lnTo>
                    <a:pt x="17" y="9"/>
                  </a:lnTo>
                  <a:lnTo>
                    <a:pt x="18" y="22"/>
                  </a:lnTo>
                  <a:lnTo>
                    <a:pt x="14" y="32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6" name="Freeform 76"/>
            <p:cNvSpPr>
              <a:spLocks/>
            </p:cNvSpPr>
            <p:nvPr/>
          </p:nvSpPr>
          <p:spPr bwMode="auto">
            <a:xfrm>
              <a:off x="8966" y="4444"/>
              <a:ext cx="7" cy="43"/>
            </a:xfrm>
            <a:custGeom>
              <a:avLst/>
              <a:gdLst>
                <a:gd name="T0" fmla="*/ 0 w 7"/>
                <a:gd name="T1" fmla="*/ 43 h 43"/>
                <a:gd name="T2" fmla="*/ 7 w 7"/>
                <a:gd name="T3" fmla="*/ 0 h 43"/>
                <a:gd name="T4" fmla="*/ 7 w 7"/>
                <a:gd name="T5" fmla="*/ 31 h 43"/>
                <a:gd name="T6" fmla="*/ 0 w 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3">
                  <a:moveTo>
                    <a:pt x="0" y="43"/>
                  </a:moveTo>
                  <a:lnTo>
                    <a:pt x="7" y="0"/>
                  </a:lnTo>
                  <a:lnTo>
                    <a:pt x="7" y="3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7" name="Freeform 77"/>
            <p:cNvSpPr>
              <a:spLocks/>
            </p:cNvSpPr>
            <p:nvPr/>
          </p:nvSpPr>
          <p:spPr bwMode="auto">
            <a:xfrm>
              <a:off x="6954" y="4447"/>
              <a:ext cx="319" cy="458"/>
            </a:xfrm>
            <a:custGeom>
              <a:avLst/>
              <a:gdLst>
                <a:gd name="T0" fmla="*/ 25 w 319"/>
                <a:gd name="T1" fmla="*/ 3 h 458"/>
                <a:gd name="T2" fmla="*/ 52 w 319"/>
                <a:gd name="T3" fmla="*/ 48 h 458"/>
                <a:gd name="T4" fmla="*/ 81 w 319"/>
                <a:gd name="T5" fmla="*/ 93 h 458"/>
                <a:gd name="T6" fmla="*/ 111 w 319"/>
                <a:gd name="T7" fmla="*/ 138 h 458"/>
                <a:gd name="T8" fmla="*/ 143 w 319"/>
                <a:gd name="T9" fmla="*/ 184 h 458"/>
                <a:gd name="T10" fmla="*/ 173 w 319"/>
                <a:gd name="T11" fmla="*/ 228 h 458"/>
                <a:gd name="T12" fmla="*/ 206 w 319"/>
                <a:gd name="T13" fmla="*/ 274 h 458"/>
                <a:gd name="T14" fmla="*/ 238 w 319"/>
                <a:gd name="T15" fmla="*/ 320 h 458"/>
                <a:gd name="T16" fmla="*/ 270 w 319"/>
                <a:gd name="T17" fmla="*/ 366 h 458"/>
                <a:gd name="T18" fmla="*/ 273 w 319"/>
                <a:gd name="T19" fmla="*/ 380 h 458"/>
                <a:gd name="T20" fmla="*/ 277 w 319"/>
                <a:gd name="T21" fmla="*/ 392 h 458"/>
                <a:gd name="T22" fmla="*/ 284 w 319"/>
                <a:gd name="T23" fmla="*/ 403 h 458"/>
                <a:gd name="T24" fmla="*/ 291 w 319"/>
                <a:gd name="T25" fmla="*/ 413 h 458"/>
                <a:gd name="T26" fmla="*/ 299 w 319"/>
                <a:gd name="T27" fmla="*/ 422 h 458"/>
                <a:gd name="T28" fmla="*/ 306 w 319"/>
                <a:gd name="T29" fmla="*/ 433 h 458"/>
                <a:gd name="T30" fmla="*/ 313 w 319"/>
                <a:gd name="T31" fmla="*/ 444 h 458"/>
                <a:gd name="T32" fmla="*/ 319 w 319"/>
                <a:gd name="T33" fmla="*/ 458 h 458"/>
                <a:gd name="T34" fmla="*/ 273 w 319"/>
                <a:gd name="T35" fmla="*/ 403 h 458"/>
                <a:gd name="T36" fmla="*/ 230 w 319"/>
                <a:gd name="T37" fmla="*/ 349 h 458"/>
                <a:gd name="T38" fmla="*/ 189 w 319"/>
                <a:gd name="T39" fmla="*/ 292 h 458"/>
                <a:gd name="T40" fmla="*/ 150 w 319"/>
                <a:gd name="T41" fmla="*/ 237 h 458"/>
                <a:gd name="T42" fmla="*/ 111 w 319"/>
                <a:gd name="T43" fmla="*/ 179 h 458"/>
                <a:gd name="T44" fmla="*/ 74 w 319"/>
                <a:gd name="T45" fmla="*/ 123 h 458"/>
                <a:gd name="T46" fmla="*/ 37 w 319"/>
                <a:gd name="T47" fmla="*/ 66 h 458"/>
                <a:gd name="T48" fmla="*/ 0 w 319"/>
                <a:gd name="T49" fmla="*/ 9 h 458"/>
                <a:gd name="T50" fmla="*/ 5 w 319"/>
                <a:gd name="T51" fmla="*/ 7 h 458"/>
                <a:gd name="T52" fmla="*/ 10 w 319"/>
                <a:gd name="T53" fmla="*/ 3 h 458"/>
                <a:gd name="T54" fmla="*/ 16 w 319"/>
                <a:gd name="T55" fmla="*/ 0 h 458"/>
                <a:gd name="T56" fmla="*/ 25 w 319"/>
                <a:gd name="T57" fmla="*/ 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9" h="458">
                  <a:moveTo>
                    <a:pt x="25" y="3"/>
                  </a:moveTo>
                  <a:lnTo>
                    <a:pt x="52" y="48"/>
                  </a:lnTo>
                  <a:lnTo>
                    <a:pt x="81" y="93"/>
                  </a:lnTo>
                  <a:lnTo>
                    <a:pt x="111" y="138"/>
                  </a:lnTo>
                  <a:lnTo>
                    <a:pt x="143" y="184"/>
                  </a:lnTo>
                  <a:lnTo>
                    <a:pt x="173" y="228"/>
                  </a:lnTo>
                  <a:lnTo>
                    <a:pt x="206" y="274"/>
                  </a:lnTo>
                  <a:lnTo>
                    <a:pt x="238" y="320"/>
                  </a:lnTo>
                  <a:lnTo>
                    <a:pt x="270" y="366"/>
                  </a:lnTo>
                  <a:lnTo>
                    <a:pt x="273" y="380"/>
                  </a:lnTo>
                  <a:lnTo>
                    <a:pt x="277" y="392"/>
                  </a:lnTo>
                  <a:lnTo>
                    <a:pt x="284" y="403"/>
                  </a:lnTo>
                  <a:lnTo>
                    <a:pt x="291" y="413"/>
                  </a:lnTo>
                  <a:lnTo>
                    <a:pt x="299" y="422"/>
                  </a:lnTo>
                  <a:lnTo>
                    <a:pt x="306" y="433"/>
                  </a:lnTo>
                  <a:lnTo>
                    <a:pt x="313" y="444"/>
                  </a:lnTo>
                  <a:lnTo>
                    <a:pt x="319" y="458"/>
                  </a:lnTo>
                  <a:lnTo>
                    <a:pt x="273" y="403"/>
                  </a:lnTo>
                  <a:lnTo>
                    <a:pt x="230" y="349"/>
                  </a:lnTo>
                  <a:lnTo>
                    <a:pt x="189" y="292"/>
                  </a:lnTo>
                  <a:lnTo>
                    <a:pt x="150" y="237"/>
                  </a:lnTo>
                  <a:lnTo>
                    <a:pt x="111" y="179"/>
                  </a:lnTo>
                  <a:lnTo>
                    <a:pt x="74" y="123"/>
                  </a:lnTo>
                  <a:lnTo>
                    <a:pt x="37" y="66"/>
                  </a:lnTo>
                  <a:lnTo>
                    <a:pt x="0" y="9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8" name="Freeform 78"/>
            <p:cNvSpPr>
              <a:spLocks/>
            </p:cNvSpPr>
            <p:nvPr/>
          </p:nvSpPr>
          <p:spPr bwMode="auto">
            <a:xfrm>
              <a:off x="9880" y="4493"/>
              <a:ext cx="281" cy="461"/>
            </a:xfrm>
            <a:custGeom>
              <a:avLst/>
              <a:gdLst>
                <a:gd name="T0" fmla="*/ 281 w 281"/>
                <a:gd name="T1" fmla="*/ 6 h 461"/>
                <a:gd name="T2" fmla="*/ 243 w 281"/>
                <a:gd name="T3" fmla="*/ 61 h 461"/>
                <a:gd name="T4" fmla="*/ 208 w 281"/>
                <a:gd name="T5" fmla="*/ 118 h 461"/>
                <a:gd name="T6" fmla="*/ 174 w 281"/>
                <a:gd name="T7" fmla="*/ 176 h 461"/>
                <a:gd name="T8" fmla="*/ 142 w 281"/>
                <a:gd name="T9" fmla="*/ 236 h 461"/>
                <a:gd name="T10" fmla="*/ 108 w 281"/>
                <a:gd name="T11" fmla="*/ 292 h 461"/>
                <a:gd name="T12" fmla="*/ 75 w 281"/>
                <a:gd name="T13" fmla="*/ 351 h 461"/>
                <a:gd name="T14" fmla="*/ 38 w 281"/>
                <a:gd name="T15" fmla="*/ 406 h 461"/>
                <a:gd name="T16" fmla="*/ 0 w 281"/>
                <a:gd name="T17" fmla="*/ 461 h 461"/>
                <a:gd name="T18" fmla="*/ 29 w 281"/>
                <a:gd name="T19" fmla="*/ 403 h 461"/>
                <a:gd name="T20" fmla="*/ 59 w 281"/>
                <a:gd name="T21" fmla="*/ 345 h 461"/>
                <a:gd name="T22" fmla="*/ 92 w 281"/>
                <a:gd name="T23" fmla="*/ 286 h 461"/>
                <a:gd name="T24" fmla="*/ 124 w 281"/>
                <a:gd name="T25" fmla="*/ 230 h 461"/>
                <a:gd name="T26" fmla="*/ 156 w 281"/>
                <a:gd name="T27" fmla="*/ 172 h 461"/>
                <a:gd name="T28" fmla="*/ 191 w 281"/>
                <a:gd name="T29" fmla="*/ 115 h 461"/>
                <a:gd name="T30" fmla="*/ 226 w 281"/>
                <a:gd name="T31" fmla="*/ 57 h 461"/>
                <a:gd name="T32" fmla="*/ 263 w 281"/>
                <a:gd name="T33" fmla="*/ 0 h 461"/>
                <a:gd name="T34" fmla="*/ 272 w 281"/>
                <a:gd name="T35" fmla="*/ 0 h 461"/>
                <a:gd name="T36" fmla="*/ 281 w 281"/>
                <a:gd name="T37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461">
                  <a:moveTo>
                    <a:pt x="281" y="6"/>
                  </a:moveTo>
                  <a:lnTo>
                    <a:pt x="243" y="61"/>
                  </a:lnTo>
                  <a:lnTo>
                    <a:pt x="208" y="118"/>
                  </a:lnTo>
                  <a:lnTo>
                    <a:pt x="174" y="176"/>
                  </a:lnTo>
                  <a:lnTo>
                    <a:pt x="142" y="236"/>
                  </a:lnTo>
                  <a:lnTo>
                    <a:pt x="108" y="292"/>
                  </a:lnTo>
                  <a:lnTo>
                    <a:pt x="75" y="351"/>
                  </a:lnTo>
                  <a:lnTo>
                    <a:pt x="38" y="406"/>
                  </a:lnTo>
                  <a:lnTo>
                    <a:pt x="0" y="461"/>
                  </a:lnTo>
                  <a:lnTo>
                    <a:pt x="29" y="403"/>
                  </a:lnTo>
                  <a:lnTo>
                    <a:pt x="59" y="345"/>
                  </a:lnTo>
                  <a:lnTo>
                    <a:pt x="92" y="286"/>
                  </a:lnTo>
                  <a:lnTo>
                    <a:pt x="124" y="230"/>
                  </a:lnTo>
                  <a:lnTo>
                    <a:pt x="156" y="172"/>
                  </a:lnTo>
                  <a:lnTo>
                    <a:pt x="191" y="115"/>
                  </a:lnTo>
                  <a:lnTo>
                    <a:pt x="226" y="57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1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9119" y="4499"/>
              <a:ext cx="6" cy="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8954" y="4505"/>
              <a:ext cx="6" cy="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1" name="Freeform 81"/>
            <p:cNvSpPr>
              <a:spLocks/>
            </p:cNvSpPr>
            <p:nvPr/>
          </p:nvSpPr>
          <p:spPr bwMode="auto">
            <a:xfrm>
              <a:off x="9652" y="4554"/>
              <a:ext cx="833" cy="982"/>
            </a:xfrm>
            <a:custGeom>
              <a:avLst/>
              <a:gdLst>
                <a:gd name="T0" fmla="*/ 833 w 833"/>
                <a:gd name="T1" fmla="*/ 19 h 982"/>
                <a:gd name="T2" fmla="*/ 775 w 833"/>
                <a:gd name="T3" fmla="*/ 80 h 982"/>
                <a:gd name="T4" fmla="*/ 724 w 833"/>
                <a:gd name="T5" fmla="*/ 144 h 982"/>
                <a:gd name="T6" fmla="*/ 673 w 833"/>
                <a:gd name="T7" fmla="*/ 208 h 982"/>
                <a:gd name="T8" fmla="*/ 625 w 833"/>
                <a:gd name="T9" fmla="*/ 273 h 982"/>
                <a:gd name="T10" fmla="*/ 576 w 833"/>
                <a:gd name="T11" fmla="*/ 335 h 982"/>
                <a:gd name="T12" fmla="*/ 526 w 833"/>
                <a:gd name="T13" fmla="*/ 400 h 982"/>
                <a:gd name="T14" fmla="*/ 474 w 833"/>
                <a:gd name="T15" fmla="*/ 461 h 982"/>
                <a:gd name="T16" fmla="*/ 417 w 833"/>
                <a:gd name="T17" fmla="*/ 522 h 982"/>
                <a:gd name="T18" fmla="*/ 413 w 833"/>
                <a:gd name="T19" fmla="*/ 533 h 982"/>
                <a:gd name="T20" fmla="*/ 406 w 833"/>
                <a:gd name="T21" fmla="*/ 543 h 982"/>
                <a:gd name="T22" fmla="*/ 398 w 833"/>
                <a:gd name="T23" fmla="*/ 550 h 982"/>
                <a:gd name="T24" fmla="*/ 390 w 833"/>
                <a:gd name="T25" fmla="*/ 557 h 982"/>
                <a:gd name="T26" fmla="*/ 381 w 833"/>
                <a:gd name="T27" fmla="*/ 563 h 982"/>
                <a:gd name="T28" fmla="*/ 371 w 833"/>
                <a:gd name="T29" fmla="*/ 571 h 982"/>
                <a:gd name="T30" fmla="*/ 365 w 833"/>
                <a:gd name="T31" fmla="*/ 579 h 982"/>
                <a:gd name="T32" fmla="*/ 362 w 833"/>
                <a:gd name="T33" fmla="*/ 590 h 982"/>
                <a:gd name="T34" fmla="*/ 321 w 833"/>
                <a:gd name="T35" fmla="*/ 637 h 982"/>
                <a:gd name="T36" fmla="*/ 281 w 833"/>
                <a:gd name="T37" fmla="*/ 684 h 982"/>
                <a:gd name="T38" fmla="*/ 240 w 833"/>
                <a:gd name="T39" fmla="*/ 732 h 982"/>
                <a:gd name="T40" fmla="*/ 200 w 833"/>
                <a:gd name="T41" fmla="*/ 779 h 982"/>
                <a:gd name="T42" fmla="*/ 159 w 833"/>
                <a:gd name="T43" fmla="*/ 825 h 982"/>
                <a:gd name="T44" fmla="*/ 117 w 833"/>
                <a:gd name="T45" fmla="*/ 873 h 982"/>
                <a:gd name="T46" fmla="*/ 75 w 833"/>
                <a:gd name="T47" fmla="*/ 920 h 982"/>
                <a:gd name="T48" fmla="*/ 30 w 833"/>
                <a:gd name="T49" fmla="*/ 970 h 982"/>
                <a:gd name="T50" fmla="*/ 0 w 833"/>
                <a:gd name="T51" fmla="*/ 982 h 982"/>
                <a:gd name="T52" fmla="*/ 102 w 833"/>
                <a:gd name="T53" fmla="*/ 859 h 982"/>
                <a:gd name="T54" fmla="*/ 208 w 833"/>
                <a:gd name="T55" fmla="*/ 738 h 982"/>
                <a:gd name="T56" fmla="*/ 313 w 833"/>
                <a:gd name="T57" fmla="*/ 617 h 982"/>
                <a:gd name="T58" fmla="*/ 419 w 833"/>
                <a:gd name="T59" fmla="*/ 496 h 982"/>
                <a:gd name="T60" fmla="*/ 523 w 833"/>
                <a:gd name="T61" fmla="*/ 372 h 982"/>
                <a:gd name="T62" fmla="*/ 625 w 833"/>
                <a:gd name="T63" fmla="*/ 250 h 982"/>
                <a:gd name="T64" fmla="*/ 725 w 833"/>
                <a:gd name="T65" fmla="*/ 124 h 982"/>
                <a:gd name="T66" fmla="*/ 821 w 833"/>
                <a:gd name="T67" fmla="*/ 0 h 982"/>
                <a:gd name="T68" fmla="*/ 833 w 833"/>
                <a:gd name="T69" fmla="*/ 0 h 982"/>
                <a:gd name="T70" fmla="*/ 833 w 833"/>
                <a:gd name="T71" fmla="*/ 19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3" h="982">
                  <a:moveTo>
                    <a:pt x="833" y="19"/>
                  </a:moveTo>
                  <a:lnTo>
                    <a:pt x="775" y="80"/>
                  </a:lnTo>
                  <a:lnTo>
                    <a:pt x="724" y="144"/>
                  </a:lnTo>
                  <a:lnTo>
                    <a:pt x="673" y="208"/>
                  </a:lnTo>
                  <a:lnTo>
                    <a:pt x="625" y="273"/>
                  </a:lnTo>
                  <a:lnTo>
                    <a:pt x="576" y="335"/>
                  </a:lnTo>
                  <a:lnTo>
                    <a:pt x="526" y="400"/>
                  </a:lnTo>
                  <a:lnTo>
                    <a:pt x="474" y="461"/>
                  </a:lnTo>
                  <a:lnTo>
                    <a:pt x="417" y="522"/>
                  </a:lnTo>
                  <a:lnTo>
                    <a:pt x="413" y="533"/>
                  </a:lnTo>
                  <a:lnTo>
                    <a:pt x="406" y="543"/>
                  </a:lnTo>
                  <a:lnTo>
                    <a:pt x="398" y="550"/>
                  </a:lnTo>
                  <a:lnTo>
                    <a:pt x="390" y="557"/>
                  </a:lnTo>
                  <a:lnTo>
                    <a:pt x="381" y="563"/>
                  </a:lnTo>
                  <a:lnTo>
                    <a:pt x="371" y="571"/>
                  </a:lnTo>
                  <a:lnTo>
                    <a:pt x="365" y="579"/>
                  </a:lnTo>
                  <a:lnTo>
                    <a:pt x="362" y="590"/>
                  </a:lnTo>
                  <a:lnTo>
                    <a:pt x="321" y="637"/>
                  </a:lnTo>
                  <a:lnTo>
                    <a:pt x="281" y="684"/>
                  </a:lnTo>
                  <a:lnTo>
                    <a:pt x="240" y="732"/>
                  </a:lnTo>
                  <a:lnTo>
                    <a:pt x="200" y="779"/>
                  </a:lnTo>
                  <a:lnTo>
                    <a:pt x="159" y="825"/>
                  </a:lnTo>
                  <a:lnTo>
                    <a:pt x="117" y="873"/>
                  </a:lnTo>
                  <a:lnTo>
                    <a:pt x="75" y="920"/>
                  </a:lnTo>
                  <a:lnTo>
                    <a:pt x="30" y="970"/>
                  </a:lnTo>
                  <a:lnTo>
                    <a:pt x="0" y="982"/>
                  </a:lnTo>
                  <a:lnTo>
                    <a:pt x="102" y="859"/>
                  </a:lnTo>
                  <a:lnTo>
                    <a:pt x="208" y="738"/>
                  </a:lnTo>
                  <a:lnTo>
                    <a:pt x="313" y="617"/>
                  </a:lnTo>
                  <a:lnTo>
                    <a:pt x="419" y="496"/>
                  </a:lnTo>
                  <a:lnTo>
                    <a:pt x="523" y="372"/>
                  </a:lnTo>
                  <a:lnTo>
                    <a:pt x="625" y="250"/>
                  </a:lnTo>
                  <a:lnTo>
                    <a:pt x="725" y="124"/>
                  </a:lnTo>
                  <a:lnTo>
                    <a:pt x="821" y="0"/>
                  </a:lnTo>
                  <a:lnTo>
                    <a:pt x="833" y="0"/>
                  </a:lnTo>
                  <a:lnTo>
                    <a:pt x="833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2" name="Freeform 82"/>
            <p:cNvSpPr>
              <a:spLocks/>
            </p:cNvSpPr>
            <p:nvPr/>
          </p:nvSpPr>
          <p:spPr bwMode="auto">
            <a:xfrm>
              <a:off x="9040" y="4585"/>
              <a:ext cx="12" cy="81"/>
            </a:xfrm>
            <a:custGeom>
              <a:avLst/>
              <a:gdLst>
                <a:gd name="T0" fmla="*/ 6 w 12"/>
                <a:gd name="T1" fmla="*/ 0 h 81"/>
                <a:gd name="T2" fmla="*/ 11 w 12"/>
                <a:gd name="T3" fmla="*/ 9 h 81"/>
                <a:gd name="T4" fmla="*/ 12 w 12"/>
                <a:gd name="T5" fmla="*/ 18 h 81"/>
                <a:gd name="T6" fmla="*/ 11 w 12"/>
                <a:gd name="T7" fmla="*/ 29 h 81"/>
                <a:gd name="T8" fmla="*/ 9 w 12"/>
                <a:gd name="T9" fmla="*/ 40 h 81"/>
                <a:gd name="T10" fmla="*/ 6 w 12"/>
                <a:gd name="T11" fmla="*/ 49 h 81"/>
                <a:gd name="T12" fmla="*/ 3 w 12"/>
                <a:gd name="T13" fmla="*/ 60 h 81"/>
                <a:gd name="T14" fmla="*/ 0 w 12"/>
                <a:gd name="T15" fmla="*/ 70 h 81"/>
                <a:gd name="T16" fmla="*/ 0 w 12"/>
                <a:gd name="T17" fmla="*/ 81 h 81"/>
                <a:gd name="T18" fmla="*/ 0 w 12"/>
                <a:gd name="T19" fmla="*/ 0 h 81"/>
                <a:gd name="T20" fmla="*/ 6 w 12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81">
                  <a:moveTo>
                    <a:pt x="6" y="0"/>
                  </a:moveTo>
                  <a:lnTo>
                    <a:pt x="11" y="9"/>
                  </a:lnTo>
                  <a:lnTo>
                    <a:pt x="12" y="18"/>
                  </a:lnTo>
                  <a:lnTo>
                    <a:pt x="11" y="29"/>
                  </a:lnTo>
                  <a:lnTo>
                    <a:pt x="9" y="40"/>
                  </a:lnTo>
                  <a:lnTo>
                    <a:pt x="6" y="49"/>
                  </a:lnTo>
                  <a:lnTo>
                    <a:pt x="3" y="60"/>
                  </a:lnTo>
                  <a:lnTo>
                    <a:pt x="0" y="70"/>
                  </a:lnTo>
                  <a:lnTo>
                    <a:pt x="0" y="8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3" name="Freeform 83"/>
            <p:cNvSpPr>
              <a:spLocks/>
            </p:cNvSpPr>
            <p:nvPr/>
          </p:nvSpPr>
          <p:spPr bwMode="auto">
            <a:xfrm>
              <a:off x="8633" y="4603"/>
              <a:ext cx="14" cy="87"/>
            </a:xfrm>
            <a:custGeom>
              <a:avLst/>
              <a:gdLst>
                <a:gd name="T0" fmla="*/ 1 w 14"/>
                <a:gd name="T1" fmla="*/ 87 h 87"/>
                <a:gd name="T2" fmla="*/ 1 w 14"/>
                <a:gd name="T3" fmla="*/ 75 h 87"/>
                <a:gd name="T4" fmla="*/ 9 w 14"/>
                <a:gd name="T5" fmla="*/ 74 h 87"/>
                <a:gd name="T6" fmla="*/ 14 w 14"/>
                <a:gd name="T7" fmla="*/ 69 h 87"/>
                <a:gd name="T8" fmla="*/ 4 w 14"/>
                <a:gd name="T9" fmla="*/ 62 h 87"/>
                <a:gd name="T10" fmla="*/ 1 w 14"/>
                <a:gd name="T11" fmla="*/ 56 h 87"/>
                <a:gd name="T12" fmla="*/ 0 w 14"/>
                <a:gd name="T13" fmla="*/ 46 h 87"/>
                <a:gd name="T14" fmla="*/ 0 w 14"/>
                <a:gd name="T15" fmla="*/ 37 h 87"/>
                <a:gd name="T16" fmla="*/ 0 w 14"/>
                <a:gd name="T17" fmla="*/ 26 h 87"/>
                <a:gd name="T18" fmla="*/ 1 w 14"/>
                <a:gd name="T19" fmla="*/ 16 h 87"/>
                <a:gd name="T20" fmla="*/ 1 w 14"/>
                <a:gd name="T21" fmla="*/ 7 h 87"/>
                <a:gd name="T22" fmla="*/ 1 w 14"/>
                <a:gd name="T23" fmla="*/ 0 h 87"/>
                <a:gd name="T24" fmla="*/ 0 w 14"/>
                <a:gd name="T25" fmla="*/ 9 h 87"/>
                <a:gd name="T26" fmla="*/ 1 w 14"/>
                <a:gd name="T27" fmla="*/ 19 h 87"/>
                <a:gd name="T28" fmla="*/ 3 w 14"/>
                <a:gd name="T29" fmla="*/ 29 h 87"/>
                <a:gd name="T30" fmla="*/ 6 w 14"/>
                <a:gd name="T31" fmla="*/ 42 h 87"/>
                <a:gd name="T32" fmla="*/ 6 w 14"/>
                <a:gd name="T33" fmla="*/ 51 h 87"/>
                <a:gd name="T34" fmla="*/ 7 w 14"/>
                <a:gd name="T35" fmla="*/ 63 h 87"/>
                <a:gd name="T36" fmla="*/ 6 w 14"/>
                <a:gd name="T37" fmla="*/ 75 h 87"/>
                <a:gd name="T38" fmla="*/ 1 w 14"/>
                <a:gd name="T3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87">
                  <a:moveTo>
                    <a:pt x="1" y="87"/>
                  </a:moveTo>
                  <a:lnTo>
                    <a:pt x="1" y="75"/>
                  </a:lnTo>
                  <a:lnTo>
                    <a:pt x="9" y="74"/>
                  </a:lnTo>
                  <a:lnTo>
                    <a:pt x="14" y="69"/>
                  </a:lnTo>
                  <a:lnTo>
                    <a:pt x="4" y="62"/>
                  </a:lnTo>
                  <a:lnTo>
                    <a:pt x="1" y="5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1" y="7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9"/>
                  </a:lnTo>
                  <a:lnTo>
                    <a:pt x="3" y="29"/>
                  </a:lnTo>
                  <a:lnTo>
                    <a:pt x="6" y="42"/>
                  </a:lnTo>
                  <a:lnTo>
                    <a:pt x="6" y="51"/>
                  </a:lnTo>
                  <a:lnTo>
                    <a:pt x="7" y="63"/>
                  </a:lnTo>
                  <a:lnTo>
                    <a:pt x="6" y="75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8573" y="4622"/>
              <a:ext cx="12" cy="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5" name="Freeform 85"/>
            <p:cNvSpPr>
              <a:spLocks/>
            </p:cNvSpPr>
            <p:nvPr/>
          </p:nvSpPr>
          <p:spPr bwMode="auto">
            <a:xfrm>
              <a:off x="8573" y="4672"/>
              <a:ext cx="1" cy="25"/>
            </a:xfrm>
            <a:custGeom>
              <a:avLst/>
              <a:gdLst>
                <a:gd name="T0" fmla="*/ 25 h 25"/>
                <a:gd name="T1" fmla="*/ 0 h 25"/>
                <a:gd name="T2" fmla="*/ 6 h 25"/>
                <a:gd name="T3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5">
                  <a:moveTo>
                    <a:pt x="0" y="25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6" name="Freeform 86"/>
            <p:cNvSpPr>
              <a:spLocks/>
            </p:cNvSpPr>
            <p:nvPr/>
          </p:nvSpPr>
          <p:spPr bwMode="auto">
            <a:xfrm>
              <a:off x="9751" y="4697"/>
              <a:ext cx="428" cy="563"/>
            </a:xfrm>
            <a:custGeom>
              <a:avLst/>
              <a:gdLst>
                <a:gd name="T0" fmla="*/ 337 w 428"/>
                <a:gd name="T1" fmla="*/ 147 h 563"/>
                <a:gd name="T2" fmla="*/ 292 w 428"/>
                <a:gd name="T3" fmla="*/ 196 h 563"/>
                <a:gd name="T4" fmla="*/ 251 w 428"/>
                <a:gd name="T5" fmla="*/ 248 h 563"/>
                <a:gd name="T6" fmla="*/ 210 w 428"/>
                <a:gd name="T7" fmla="*/ 299 h 563"/>
                <a:gd name="T8" fmla="*/ 170 w 428"/>
                <a:gd name="T9" fmla="*/ 355 h 563"/>
                <a:gd name="T10" fmla="*/ 129 w 428"/>
                <a:gd name="T11" fmla="*/ 407 h 563"/>
                <a:gd name="T12" fmla="*/ 87 w 428"/>
                <a:gd name="T13" fmla="*/ 460 h 563"/>
                <a:gd name="T14" fmla="*/ 44 w 428"/>
                <a:gd name="T15" fmla="*/ 512 h 563"/>
                <a:gd name="T16" fmla="*/ 0 w 428"/>
                <a:gd name="T17" fmla="*/ 563 h 563"/>
                <a:gd name="T18" fmla="*/ 0 w 428"/>
                <a:gd name="T19" fmla="*/ 557 h 563"/>
                <a:gd name="T20" fmla="*/ 52 w 428"/>
                <a:gd name="T21" fmla="*/ 489 h 563"/>
                <a:gd name="T22" fmla="*/ 106 w 428"/>
                <a:gd name="T23" fmla="*/ 422 h 563"/>
                <a:gd name="T24" fmla="*/ 156 w 428"/>
                <a:gd name="T25" fmla="*/ 350 h 563"/>
                <a:gd name="T26" fmla="*/ 207 w 428"/>
                <a:gd name="T27" fmla="*/ 280 h 563"/>
                <a:gd name="T28" fmla="*/ 257 w 428"/>
                <a:gd name="T29" fmla="*/ 208 h 563"/>
                <a:gd name="T30" fmla="*/ 312 w 428"/>
                <a:gd name="T31" fmla="*/ 137 h 563"/>
                <a:gd name="T32" fmla="*/ 367 w 428"/>
                <a:gd name="T33" fmla="*/ 67 h 563"/>
                <a:gd name="T34" fmla="*/ 428 w 428"/>
                <a:gd name="T35" fmla="*/ 0 h 563"/>
                <a:gd name="T36" fmla="*/ 424 w 428"/>
                <a:gd name="T37" fmla="*/ 18 h 563"/>
                <a:gd name="T38" fmla="*/ 415 w 428"/>
                <a:gd name="T39" fmla="*/ 38 h 563"/>
                <a:gd name="T40" fmla="*/ 404 w 428"/>
                <a:gd name="T41" fmla="*/ 55 h 563"/>
                <a:gd name="T42" fmla="*/ 392 w 428"/>
                <a:gd name="T43" fmla="*/ 73 h 563"/>
                <a:gd name="T44" fmla="*/ 377 w 428"/>
                <a:gd name="T45" fmla="*/ 90 h 563"/>
                <a:gd name="T46" fmla="*/ 363 w 428"/>
                <a:gd name="T47" fmla="*/ 107 h 563"/>
                <a:gd name="T48" fmla="*/ 349 w 428"/>
                <a:gd name="T49" fmla="*/ 125 h 563"/>
                <a:gd name="T50" fmla="*/ 337 w 428"/>
                <a:gd name="T51" fmla="*/ 14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8" h="563">
                  <a:moveTo>
                    <a:pt x="337" y="147"/>
                  </a:moveTo>
                  <a:lnTo>
                    <a:pt x="292" y="196"/>
                  </a:lnTo>
                  <a:lnTo>
                    <a:pt x="251" y="248"/>
                  </a:lnTo>
                  <a:lnTo>
                    <a:pt x="210" y="299"/>
                  </a:lnTo>
                  <a:lnTo>
                    <a:pt x="170" y="355"/>
                  </a:lnTo>
                  <a:lnTo>
                    <a:pt x="129" y="407"/>
                  </a:lnTo>
                  <a:lnTo>
                    <a:pt x="87" y="460"/>
                  </a:lnTo>
                  <a:lnTo>
                    <a:pt x="44" y="512"/>
                  </a:lnTo>
                  <a:lnTo>
                    <a:pt x="0" y="563"/>
                  </a:lnTo>
                  <a:lnTo>
                    <a:pt x="0" y="557"/>
                  </a:lnTo>
                  <a:lnTo>
                    <a:pt x="52" y="489"/>
                  </a:lnTo>
                  <a:lnTo>
                    <a:pt x="106" y="422"/>
                  </a:lnTo>
                  <a:lnTo>
                    <a:pt x="156" y="350"/>
                  </a:lnTo>
                  <a:lnTo>
                    <a:pt x="207" y="280"/>
                  </a:lnTo>
                  <a:lnTo>
                    <a:pt x="257" y="208"/>
                  </a:lnTo>
                  <a:lnTo>
                    <a:pt x="312" y="137"/>
                  </a:lnTo>
                  <a:lnTo>
                    <a:pt x="367" y="67"/>
                  </a:lnTo>
                  <a:lnTo>
                    <a:pt x="428" y="0"/>
                  </a:lnTo>
                  <a:lnTo>
                    <a:pt x="424" y="18"/>
                  </a:lnTo>
                  <a:lnTo>
                    <a:pt x="415" y="38"/>
                  </a:lnTo>
                  <a:lnTo>
                    <a:pt x="404" y="55"/>
                  </a:lnTo>
                  <a:lnTo>
                    <a:pt x="392" y="73"/>
                  </a:lnTo>
                  <a:lnTo>
                    <a:pt x="377" y="90"/>
                  </a:lnTo>
                  <a:lnTo>
                    <a:pt x="363" y="107"/>
                  </a:lnTo>
                  <a:lnTo>
                    <a:pt x="349" y="125"/>
                  </a:lnTo>
                  <a:lnTo>
                    <a:pt x="337" y="1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7" name="Freeform 87"/>
            <p:cNvSpPr>
              <a:spLocks/>
            </p:cNvSpPr>
            <p:nvPr/>
          </p:nvSpPr>
          <p:spPr bwMode="auto">
            <a:xfrm>
              <a:off x="7040" y="4727"/>
              <a:ext cx="165" cy="178"/>
            </a:xfrm>
            <a:custGeom>
              <a:avLst/>
              <a:gdLst>
                <a:gd name="T0" fmla="*/ 165 w 165"/>
                <a:gd name="T1" fmla="*/ 178 h 178"/>
                <a:gd name="T2" fmla="*/ 141 w 165"/>
                <a:gd name="T3" fmla="*/ 164 h 178"/>
                <a:gd name="T4" fmla="*/ 118 w 165"/>
                <a:gd name="T5" fmla="*/ 146 h 178"/>
                <a:gd name="T6" fmla="*/ 97 w 165"/>
                <a:gd name="T7" fmla="*/ 126 h 178"/>
                <a:gd name="T8" fmla="*/ 78 w 165"/>
                <a:gd name="T9" fmla="*/ 104 h 178"/>
                <a:gd name="T10" fmla="*/ 58 w 165"/>
                <a:gd name="T11" fmla="*/ 81 h 178"/>
                <a:gd name="T12" fmla="*/ 38 w 165"/>
                <a:gd name="T13" fmla="*/ 58 h 178"/>
                <a:gd name="T14" fmla="*/ 19 w 165"/>
                <a:gd name="T15" fmla="*/ 37 h 178"/>
                <a:gd name="T16" fmla="*/ 0 w 165"/>
                <a:gd name="T17" fmla="*/ 19 h 178"/>
                <a:gd name="T18" fmla="*/ 6 w 165"/>
                <a:gd name="T19" fmla="*/ 0 h 178"/>
                <a:gd name="T20" fmla="*/ 31 w 165"/>
                <a:gd name="T21" fmla="*/ 20 h 178"/>
                <a:gd name="T22" fmla="*/ 55 w 165"/>
                <a:gd name="T23" fmla="*/ 41 h 178"/>
                <a:gd name="T24" fmla="*/ 75 w 165"/>
                <a:gd name="T25" fmla="*/ 63 h 178"/>
                <a:gd name="T26" fmla="*/ 95 w 165"/>
                <a:gd name="T27" fmla="*/ 86 h 178"/>
                <a:gd name="T28" fmla="*/ 112 w 165"/>
                <a:gd name="T29" fmla="*/ 109 h 178"/>
                <a:gd name="T30" fmla="*/ 130 w 165"/>
                <a:gd name="T31" fmla="*/ 132 h 178"/>
                <a:gd name="T32" fmla="*/ 147 w 165"/>
                <a:gd name="T33" fmla="*/ 155 h 178"/>
                <a:gd name="T34" fmla="*/ 165 w 165"/>
                <a:gd name="T3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178">
                  <a:moveTo>
                    <a:pt x="165" y="178"/>
                  </a:moveTo>
                  <a:lnTo>
                    <a:pt x="141" y="164"/>
                  </a:lnTo>
                  <a:lnTo>
                    <a:pt x="118" y="146"/>
                  </a:lnTo>
                  <a:lnTo>
                    <a:pt x="97" y="126"/>
                  </a:lnTo>
                  <a:lnTo>
                    <a:pt x="78" y="104"/>
                  </a:lnTo>
                  <a:lnTo>
                    <a:pt x="58" y="81"/>
                  </a:lnTo>
                  <a:lnTo>
                    <a:pt x="38" y="58"/>
                  </a:lnTo>
                  <a:lnTo>
                    <a:pt x="19" y="37"/>
                  </a:lnTo>
                  <a:lnTo>
                    <a:pt x="0" y="19"/>
                  </a:lnTo>
                  <a:lnTo>
                    <a:pt x="6" y="0"/>
                  </a:lnTo>
                  <a:lnTo>
                    <a:pt x="31" y="20"/>
                  </a:lnTo>
                  <a:lnTo>
                    <a:pt x="55" y="41"/>
                  </a:lnTo>
                  <a:lnTo>
                    <a:pt x="75" y="63"/>
                  </a:lnTo>
                  <a:lnTo>
                    <a:pt x="95" y="86"/>
                  </a:lnTo>
                  <a:lnTo>
                    <a:pt x="112" y="109"/>
                  </a:lnTo>
                  <a:lnTo>
                    <a:pt x="130" y="132"/>
                  </a:lnTo>
                  <a:lnTo>
                    <a:pt x="147" y="155"/>
                  </a:lnTo>
                  <a:lnTo>
                    <a:pt x="165" y="1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8" name="Freeform 88"/>
            <p:cNvSpPr>
              <a:spLocks/>
            </p:cNvSpPr>
            <p:nvPr/>
          </p:nvSpPr>
          <p:spPr bwMode="auto">
            <a:xfrm>
              <a:off x="8640" y="4727"/>
              <a:ext cx="13" cy="55"/>
            </a:xfrm>
            <a:custGeom>
              <a:avLst/>
              <a:gdLst>
                <a:gd name="T0" fmla="*/ 0 w 13"/>
                <a:gd name="T1" fmla="*/ 55 h 55"/>
                <a:gd name="T2" fmla="*/ 7 w 13"/>
                <a:gd name="T3" fmla="*/ 0 h 55"/>
                <a:gd name="T4" fmla="*/ 13 w 13"/>
                <a:gd name="T5" fmla="*/ 43 h 55"/>
                <a:gd name="T6" fmla="*/ 0 w 13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5">
                  <a:moveTo>
                    <a:pt x="0" y="55"/>
                  </a:moveTo>
                  <a:lnTo>
                    <a:pt x="7" y="0"/>
                  </a:lnTo>
                  <a:lnTo>
                    <a:pt x="13" y="4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29" name="Freeform 89"/>
            <p:cNvSpPr>
              <a:spLocks/>
            </p:cNvSpPr>
            <p:nvPr/>
          </p:nvSpPr>
          <p:spPr bwMode="auto">
            <a:xfrm>
              <a:off x="8009" y="4733"/>
              <a:ext cx="55" cy="98"/>
            </a:xfrm>
            <a:custGeom>
              <a:avLst/>
              <a:gdLst>
                <a:gd name="T0" fmla="*/ 55 w 55"/>
                <a:gd name="T1" fmla="*/ 98 h 98"/>
                <a:gd name="T2" fmla="*/ 45 w 55"/>
                <a:gd name="T3" fmla="*/ 88 h 98"/>
                <a:gd name="T4" fmla="*/ 36 w 55"/>
                <a:gd name="T5" fmla="*/ 77 h 98"/>
                <a:gd name="T6" fmla="*/ 29 w 55"/>
                <a:gd name="T7" fmla="*/ 65 h 98"/>
                <a:gd name="T8" fmla="*/ 22 w 55"/>
                <a:gd name="T9" fmla="*/ 54 h 98"/>
                <a:gd name="T10" fmla="*/ 15 w 55"/>
                <a:gd name="T11" fmla="*/ 40 h 98"/>
                <a:gd name="T12" fmla="*/ 9 w 55"/>
                <a:gd name="T13" fmla="*/ 27 h 98"/>
                <a:gd name="T14" fmla="*/ 4 w 55"/>
                <a:gd name="T15" fmla="*/ 13 h 98"/>
                <a:gd name="T16" fmla="*/ 0 w 55"/>
                <a:gd name="T17" fmla="*/ 0 h 98"/>
                <a:gd name="T18" fmla="*/ 9 w 55"/>
                <a:gd name="T19" fmla="*/ 10 h 98"/>
                <a:gd name="T20" fmla="*/ 19 w 55"/>
                <a:gd name="T21" fmla="*/ 20 h 98"/>
                <a:gd name="T22" fmla="*/ 27 w 55"/>
                <a:gd name="T23" fmla="*/ 31 h 98"/>
                <a:gd name="T24" fmla="*/ 36 w 55"/>
                <a:gd name="T25" fmla="*/ 45 h 98"/>
                <a:gd name="T26" fmla="*/ 41 w 55"/>
                <a:gd name="T27" fmla="*/ 57 h 98"/>
                <a:gd name="T28" fmla="*/ 47 w 55"/>
                <a:gd name="T29" fmla="*/ 71 h 98"/>
                <a:gd name="T30" fmla="*/ 50 w 55"/>
                <a:gd name="T31" fmla="*/ 84 h 98"/>
                <a:gd name="T32" fmla="*/ 55 w 55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98">
                  <a:moveTo>
                    <a:pt x="55" y="98"/>
                  </a:moveTo>
                  <a:lnTo>
                    <a:pt x="45" y="88"/>
                  </a:lnTo>
                  <a:lnTo>
                    <a:pt x="36" y="77"/>
                  </a:lnTo>
                  <a:lnTo>
                    <a:pt x="29" y="65"/>
                  </a:lnTo>
                  <a:lnTo>
                    <a:pt x="22" y="54"/>
                  </a:lnTo>
                  <a:lnTo>
                    <a:pt x="15" y="40"/>
                  </a:lnTo>
                  <a:lnTo>
                    <a:pt x="9" y="27"/>
                  </a:lnTo>
                  <a:lnTo>
                    <a:pt x="4" y="13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9" y="20"/>
                  </a:lnTo>
                  <a:lnTo>
                    <a:pt x="27" y="31"/>
                  </a:lnTo>
                  <a:lnTo>
                    <a:pt x="36" y="45"/>
                  </a:lnTo>
                  <a:lnTo>
                    <a:pt x="41" y="57"/>
                  </a:lnTo>
                  <a:lnTo>
                    <a:pt x="47" y="71"/>
                  </a:lnTo>
                  <a:lnTo>
                    <a:pt x="50" y="84"/>
                  </a:lnTo>
                  <a:lnTo>
                    <a:pt x="55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0" name="Freeform 90"/>
            <p:cNvSpPr>
              <a:spLocks/>
            </p:cNvSpPr>
            <p:nvPr/>
          </p:nvSpPr>
          <p:spPr bwMode="auto">
            <a:xfrm>
              <a:off x="9984" y="4752"/>
              <a:ext cx="110" cy="153"/>
            </a:xfrm>
            <a:custGeom>
              <a:avLst/>
              <a:gdLst>
                <a:gd name="T0" fmla="*/ 110 w 110"/>
                <a:gd name="T1" fmla="*/ 0 h 153"/>
                <a:gd name="T2" fmla="*/ 104 w 110"/>
                <a:gd name="T3" fmla="*/ 20 h 153"/>
                <a:gd name="T4" fmla="*/ 95 w 110"/>
                <a:gd name="T5" fmla="*/ 39 h 153"/>
                <a:gd name="T6" fmla="*/ 81 w 110"/>
                <a:gd name="T7" fmla="*/ 58 h 153"/>
                <a:gd name="T8" fmla="*/ 66 w 110"/>
                <a:gd name="T9" fmla="*/ 78 h 153"/>
                <a:gd name="T10" fmla="*/ 47 w 110"/>
                <a:gd name="T11" fmla="*/ 96 h 153"/>
                <a:gd name="T12" fmla="*/ 30 w 110"/>
                <a:gd name="T13" fmla="*/ 115 h 153"/>
                <a:gd name="T14" fmla="*/ 13 w 110"/>
                <a:gd name="T15" fmla="*/ 133 h 153"/>
                <a:gd name="T16" fmla="*/ 0 w 110"/>
                <a:gd name="T17" fmla="*/ 153 h 153"/>
                <a:gd name="T18" fmla="*/ 7 w 110"/>
                <a:gd name="T19" fmla="*/ 136 h 153"/>
                <a:gd name="T20" fmla="*/ 17 w 110"/>
                <a:gd name="T21" fmla="*/ 119 h 153"/>
                <a:gd name="T22" fmla="*/ 27 w 110"/>
                <a:gd name="T23" fmla="*/ 99 h 153"/>
                <a:gd name="T24" fmla="*/ 41 w 110"/>
                <a:gd name="T25" fmla="*/ 81 h 153"/>
                <a:gd name="T26" fmla="*/ 53 w 110"/>
                <a:gd name="T27" fmla="*/ 59 h 153"/>
                <a:gd name="T28" fmla="*/ 66 w 110"/>
                <a:gd name="T29" fmla="*/ 38 h 153"/>
                <a:gd name="T30" fmla="*/ 78 w 110"/>
                <a:gd name="T31" fmla="*/ 18 h 153"/>
                <a:gd name="T32" fmla="*/ 91 w 110"/>
                <a:gd name="T33" fmla="*/ 0 h 153"/>
                <a:gd name="T34" fmla="*/ 110 w 110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53">
                  <a:moveTo>
                    <a:pt x="110" y="0"/>
                  </a:moveTo>
                  <a:lnTo>
                    <a:pt x="104" y="20"/>
                  </a:lnTo>
                  <a:lnTo>
                    <a:pt x="95" y="39"/>
                  </a:lnTo>
                  <a:lnTo>
                    <a:pt x="81" y="58"/>
                  </a:lnTo>
                  <a:lnTo>
                    <a:pt x="66" y="78"/>
                  </a:lnTo>
                  <a:lnTo>
                    <a:pt x="47" y="96"/>
                  </a:lnTo>
                  <a:lnTo>
                    <a:pt x="30" y="115"/>
                  </a:lnTo>
                  <a:lnTo>
                    <a:pt x="13" y="133"/>
                  </a:lnTo>
                  <a:lnTo>
                    <a:pt x="0" y="153"/>
                  </a:lnTo>
                  <a:lnTo>
                    <a:pt x="7" y="136"/>
                  </a:lnTo>
                  <a:lnTo>
                    <a:pt x="17" y="119"/>
                  </a:lnTo>
                  <a:lnTo>
                    <a:pt x="27" y="99"/>
                  </a:lnTo>
                  <a:lnTo>
                    <a:pt x="41" y="81"/>
                  </a:lnTo>
                  <a:lnTo>
                    <a:pt x="53" y="59"/>
                  </a:lnTo>
                  <a:lnTo>
                    <a:pt x="66" y="38"/>
                  </a:lnTo>
                  <a:lnTo>
                    <a:pt x="78" y="18"/>
                  </a:lnTo>
                  <a:lnTo>
                    <a:pt x="9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1" name="Freeform 91"/>
            <p:cNvSpPr>
              <a:spLocks/>
            </p:cNvSpPr>
            <p:nvPr/>
          </p:nvSpPr>
          <p:spPr bwMode="auto">
            <a:xfrm>
              <a:off x="9676" y="4813"/>
              <a:ext cx="19" cy="25"/>
            </a:xfrm>
            <a:custGeom>
              <a:avLst/>
              <a:gdLst>
                <a:gd name="T0" fmla="*/ 19 w 19"/>
                <a:gd name="T1" fmla="*/ 0 h 25"/>
                <a:gd name="T2" fmla="*/ 0 w 19"/>
                <a:gd name="T3" fmla="*/ 25 h 25"/>
                <a:gd name="T4" fmla="*/ 19 w 1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lnTo>
                    <a:pt x="0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2" name="Freeform 92"/>
            <p:cNvSpPr>
              <a:spLocks/>
            </p:cNvSpPr>
            <p:nvPr/>
          </p:nvSpPr>
          <p:spPr bwMode="auto">
            <a:xfrm>
              <a:off x="10320" y="4917"/>
              <a:ext cx="240" cy="227"/>
            </a:xfrm>
            <a:custGeom>
              <a:avLst/>
              <a:gdLst>
                <a:gd name="T0" fmla="*/ 240 w 240"/>
                <a:gd name="T1" fmla="*/ 0 h 227"/>
                <a:gd name="T2" fmla="*/ 240 w 240"/>
                <a:gd name="T3" fmla="*/ 18 h 227"/>
                <a:gd name="T4" fmla="*/ 208 w 240"/>
                <a:gd name="T5" fmla="*/ 46 h 227"/>
                <a:gd name="T6" fmla="*/ 179 w 240"/>
                <a:gd name="T7" fmla="*/ 75 h 227"/>
                <a:gd name="T8" fmla="*/ 150 w 240"/>
                <a:gd name="T9" fmla="*/ 102 h 227"/>
                <a:gd name="T10" fmla="*/ 121 w 240"/>
                <a:gd name="T11" fmla="*/ 132 h 227"/>
                <a:gd name="T12" fmla="*/ 91 w 240"/>
                <a:gd name="T13" fmla="*/ 157 h 227"/>
                <a:gd name="T14" fmla="*/ 62 w 240"/>
                <a:gd name="T15" fmla="*/ 184 h 227"/>
                <a:gd name="T16" fmla="*/ 31 w 240"/>
                <a:gd name="T17" fmla="*/ 205 h 227"/>
                <a:gd name="T18" fmla="*/ 0 w 240"/>
                <a:gd name="T19" fmla="*/ 227 h 227"/>
                <a:gd name="T20" fmla="*/ 28 w 240"/>
                <a:gd name="T21" fmla="*/ 198 h 227"/>
                <a:gd name="T22" fmla="*/ 57 w 240"/>
                <a:gd name="T23" fmla="*/ 168 h 227"/>
                <a:gd name="T24" fmla="*/ 86 w 240"/>
                <a:gd name="T25" fmla="*/ 138 h 227"/>
                <a:gd name="T26" fmla="*/ 117 w 240"/>
                <a:gd name="T27" fmla="*/ 109 h 227"/>
                <a:gd name="T28" fmla="*/ 146 w 240"/>
                <a:gd name="T29" fmla="*/ 78 h 227"/>
                <a:gd name="T30" fmla="*/ 175 w 240"/>
                <a:gd name="T31" fmla="*/ 50 h 227"/>
                <a:gd name="T32" fmla="*/ 204 w 240"/>
                <a:gd name="T33" fmla="*/ 23 h 227"/>
                <a:gd name="T34" fmla="*/ 234 w 240"/>
                <a:gd name="T35" fmla="*/ 0 h 227"/>
                <a:gd name="T36" fmla="*/ 240 w 240"/>
                <a:gd name="T3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27">
                  <a:moveTo>
                    <a:pt x="240" y="0"/>
                  </a:moveTo>
                  <a:lnTo>
                    <a:pt x="240" y="18"/>
                  </a:lnTo>
                  <a:lnTo>
                    <a:pt x="208" y="46"/>
                  </a:lnTo>
                  <a:lnTo>
                    <a:pt x="179" y="75"/>
                  </a:lnTo>
                  <a:lnTo>
                    <a:pt x="150" y="102"/>
                  </a:lnTo>
                  <a:lnTo>
                    <a:pt x="121" y="132"/>
                  </a:lnTo>
                  <a:lnTo>
                    <a:pt x="91" y="157"/>
                  </a:lnTo>
                  <a:lnTo>
                    <a:pt x="62" y="184"/>
                  </a:lnTo>
                  <a:lnTo>
                    <a:pt x="31" y="205"/>
                  </a:lnTo>
                  <a:lnTo>
                    <a:pt x="0" y="227"/>
                  </a:lnTo>
                  <a:lnTo>
                    <a:pt x="28" y="198"/>
                  </a:lnTo>
                  <a:lnTo>
                    <a:pt x="57" y="168"/>
                  </a:lnTo>
                  <a:lnTo>
                    <a:pt x="86" y="138"/>
                  </a:lnTo>
                  <a:lnTo>
                    <a:pt x="117" y="109"/>
                  </a:lnTo>
                  <a:lnTo>
                    <a:pt x="146" y="78"/>
                  </a:lnTo>
                  <a:lnTo>
                    <a:pt x="175" y="50"/>
                  </a:lnTo>
                  <a:lnTo>
                    <a:pt x="204" y="23"/>
                  </a:lnTo>
                  <a:lnTo>
                    <a:pt x="234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3" name="Freeform 93"/>
            <p:cNvSpPr>
              <a:spLocks/>
            </p:cNvSpPr>
            <p:nvPr/>
          </p:nvSpPr>
          <p:spPr bwMode="auto">
            <a:xfrm>
              <a:off x="8939" y="1507"/>
              <a:ext cx="327" cy="1129"/>
            </a:xfrm>
            <a:custGeom>
              <a:avLst/>
              <a:gdLst>
                <a:gd name="T0" fmla="*/ 65 w 327"/>
                <a:gd name="T1" fmla="*/ 131 h 1129"/>
                <a:gd name="T2" fmla="*/ 38 w 327"/>
                <a:gd name="T3" fmla="*/ 251 h 1129"/>
                <a:gd name="T4" fmla="*/ 29 w 327"/>
                <a:gd name="T5" fmla="*/ 309 h 1129"/>
                <a:gd name="T6" fmla="*/ 44 w 327"/>
                <a:gd name="T7" fmla="*/ 336 h 1129"/>
                <a:gd name="T8" fmla="*/ 98 w 327"/>
                <a:gd name="T9" fmla="*/ 353 h 1129"/>
                <a:gd name="T10" fmla="*/ 122 w 327"/>
                <a:gd name="T11" fmla="*/ 404 h 1129"/>
                <a:gd name="T12" fmla="*/ 110 w 327"/>
                <a:gd name="T13" fmla="*/ 503 h 1129"/>
                <a:gd name="T14" fmla="*/ 79 w 327"/>
                <a:gd name="T15" fmla="*/ 580 h 1129"/>
                <a:gd name="T16" fmla="*/ 95 w 327"/>
                <a:gd name="T17" fmla="*/ 621 h 1129"/>
                <a:gd name="T18" fmla="*/ 110 w 327"/>
                <a:gd name="T19" fmla="*/ 659 h 1129"/>
                <a:gd name="T20" fmla="*/ 153 w 327"/>
                <a:gd name="T21" fmla="*/ 644 h 1129"/>
                <a:gd name="T22" fmla="*/ 188 w 327"/>
                <a:gd name="T23" fmla="*/ 667 h 1129"/>
                <a:gd name="T24" fmla="*/ 215 w 327"/>
                <a:gd name="T25" fmla="*/ 642 h 1129"/>
                <a:gd name="T26" fmla="*/ 260 w 327"/>
                <a:gd name="T27" fmla="*/ 651 h 1129"/>
                <a:gd name="T28" fmla="*/ 276 w 327"/>
                <a:gd name="T29" fmla="*/ 725 h 1129"/>
                <a:gd name="T30" fmla="*/ 217 w 327"/>
                <a:gd name="T31" fmla="*/ 884 h 1129"/>
                <a:gd name="T32" fmla="*/ 241 w 327"/>
                <a:gd name="T33" fmla="*/ 913 h 1129"/>
                <a:gd name="T34" fmla="*/ 235 w 327"/>
                <a:gd name="T35" fmla="*/ 957 h 1129"/>
                <a:gd name="T36" fmla="*/ 223 w 327"/>
                <a:gd name="T37" fmla="*/ 982 h 1129"/>
                <a:gd name="T38" fmla="*/ 264 w 327"/>
                <a:gd name="T39" fmla="*/ 977 h 1129"/>
                <a:gd name="T40" fmla="*/ 303 w 327"/>
                <a:gd name="T41" fmla="*/ 988 h 1129"/>
                <a:gd name="T42" fmla="*/ 290 w 327"/>
                <a:gd name="T43" fmla="*/ 1043 h 1129"/>
                <a:gd name="T44" fmla="*/ 323 w 327"/>
                <a:gd name="T45" fmla="*/ 1060 h 1129"/>
                <a:gd name="T46" fmla="*/ 319 w 327"/>
                <a:gd name="T47" fmla="*/ 1103 h 1129"/>
                <a:gd name="T48" fmla="*/ 303 w 327"/>
                <a:gd name="T49" fmla="*/ 1129 h 1129"/>
                <a:gd name="T50" fmla="*/ 309 w 327"/>
                <a:gd name="T51" fmla="*/ 1074 h 1129"/>
                <a:gd name="T52" fmla="*/ 281 w 327"/>
                <a:gd name="T53" fmla="*/ 1028 h 1129"/>
                <a:gd name="T54" fmla="*/ 286 w 327"/>
                <a:gd name="T55" fmla="*/ 991 h 1129"/>
                <a:gd name="T56" fmla="*/ 241 w 327"/>
                <a:gd name="T57" fmla="*/ 1006 h 1129"/>
                <a:gd name="T58" fmla="*/ 203 w 327"/>
                <a:gd name="T59" fmla="*/ 1049 h 1129"/>
                <a:gd name="T60" fmla="*/ 165 w 327"/>
                <a:gd name="T61" fmla="*/ 1054 h 1129"/>
                <a:gd name="T62" fmla="*/ 188 w 327"/>
                <a:gd name="T63" fmla="*/ 1000 h 1129"/>
                <a:gd name="T64" fmla="*/ 228 w 327"/>
                <a:gd name="T65" fmla="*/ 938 h 1129"/>
                <a:gd name="T66" fmla="*/ 205 w 327"/>
                <a:gd name="T67" fmla="*/ 896 h 1129"/>
                <a:gd name="T68" fmla="*/ 241 w 327"/>
                <a:gd name="T69" fmla="*/ 807 h 1129"/>
                <a:gd name="T70" fmla="*/ 264 w 327"/>
                <a:gd name="T71" fmla="*/ 680 h 1129"/>
                <a:gd name="T72" fmla="*/ 202 w 327"/>
                <a:gd name="T73" fmla="*/ 671 h 1129"/>
                <a:gd name="T74" fmla="*/ 163 w 327"/>
                <a:gd name="T75" fmla="*/ 723 h 1129"/>
                <a:gd name="T76" fmla="*/ 156 w 327"/>
                <a:gd name="T77" fmla="*/ 700 h 1129"/>
                <a:gd name="T78" fmla="*/ 156 w 327"/>
                <a:gd name="T79" fmla="*/ 664 h 1129"/>
                <a:gd name="T80" fmla="*/ 73 w 327"/>
                <a:gd name="T81" fmla="*/ 700 h 1129"/>
                <a:gd name="T82" fmla="*/ 79 w 327"/>
                <a:gd name="T83" fmla="*/ 630 h 1129"/>
                <a:gd name="T84" fmla="*/ 58 w 327"/>
                <a:gd name="T85" fmla="*/ 601 h 1129"/>
                <a:gd name="T86" fmla="*/ 64 w 327"/>
                <a:gd name="T87" fmla="*/ 560 h 1129"/>
                <a:gd name="T88" fmla="*/ 89 w 327"/>
                <a:gd name="T89" fmla="*/ 515 h 1129"/>
                <a:gd name="T90" fmla="*/ 108 w 327"/>
                <a:gd name="T91" fmla="*/ 437 h 1129"/>
                <a:gd name="T92" fmla="*/ 89 w 327"/>
                <a:gd name="T93" fmla="*/ 368 h 1129"/>
                <a:gd name="T94" fmla="*/ 52 w 327"/>
                <a:gd name="T95" fmla="*/ 378 h 1129"/>
                <a:gd name="T96" fmla="*/ 15 w 327"/>
                <a:gd name="T97" fmla="*/ 368 h 1129"/>
                <a:gd name="T98" fmla="*/ 11 w 327"/>
                <a:gd name="T99" fmla="*/ 338 h 1129"/>
                <a:gd name="T100" fmla="*/ 1 w 327"/>
                <a:gd name="T101" fmla="*/ 307 h 1129"/>
                <a:gd name="T102" fmla="*/ 29 w 327"/>
                <a:gd name="T103" fmla="*/ 238 h 1129"/>
                <a:gd name="T104" fmla="*/ 52 w 327"/>
                <a:gd name="T105" fmla="*/ 160 h 1129"/>
                <a:gd name="T106" fmla="*/ 67 w 327"/>
                <a:gd name="T107" fmla="*/ 93 h 1129"/>
                <a:gd name="T108" fmla="*/ 64 w 327"/>
                <a:gd name="T109" fmla="*/ 26 h 1129"/>
                <a:gd name="T110" fmla="*/ 49 w 327"/>
                <a:gd name="T111" fmla="*/ 0 h 1129"/>
                <a:gd name="T112" fmla="*/ 73 w 327"/>
                <a:gd name="T113" fmla="*/ 27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7" h="1129">
                  <a:moveTo>
                    <a:pt x="76" y="38"/>
                  </a:moveTo>
                  <a:lnTo>
                    <a:pt x="78" y="70"/>
                  </a:lnTo>
                  <a:lnTo>
                    <a:pt x="75" y="102"/>
                  </a:lnTo>
                  <a:lnTo>
                    <a:pt x="65" y="131"/>
                  </a:lnTo>
                  <a:lnTo>
                    <a:pt x="56" y="162"/>
                  </a:lnTo>
                  <a:lnTo>
                    <a:pt x="46" y="191"/>
                  </a:lnTo>
                  <a:lnTo>
                    <a:pt x="40" y="220"/>
                  </a:lnTo>
                  <a:lnTo>
                    <a:pt x="38" y="251"/>
                  </a:lnTo>
                  <a:lnTo>
                    <a:pt x="46" y="283"/>
                  </a:lnTo>
                  <a:lnTo>
                    <a:pt x="35" y="294"/>
                  </a:lnTo>
                  <a:lnTo>
                    <a:pt x="30" y="304"/>
                  </a:lnTo>
                  <a:lnTo>
                    <a:pt x="29" y="309"/>
                  </a:lnTo>
                  <a:lnTo>
                    <a:pt x="29" y="315"/>
                  </a:lnTo>
                  <a:lnTo>
                    <a:pt x="30" y="323"/>
                  </a:lnTo>
                  <a:lnTo>
                    <a:pt x="34" y="332"/>
                  </a:lnTo>
                  <a:lnTo>
                    <a:pt x="44" y="336"/>
                  </a:lnTo>
                  <a:lnTo>
                    <a:pt x="58" y="341"/>
                  </a:lnTo>
                  <a:lnTo>
                    <a:pt x="72" y="344"/>
                  </a:lnTo>
                  <a:lnTo>
                    <a:pt x="85" y="349"/>
                  </a:lnTo>
                  <a:lnTo>
                    <a:pt x="98" y="353"/>
                  </a:lnTo>
                  <a:lnTo>
                    <a:pt x="110" y="359"/>
                  </a:lnTo>
                  <a:lnTo>
                    <a:pt x="118" y="367"/>
                  </a:lnTo>
                  <a:lnTo>
                    <a:pt x="125" y="381"/>
                  </a:lnTo>
                  <a:lnTo>
                    <a:pt x="122" y="404"/>
                  </a:lnTo>
                  <a:lnTo>
                    <a:pt x="120" y="428"/>
                  </a:lnTo>
                  <a:lnTo>
                    <a:pt x="119" y="454"/>
                  </a:lnTo>
                  <a:lnTo>
                    <a:pt x="116" y="480"/>
                  </a:lnTo>
                  <a:lnTo>
                    <a:pt x="110" y="503"/>
                  </a:lnTo>
                  <a:lnTo>
                    <a:pt x="102" y="528"/>
                  </a:lnTo>
                  <a:lnTo>
                    <a:pt x="92" y="549"/>
                  </a:lnTo>
                  <a:lnTo>
                    <a:pt x="76" y="571"/>
                  </a:lnTo>
                  <a:lnTo>
                    <a:pt x="79" y="580"/>
                  </a:lnTo>
                  <a:lnTo>
                    <a:pt x="84" y="589"/>
                  </a:lnTo>
                  <a:lnTo>
                    <a:pt x="89" y="600"/>
                  </a:lnTo>
                  <a:lnTo>
                    <a:pt x="93" y="610"/>
                  </a:lnTo>
                  <a:lnTo>
                    <a:pt x="95" y="621"/>
                  </a:lnTo>
                  <a:lnTo>
                    <a:pt x="98" y="633"/>
                  </a:lnTo>
                  <a:lnTo>
                    <a:pt x="99" y="644"/>
                  </a:lnTo>
                  <a:lnTo>
                    <a:pt x="101" y="656"/>
                  </a:lnTo>
                  <a:lnTo>
                    <a:pt x="110" y="659"/>
                  </a:lnTo>
                  <a:lnTo>
                    <a:pt x="120" y="658"/>
                  </a:lnTo>
                  <a:lnTo>
                    <a:pt x="130" y="653"/>
                  </a:lnTo>
                  <a:lnTo>
                    <a:pt x="142" y="649"/>
                  </a:lnTo>
                  <a:lnTo>
                    <a:pt x="153" y="644"/>
                  </a:lnTo>
                  <a:lnTo>
                    <a:pt x="163" y="645"/>
                  </a:lnTo>
                  <a:lnTo>
                    <a:pt x="171" y="651"/>
                  </a:lnTo>
                  <a:lnTo>
                    <a:pt x="180" y="668"/>
                  </a:lnTo>
                  <a:lnTo>
                    <a:pt x="188" y="667"/>
                  </a:lnTo>
                  <a:lnTo>
                    <a:pt x="196" y="664"/>
                  </a:lnTo>
                  <a:lnTo>
                    <a:pt x="202" y="656"/>
                  </a:lnTo>
                  <a:lnTo>
                    <a:pt x="209" y="650"/>
                  </a:lnTo>
                  <a:lnTo>
                    <a:pt x="215" y="642"/>
                  </a:lnTo>
                  <a:lnTo>
                    <a:pt x="225" y="638"/>
                  </a:lnTo>
                  <a:lnTo>
                    <a:pt x="234" y="635"/>
                  </a:lnTo>
                  <a:lnTo>
                    <a:pt x="248" y="638"/>
                  </a:lnTo>
                  <a:lnTo>
                    <a:pt x="260" y="651"/>
                  </a:lnTo>
                  <a:lnTo>
                    <a:pt x="269" y="668"/>
                  </a:lnTo>
                  <a:lnTo>
                    <a:pt x="275" y="687"/>
                  </a:lnTo>
                  <a:lnTo>
                    <a:pt x="278" y="707"/>
                  </a:lnTo>
                  <a:lnTo>
                    <a:pt x="276" y="725"/>
                  </a:lnTo>
                  <a:lnTo>
                    <a:pt x="276" y="746"/>
                  </a:lnTo>
                  <a:lnTo>
                    <a:pt x="274" y="765"/>
                  </a:lnTo>
                  <a:lnTo>
                    <a:pt x="272" y="786"/>
                  </a:lnTo>
                  <a:lnTo>
                    <a:pt x="217" y="884"/>
                  </a:lnTo>
                  <a:lnTo>
                    <a:pt x="226" y="887"/>
                  </a:lnTo>
                  <a:lnTo>
                    <a:pt x="234" y="893"/>
                  </a:lnTo>
                  <a:lnTo>
                    <a:pt x="239" y="902"/>
                  </a:lnTo>
                  <a:lnTo>
                    <a:pt x="241" y="913"/>
                  </a:lnTo>
                  <a:lnTo>
                    <a:pt x="241" y="924"/>
                  </a:lnTo>
                  <a:lnTo>
                    <a:pt x="241" y="936"/>
                  </a:lnTo>
                  <a:lnTo>
                    <a:pt x="239" y="947"/>
                  </a:lnTo>
                  <a:lnTo>
                    <a:pt x="235" y="957"/>
                  </a:lnTo>
                  <a:lnTo>
                    <a:pt x="232" y="962"/>
                  </a:lnTo>
                  <a:lnTo>
                    <a:pt x="229" y="967"/>
                  </a:lnTo>
                  <a:lnTo>
                    <a:pt x="225" y="973"/>
                  </a:lnTo>
                  <a:lnTo>
                    <a:pt x="223" y="982"/>
                  </a:lnTo>
                  <a:lnTo>
                    <a:pt x="232" y="984"/>
                  </a:lnTo>
                  <a:lnTo>
                    <a:pt x="243" y="984"/>
                  </a:lnTo>
                  <a:lnTo>
                    <a:pt x="252" y="980"/>
                  </a:lnTo>
                  <a:lnTo>
                    <a:pt x="264" y="977"/>
                  </a:lnTo>
                  <a:lnTo>
                    <a:pt x="275" y="974"/>
                  </a:lnTo>
                  <a:lnTo>
                    <a:pt x="286" y="976"/>
                  </a:lnTo>
                  <a:lnTo>
                    <a:pt x="294" y="979"/>
                  </a:lnTo>
                  <a:lnTo>
                    <a:pt x="303" y="988"/>
                  </a:lnTo>
                  <a:lnTo>
                    <a:pt x="303" y="1002"/>
                  </a:lnTo>
                  <a:lnTo>
                    <a:pt x="303" y="1017"/>
                  </a:lnTo>
                  <a:lnTo>
                    <a:pt x="300" y="1031"/>
                  </a:lnTo>
                  <a:lnTo>
                    <a:pt x="290" y="1043"/>
                  </a:lnTo>
                  <a:lnTo>
                    <a:pt x="301" y="1051"/>
                  </a:lnTo>
                  <a:lnTo>
                    <a:pt x="313" y="1055"/>
                  </a:lnTo>
                  <a:lnTo>
                    <a:pt x="318" y="1057"/>
                  </a:lnTo>
                  <a:lnTo>
                    <a:pt x="323" y="1060"/>
                  </a:lnTo>
                  <a:lnTo>
                    <a:pt x="326" y="1064"/>
                  </a:lnTo>
                  <a:lnTo>
                    <a:pt x="327" y="1074"/>
                  </a:lnTo>
                  <a:lnTo>
                    <a:pt x="321" y="1088"/>
                  </a:lnTo>
                  <a:lnTo>
                    <a:pt x="319" y="1103"/>
                  </a:lnTo>
                  <a:lnTo>
                    <a:pt x="317" y="1109"/>
                  </a:lnTo>
                  <a:lnTo>
                    <a:pt x="315" y="1117"/>
                  </a:lnTo>
                  <a:lnTo>
                    <a:pt x="309" y="1123"/>
                  </a:lnTo>
                  <a:lnTo>
                    <a:pt x="303" y="1129"/>
                  </a:lnTo>
                  <a:lnTo>
                    <a:pt x="295" y="1115"/>
                  </a:lnTo>
                  <a:lnTo>
                    <a:pt x="298" y="1101"/>
                  </a:lnTo>
                  <a:lnTo>
                    <a:pt x="304" y="1088"/>
                  </a:lnTo>
                  <a:lnTo>
                    <a:pt x="309" y="1074"/>
                  </a:lnTo>
                  <a:lnTo>
                    <a:pt x="272" y="1055"/>
                  </a:lnTo>
                  <a:lnTo>
                    <a:pt x="272" y="1046"/>
                  </a:lnTo>
                  <a:lnTo>
                    <a:pt x="276" y="1037"/>
                  </a:lnTo>
                  <a:lnTo>
                    <a:pt x="281" y="1028"/>
                  </a:lnTo>
                  <a:lnTo>
                    <a:pt x="286" y="1019"/>
                  </a:lnTo>
                  <a:lnTo>
                    <a:pt x="289" y="1009"/>
                  </a:lnTo>
                  <a:lnTo>
                    <a:pt x="289" y="1000"/>
                  </a:lnTo>
                  <a:lnTo>
                    <a:pt x="286" y="991"/>
                  </a:lnTo>
                  <a:lnTo>
                    <a:pt x="278" y="982"/>
                  </a:lnTo>
                  <a:lnTo>
                    <a:pt x="266" y="990"/>
                  </a:lnTo>
                  <a:lnTo>
                    <a:pt x="254" y="999"/>
                  </a:lnTo>
                  <a:lnTo>
                    <a:pt x="241" y="1006"/>
                  </a:lnTo>
                  <a:lnTo>
                    <a:pt x="231" y="1016"/>
                  </a:lnTo>
                  <a:lnTo>
                    <a:pt x="220" y="1025"/>
                  </a:lnTo>
                  <a:lnTo>
                    <a:pt x="211" y="1037"/>
                  </a:lnTo>
                  <a:lnTo>
                    <a:pt x="203" y="1049"/>
                  </a:lnTo>
                  <a:lnTo>
                    <a:pt x="198" y="1068"/>
                  </a:lnTo>
                  <a:lnTo>
                    <a:pt x="185" y="1066"/>
                  </a:lnTo>
                  <a:lnTo>
                    <a:pt x="174" y="1062"/>
                  </a:lnTo>
                  <a:lnTo>
                    <a:pt x="165" y="1054"/>
                  </a:lnTo>
                  <a:lnTo>
                    <a:pt x="156" y="1043"/>
                  </a:lnTo>
                  <a:lnTo>
                    <a:pt x="165" y="1028"/>
                  </a:lnTo>
                  <a:lnTo>
                    <a:pt x="176" y="1014"/>
                  </a:lnTo>
                  <a:lnTo>
                    <a:pt x="188" y="1000"/>
                  </a:lnTo>
                  <a:lnTo>
                    <a:pt x="200" y="986"/>
                  </a:lnTo>
                  <a:lnTo>
                    <a:pt x="209" y="970"/>
                  </a:lnTo>
                  <a:lnTo>
                    <a:pt x="220" y="955"/>
                  </a:lnTo>
                  <a:lnTo>
                    <a:pt x="228" y="938"/>
                  </a:lnTo>
                  <a:lnTo>
                    <a:pt x="235" y="921"/>
                  </a:lnTo>
                  <a:lnTo>
                    <a:pt x="225" y="908"/>
                  </a:lnTo>
                  <a:lnTo>
                    <a:pt x="215" y="901"/>
                  </a:lnTo>
                  <a:lnTo>
                    <a:pt x="205" y="896"/>
                  </a:lnTo>
                  <a:lnTo>
                    <a:pt x="192" y="896"/>
                  </a:lnTo>
                  <a:lnTo>
                    <a:pt x="208" y="867"/>
                  </a:lnTo>
                  <a:lnTo>
                    <a:pt x="225" y="838"/>
                  </a:lnTo>
                  <a:lnTo>
                    <a:pt x="241" y="807"/>
                  </a:lnTo>
                  <a:lnTo>
                    <a:pt x="258" y="777"/>
                  </a:lnTo>
                  <a:lnTo>
                    <a:pt x="268" y="745"/>
                  </a:lnTo>
                  <a:lnTo>
                    <a:pt x="272" y="713"/>
                  </a:lnTo>
                  <a:lnTo>
                    <a:pt x="264" y="680"/>
                  </a:lnTo>
                  <a:lnTo>
                    <a:pt x="248" y="650"/>
                  </a:lnTo>
                  <a:lnTo>
                    <a:pt x="229" y="653"/>
                  </a:lnTo>
                  <a:lnTo>
                    <a:pt x="215" y="662"/>
                  </a:lnTo>
                  <a:lnTo>
                    <a:pt x="202" y="671"/>
                  </a:lnTo>
                  <a:lnTo>
                    <a:pt x="192" y="685"/>
                  </a:lnTo>
                  <a:lnTo>
                    <a:pt x="182" y="699"/>
                  </a:lnTo>
                  <a:lnTo>
                    <a:pt x="173" y="713"/>
                  </a:lnTo>
                  <a:lnTo>
                    <a:pt x="163" y="723"/>
                  </a:lnTo>
                  <a:lnTo>
                    <a:pt x="156" y="736"/>
                  </a:lnTo>
                  <a:lnTo>
                    <a:pt x="150" y="725"/>
                  </a:lnTo>
                  <a:lnTo>
                    <a:pt x="151" y="713"/>
                  </a:lnTo>
                  <a:lnTo>
                    <a:pt x="156" y="700"/>
                  </a:lnTo>
                  <a:lnTo>
                    <a:pt x="162" y="690"/>
                  </a:lnTo>
                  <a:lnTo>
                    <a:pt x="165" y="678"/>
                  </a:lnTo>
                  <a:lnTo>
                    <a:pt x="165" y="670"/>
                  </a:lnTo>
                  <a:lnTo>
                    <a:pt x="156" y="664"/>
                  </a:lnTo>
                  <a:lnTo>
                    <a:pt x="137" y="662"/>
                  </a:lnTo>
                  <a:lnTo>
                    <a:pt x="76" y="736"/>
                  </a:lnTo>
                  <a:lnTo>
                    <a:pt x="72" y="717"/>
                  </a:lnTo>
                  <a:lnTo>
                    <a:pt x="73" y="700"/>
                  </a:lnTo>
                  <a:lnTo>
                    <a:pt x="75" y="682"/>
                  </a:lnTo>
                  <a:lnTo>
                    <a:pt x="78" y="665"/>
                  </a:lnTo>
                  <a:lnTo>
                    <a:pt x="78" y="647"/>
                  </a:lnTo>
                  <a:lnTo>
                    <a:pt x="79" y="630"/>
                  </a:lnTo>
                  <a:lnTo>
                    <a:pt x="76" y="615"/>
                  </a:lnTo>
                  <a:lnTo>
                    <a:pt x="70" y="601"/>
                  </a:lnTo>
                  <a:lnTo>
                    <a:pt x="64" y="602"/>
                  </a:lnTo>
                  <a:lnTo>
                    <a:pt x="58" y="601"/>
                  </a:lnTo>
                  <a:lnTo>
                    <a:pt x="53" y="590"/>
                  </a:lnTo>
                  <a:lnTo>
                    <a:pt x="53" y="581"/>
                  </a:lnTo>
                  <a:lnTo>
                    <a:pt x="56" y="571"/>
                  </a:lnTo>
                  <a:lnTo>
                    <a:pt x="64" y="560"/>
                  </a:lnTo>
                  <a:lnTo>
                    <a:pt x="70" y="547"/>
                  </a:lnTo>
                  <a:lnTo>
                    <a:pt x="78" y="537"/>
                  </a:lnTo>
                  <a:lnTo>
                    <a:pt x="84" y="526"/>
                  </a:lnTo>
                  <a:lnTo>
                    <a:pt x="89" y="515"/>
                  </a:lnTo>
                  <a:lnTo>
                    <a:pt x="90" y="495"/>
                  </a:lnTo>
                  <a:lnTo>
                    <a:pt x="96" y="475"/>
                  </a:lnTo>
                  <a:lnTo>
                    <a:pt x="102" y="456"/>
                  </a:lnTo>
                  <a:lnTo>
                    <a:pt x="108" y="437"/>
                  </a:lnTo>
                  <a:lnTo>
                    <a:pt x="112" y="417"/>
                  </a:lnTo>
                  <a:lnTo>
                    <a:pt x="112" y="399"/>
                  </a:lnTo>
                  <a:lnTo>
                    <a:pt x="104" y="382"/>
                  </a:lnTo>
                  <a:lnTo>
                    <a:pt x="89" y="368"/>
                  </a:lnTo>
                  <a:lnTo>
                    <a:pt x="79" y="367"/>
                  </a:lnTo>
                  <a:lnTo>
                    <a:pt x="70" y="370"/>
                  </a:lnTo>
                  <a:lnTo>
                    <a:pt x="61" y="373"/>
                  </a:lnTo>
                  <a:lnTo>
                    <a:pt x="52" y="378"/>
                  </a:lnTo>
                  <a:lnTo>
                    <a:pt x="42" y="379"/>
                  </a:lnTo>
                  <a:lnTo>
                    <a:pt x="34" y="379"/>
                  </a:lnTo>
                  <a:lnTo>
                    <a:pt x="24" y="376"/>
                  </a:lnTo>
                  <a:lnTo>
                    <a:pt x="15" y="368"/>
                  </a:lnTo>
                  <a:lnTo>
                    <a:pt x="17" y="359"/>
                  </a:lnTo>
                  <a:lnTo>
                    <a:pt x="17" y="352"/>
                  </a:lnTo>
                  <a:lnTo>
                    <a:pt x="13" y="344"/>
                  </a:lnTo>
                  <a:lnTo>
                    <a:pt x="11" y="338"/>
                  </a:lnTo>
                  <a:lnTo>
                    <a:pt x="6" y="330"/>
                  </a:lnTo>
                  <a:lnTo>
                    <a:pt x="1" y="323"/>
                  </a:lnTo>
                  <a:lnTo>
                    <a:pt x="0" y="315"/>
                  </a:lnTo>
                  <a:lnTo>
                    <a:pt x="1" y="307"/>
                  </a:lnTo>
                  <a:lnTo>
                    <a:pt x="20" y="292"/>
                  </a:lnTo>
                  <a:lnTo>
                    <a:pt x="29" y="275"/>
                  </a:lnTo>
                  <a:lnTo>
                    <a:pt x="30" y="257"/>
                  </a:lnTo>
                  <a:lnTo>
                    <a:pt x="29" y="238"/>
                  </a:lnTo>
                  <a:lnTo>
                    <a:pt x="24" y="217"/>
                  </a:lnTo>
                  <a:lnTo>
                    <a:pt x="26" y="199"/>
                  </a:lnTo>
                  <a:lnTo>
                    <a:pt x="34" y="179"/>
                  </a:lnTo>
                  <a:lnTo>
                    <a:pt x="52" y="160"/>
                  </a:lnTo>
                  <a:lnTo>
                    <a:pt x="55" y="144"/>
                  </a:lnTo>
                  <a:lnTo>
                    <a:pt x="59" y="127"/>
                  </a:lnTo>
                  <a:lnTo>
                    <a:pt x="63" y="110"/>
                  </a:lnTo>
                  <a:lnTo>
                    <a:pt x="67" y="93"/>
                  </a:lnTo>
                  <a:lnTo>
                    <a:pt x="67" y="75"/>
                  </a:lnTo>
                  <a:lnTo>
                    <a:pt x="69" y="58"/>
                  </a:lnTo>
                  <a:lnTo>
                    <a:pt x="67" y="41"/>
                  </a:lnTo>
                  <a:lnTo>
                    <a:pt x="64" y="26"/>
                  </a:lnTo>
                  <a:lnTo>
                    <a:pt x="21" y="7"/>
                  </a:lnTo>
                  <a:lnTo>
                    <a:pt x="30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70" y="20"/>
                  </a:lnTo>
                  <a:lnTo>
                    <a:pt x="73" y="27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4" name="Freeform 94"/>
            <p:cNvSpPr>
              <a:spLocks/>
            </p:cNvSpPr>
            <p:nvPr/>
          </p:nvSpPr>
          <p:spPr bwMode="auto">
            <a:xfrm>
              <a:off x="8862" y="1520"/>
              <a:ext cx="84" cy="233"/>
            </a:xfrm>
            <a:custGeom>
              <a:avLst/>
              <a:gdLst>
                <a:gd name="T0" fmla="*/ 84 w 84"/>
                <a:gd name="T1" fmla="*/ 0 h 233"/>
                <a:gd name="T2" fmla="*/ 60 w 84"/>
                <a:gd name="T3" fmla="*/ 20 h 233"/>
                <a:gd name="T4" fmla="*/ 41 w 84"/>
                <a:gd name="T5" fmla="*/ 48 h 233"/>
                <a:gd name="T6" fmla="*/ 28 w 84"/>
                <a:gd name="T7" fmla="*/ 77 h 233"/>
                <a:gd name="T8" fmla="*/ 19 w 84"/>
                <a:gd name="T9" fmla="*/ 109 h 233"/>
                <a:gd name="T10" fmla="*/ 12 w 84"/>
                <a:gd name="T11" fmla="*/ 141 h 233"/>
                <a:gd name="T12" fmla="*/ 9 w 84"/>
                <a:gd name="T13" fmla="*/ 175 h 233"/>
                <a:gd name="T14" fmla="*/ 6 w 84"/>
                <a:gd name="T15" fmla="*/ 205 h 233"/>
                <a:gd name="T16" fmla="*/ 5 w 84"/>
                <a:gd name="T17" fmla="*/ 233 h 233"/>
                <a:gd name="T18" fmla="*/ 2 w 84"/>
                <a:gd name="T19" fmla="*/ 212 h 233"/>
                <a:gd name="T20" fmla="*/ 2 w 84"/>
                <a:gd name="T21" fmla="*/ 192 h 233"/>
                <a:gd name="T22" fmla="*/ 0 w 84"/>
                <a:gd name="T23" fmla="*/ 170 h 233"/>
                <a:gd name="T24" fmla="*/ 3 w 84"/>
                <a:gd name="T25" fmla="*/ 152 h 233"/>
                <a:gd name="T26" fmla="*/ 5 w 84"/>
                <a:gd name="T27" fmla="*/ 132 h 233"/>
                <a:gd name="T28" fmla="*/ 11 w 84"/>
                <a:gd name="T29" fmla="*/ 114 h 233"/>
                <a:gd name="T30" fmla="*/ 19 w 84"/>
                <a:gd name="T31" fmla="*/ 95 h 233"/>
                <a:gd name="T32" fmla="*/ 29 w 84"/>
                <a:gd name="T33" fmla="*/ 80 h 233"/>
                <a:gd name="T34" fmla="*/ 28 w 84"/>
                <a:gd name="T35" fmla="*/ 68 h 233"/>
                <a:gd name="T36" fmla="*/ 31 w 84"/>
                <a:gd name="T37" fmla="*/ 55 h 233"/>
                <a:gd name="T38" fmla="*/ 34 w 84"/>
                <a:gd name="T39" fmla="*/ 42 h 233"/>
                <a:gd name="T40" fmla="*/ 43 w 84"/>
                <a:gd name="T41" fmla="*/ 31 h 233"/>
                <a:gd name="T42" fmla="*/ 51 w 84"/>
                <a:gd name="T43" fmla="*/ 19 h 233"/>
                <a:gd name="T44" fmla="*/ 62 w 84"/>
                <a:gd name="T45" fmla="*/ 11 h 233"/>
                <a:gd name="T46" fmla="*/ 72 w 84"/>
                <a:gd name="T47" fmla="*/ 4 h 233"/>
                <a:gd name="T48" fmla="*/ 84 w 84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33">
                  <a:moveTo>
                    <a:pt x="84" y="0"/>
                  </a:moveTo>
                  <a:lnTo>
                    <a:pt x="60" y="20"/>
                  </a:lnTo>
                  <a:lnTo>
                    <a:pt x="41" y="48"/>
                  </a:lnTo>
                  <a:lnTo>
                    <a:pt x="28" y="77"/>
                  </a:lnTo>
                  <a:lnTo>
                    <a:pt x="19" y="109"/>
                  </a:lnTo>
                  <a:lnTo>
                    <a:pt x="12" y="141"/>
                  </a:lnTo>
                  <a:lnTo>
                    <a:pt x="9" y="175"/>
                  </a:lnTo>
                  <a:lnTo>
                    <a:pt x="6" y="205"/>
                  </a:lnTo>
                  <a:lnTo>
                    <a:pt x="5" y="233"/>
                  </a:lnTo>
                  <a:lnTo>
                    <a:pt x="2" y="212"/>
                  </a:lnTo>
                  <a:lnTo>
                    <a:pt x="2" y="192"/>
                  </a:lnTo>
                  <a:lnTo>
                    <a:pt x="0" y="170"/>
                  </a:lnTo>
                  <a:lnTo>
                    <a:pt x="3" y="152"/>
                  </a:lnTo>
                  <a:lnTo>
                    <a:pt x="5" y="132"/>
                  </a:lnTo>
                  <a:lnTo>
                    <a:pt x="11" y="114"/>
                  </a:lnTo>
                  <a:lnTo>
                    <a:pt x="19" y="95"/>
                  </a:lnTo>
                  <a:lnTo>
                    <a:pt x="29" y="80"/>
                  </a:lnTo>
                  <a:lnTo>
                    <a:pt x="28" y="68"/>
                  </a:lnTo>
                  <a:lnTo>
                    <a:pt x="31" y="55"/>
                  </a:lnTo>
                  <a:lnTo>
                    <a:pt x="34" y="42"/>
                  </a:lnTo>
                  <a:lnTo>
                    <a:pt x="43" y="31"/>
                  </a:lnTo>
                  <a:lnTo>
                    <a:pt x="51" y="19"/>
                  </a:lnTo>
                  <a:lnTo>
                    <a:pt x="62" y="11"/>
                  </a:lnTo>
                  <a:lnTo>
                    <a:pt x="72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5" name="Freeform 95"/>
            <p:cNvSpPr>
              <a:spLocks/>
            </p:cNvSpPr>
            <p:nvPr/>
          </p:nvSpPr>
          <p:spPr bwMode="auto">
            <a:xfrm>
              <a:off x="8763" y="1790"/>
              <a:ext cx="128" cy="546"/>
            </a:xfrm>
            <a:custGeom>
              <a:avLst/>
              <a:gdLst>
                <a:gd name="T0" fmla="*/ 127 w 128"/>
                <a:gd name="T1" fmla="*/ 116 h 546"/>
                <a:gd name="T2" fmla="*/ 118 w 128"/>
                <a:gd name="T3" fmla="*/ 93 h 546"/>
                <a:gd name="T4" fmla="*/ 104 w 128"/>
                <a:gd name="T5" fmla="*/ 73 h 546"/>
                <a:gd name="T6" fmla="*/ 87 w 128"/>
                <a:gd name="T7" fmla="*/ 55 h 546"/>
                <a:gd name="T8" fmla="*/ 64 w 128"/>
                <a:gd name="T9" fmla="*/ 49 h 546"/>
                <a:gd name="T10" fmla="*/ 43 w 128"/>
                <a:gd name="T11" fmla="*/ 62 h 546"/>
                <a:gd name="T12" fmla="*/ 29 w 128"/>
                <a:gd name="T13" fmla="*/ 84 h 546"/>
                <a:gd name="T14" fmla="*/ 18 w 128"/>
                <a:gd name="T15" fmla="*/ 110 h 546"/>
                <a:gd name="T16" fmla="*/ 12 w 128"/>
                <a:gd name="T17" fmla="*/ 140 h 546"/>
                <a:gd name="T18" fmla="*/ 26 w 128"/>
                <a:gd name="T19" fmla="*/ 173 h 546"/>
                <a:gd name="T20" fmla="*/ 50 w 128"/>
                <a:gd name="T21" fmla="*/ 200 h 546"/>
                <a:gd name="T22" fmla="*/ 81 w 128"/>
                <a:gd name="T23" fmla="*/ 222 h 546"/>
                <a:gd name="T24" fmla="*/ 61 w 128"/>
                <a:gd name="T25" fmla="*/ 251 h 546"/>
                <a:gd name="T26" fmla="*/ 62 w 128"/>
                <a:gd name="T27" fmla="*/ 268 h 546"/>
                <a:gd name="T28" fmla="*/ 72 w 128"/>
                <a:gd name="T29" fmla="*/ 284 h 546"/>
                <a:gd name="T30" fmla="*/ 79 w 128"/>
                <a:gd name="T31" fmla="*/ 300 h 546"/>
                <a:gd name="T32" fmla="*/ 79 w 128"/>
                <a:gd name="T33" fmla="*/ 318 h 546"/>
                <a:gd name="T34" fmla="*/ 61 w 128"/>
                <a:gd name="T35" fmla="*/ 321 h 546"/>
                <a:gd name="T36" fmla="*/ 49 w 128"/>
                <a:gd name="T37" fmla="*/ 330 h 546"/>
                <a:gd name="T38" fmla="*/ 52 w 128"/>
                <a:gd name="T39" fmla="*/ 355 h 546"/>
                <a:gd name="T40" fmla="*/ 61 w 128"/>
                <a:gd name="T41" fmla="*/ 379 h 546"/>
                <a:gd name="T42" fmla="*/ 69 w 128"/>
                <a:gd name="T43" fmla="*/ 402 h 546"/>
                <a:gd name="T44" fmla="*/ 73 w 128"/>
                <a:gd name="T45" fmla="*/ 428 h 546"/>
                <a:gd name="T46" fmla="*/ 58 w 128"/>
                <a:gd name="T47" fmla="*/ 419 h 546"/>
                <a:gd name="T48" fmla="*/ 43 w 128"/>
                <a:gd name="T49" fmla="*/ 416 h 546"/>
                <a:gd name="T50" fmla="*/ 32 w 128"/>
                <a:gd name="T51" fmla="*/ 433 h 546"/>
                <a:gd name="T52" fmla="*/ 30 w 128"/>
                <a:gd name="T53" fmla="*/ 456 h 546"/>
                <a:gd name="T54" fmla="*/ 32 w 128"/>
                <a:gd name="T55" fmla="*/ 477 h 546"/>
                <a:gd name="T56" fmla="*/ 36 w 128"/>
                <a:gd name="T57" fmla="*/ 495 h 546"/>
                <a:gd name="T58" fmla="*/ 52 w 128"/>
                <a:gd name="T59" fmla="*/ 520 h 546"/>
                <a:gd name="T60" fmla="*/ 55 w 128"/>
                <a:gd name="T61" fmla="*/ 546 h 546"/>
                <a:gd name="T62" fmla="*/ 35 w 128"/>
                <a:gd name="T63" fmla="*/ 518 h 546"/>
                <a:gd name="T64" fmla="*/ 18 w 128"/>
                <a:gd name="T65" fmla="*/ 491 h 546"/>
                <a:gd name="T66" fmla="*/ 9 w 128"/>
                <a:gd name="T67" fmla="*/ 462 h 546"/>
                <a:gd name="T68" fmla="*/ 18 w 128"/>
                <a:gd name="T69" fmla="*/ 428 h 546"/>
                <a:gd name="T70" fmla="*/ 47 w 128"/>
                <a:gd name="T71" fmla="*/ 393 h 546"/>
                <a:gd name="T72" fmla="*/ 43 w 128"/>
                <a:gd name="T73" fmla="*/ 355 h 546"/>
                <a:gd name="T74" fmla="*/ 36 w 128"/>
                <a:gd name="T75" fmla="*/ 319 h 546"/>
                <a:gd name="T76" fmla="*/ 67 w 128"/>
                <a:gd name="T77" fmla="*/ 300 h 546"/>
                <a:gd name="T78" fmla="*/ 58 w 128"/>
                <a:gd name="T79" fmla="*/ 281 h 546"/>
                <a:gd name="T80" fmla="*/ 47 w 128"/>
                <a:gd name="T81" fmla="*/ 263 h 546"/>
                <a:gd name="T82" fmla="*/ 43 w 128"/>
                <a:gd name="T83" fmla="*/ 245 h 546"/>
                <a:gd name="T84" fmla="*/ 55 w 128"/>
                <a:gd name="T85" fmla="*/ 226 h 546"/>
                <a:gd name="T86" fmla="*/ 26 w 128"/>
                <a:gd name="T87" fmla="*/ 194 h 546"/>
                <a:gd name="T88" fmla="*/ 7 w 128"/>
                <a:gd name="T89" fmla="*/ 159 h 546"/>
                <a:gd name="T90" fmla="*/ 0 w 128"/>
                <a:gd name="T91" fmla="*/ 119 h 546"/>
                <a:gd name="T92" fmla="*/ 6 w 128"/>
                <a:gd name="T93" fmla="*/ 79 h 546"/>
                <a:gd name="T94" fmla="*/ 20 w 128"/>
                <a:gd name="T95" fmla="*/ 61 h 546"/>
                <a:gd name="T96" fmla="*/ 38 w 128"/>
                <a:gd name="T97" fmla="*/ 44 h 546"/>
                <a:gd name="T98" fmla="*/ 60 w 128"/>
                <a:gd name="T99" fmla="*/ 32 h 546"/>
                <a:gd name="T100" fmla="*/ 85 w 128"/>
                <a:gd name="T101" fmla="*/ 36 h 546"/>
                <a:gd name="T102" fmla="*/ 96 w 128"/>
                <a:gd name="T103" fmla="*/ 52 h 546"/>
                <a:gd name="T104" fmla="*/ 116 w 128"/>
                <a:gd name="T105" fmla="*/ 55 h 546"/>
                <a:gd name="T106" fmla="*/ 124 w 128"/>
                <a:gd name="T107" fmla="*/ 27 h 546"/>
                <a:gd name="T108" fmla="*/ 128 w 128"/>
                <a:gd name="T10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546">
                  <a:moveTo>
                    <a:pt x="128" y="128"/>
                  </a:moveTo>
                  <a:lnTo>
                    <a:pt x="127" y="116"/>
                  </a:lnTo>
                  <a:lnTo>
                    <a:pt x="124" y="105"/>
                  </a:lnTo>
                  <a:lnTo>
                    <a:pt x="118" y="93"/>
                  </a:lnTo>
                  <a:lnTo>
                    <a:pt x="113" y="84"/>
                  </a:lnTo>
                  <a:lnTo>
                    <a:pt x="104" y="73"/>
                  </a:lnTo>
                  <a:lnTo>
                    <a:pt x="96" y="64"/>
                  </a:lnTo>
                  <a:lnTo>
                    <a:pt x="87" y="55"/>
                  </a:lnTo>
                  <a:lnTo>
                    <a:pt x="79" y="49"/>
                  </a:lnTo>
                  <a:lnTo>
                    <a:pt x="64" y="49"/>
                  </a:lnTo>
                  <a:lnTo>
                    <a:pt x="54" y="55"/>
                  </a:lnTo>
                  <a:lnTo>
                    <a:pt x="43" y="62"/>
                  </a:lnTo>
                  <a:lnTo>
                    <a:pt x="36" y="73"/>
                  </a:lnTo>
                  <a:lnTo>
                    <a:pt x="29" y="84"/>
                  </a:lnTo>
                  <a:lnTo>
                    <a:pt x="24" y="98"/>
                  </a:lnTo>
                  <a:lnTo>
                    <a:pt x="18" y="110"/>
                  </a:lnTo>
                  <a:lnTo>
                    <a:pt x="12" y="122"/>
                  </a:lnTo>
                  <a:lnTo>
                    <a:pt x="12" y="140"/>
                  </a:lnTo>
                  <a:lnTo>
                    <a:pt x="18" y="159"/>
                  </a:lnTo>
                  <a:lnTo>
                    <a:pt x="26" y="173"/>
                  </a:lnTo>
                  <a:lnTo>
                    <a:pt x="38" y="188"/>
                  </a:lnTo>
                  <a:lnTo>
                    <a:pt x="50" y="200"/>
                  </a:lnTo>
                  <a:lnTo>
                    <a:pt x="66" y="212"/>
                  </a:lnTo>
                  <a:lnTo>
                    <a:pt x="81" y="222"/>
                  </a:lnTo>
                  <a:lnTo>
                    <a:pt x="98" y="232"/>
                  </a:lnTo>
                  <a:lnTo>
                    <a:pt x="61" y="251"/>
                  </a:lnTo>
                  <a:lnTo>
                    <a:pt x="60" y="258"/>
                  </a:lnTo>
                  <a:lnTo>
                    <a:pt x="62" y="268"/>
                  </a:lnTo>
                  <a:lnTo>
                    <a:pt x="66" y="275"/>
                  </a:lnTo>
                  <a:lnTo>
                    <a:pt x="72" y="284"/>
                  </a:lnTo>
                  <a:lnTo>
                    <a:pt x="75" y="292"/>
                  </a:lnTo>
                  <a:lnTo>
                    <a:pt x="79" y="300"/>
                  </a:lnTo>
                  <a:lnTo>
                    <a:pt x="81" y="309"/>
                  </a:lnTo>
                  <a:lnTo>
                    <a:pt x="79" y="318"/>
                  </a:lnTo>
                  <a:lnTo>
                    <a:pt x="67" y="317"/>
                  </a:lnTo>
                  <a:lnTo>
                    <a:pt x="61" y="321"/>
                  </a:lnTo>
                  <a:lnTo>
                    <a:pt x="55" y="327"/>
                  </a:lnTo>
                  <a:lnTo>
                    <a:pt x="49" y="330"/>
                  </a:lnTo>
                  <a:lnTo>
                    <a:pt x="49" y="342"/>
                  </a:lnTo>
                  <a:lnTo>
                    <a:pt x="52" y="355"/>
                  </a:lnTo>
                  <a:lnTo>
                    <a:pt x="56" y="367"/>
                  </a:lnTo>
                  <a:lnTo>
                    <a:pt x="61" y="379"/>
                  </a:lnTo>
                  <a:lnTo>
                    <a:pt x="64" y="390"/>
                  </a:lnTo>
                  <a:lnTo>
                    <a:pt x="69" y="402"/>
                  </a:lnTo>
                  <a:lnTo>
                    <a:pt x="72" y="414"/>
                  </a:lnTo>
                  <a:lnTo>
                    <a:pt x="73" y="428"/>
                  </a:lnTo>
                  <a:lnTo>
                    <a:pt x="64" y="425"/>
                  </a:lnTo>
                  <a:lnTo>
                    <a:pt x="58" y="419"/>
                  </a:lnTo>
                  <a:lnTo>
                    <a:pt x="50" y="414"/>
                  </a:lnTo>
                  <a:lnTo>
                    <a:pt x="43" y="416"/>
                  </a:lnTo>
                  <a:lnTo>
                    <a:pt x="36" y="424"/>
                  </a:lnTo>
                  <a:lnTo>
                    <a:pt x="32" y="433"/>
                  </a:lnTo>
                  <a:lnTo>
                    <a:pt x="30" y="444"/>
                  </a:lnTo>
                  <a:lnTo>
                    <a:pt x="30" y="456"/>
                  </a:lnTo>
                  <a:lnTo>
                    <a:pt x="30" y="467"/>
                  </a:lnTo>
                  <a:lnTo>
                    <a:pt x="32" y="477"/>
                  </a:lnTo>
                  <a:lnTo>
                    <a:pt x="33" y="486"/>
                  </a:lnTo>
                  <a:lnTo>
                    <a:pt x="36" y="495"/>
                  </a:lnTo>
                  <a:lnTo>
                    <a:pt x="43" y="508"/>
                  </a:lnTo>
                  <a:lnTo>
                    <a:pt x="52" y="520"/>
                  </a:lnTo>
                  <a:lnTo>
                    <a:pt x="58" y="532"/>
                  </a:lnTo>
                  <a:lnTo>
                    <a:pt x="55" y="546"/>
                  </a:lnTo>
                  <a:lnTo>
                    <a:pt x="44" y="532"/>
                  </a:lnTo>
                  <a:lnTo>
                    <a:pt x="35" y="518"/>
                  </a:lnTo>
                  <a:lnTo>
                    <a:pt x="26" y="505"/>
                  </a:lnTo>
                  <a:lnTo>
                    <a:pt x="18" y="491"/>
                  </a:lnTo>
                  <a:lnTo>
                    <a:pt x="12" y="475"/>
                  </a:lnTo>
                  <a:lnTo>
                    <a:pt x="9" y="462"/>
                  </a:lnTo>
                  <a:lnTo>
                    <a:pt x="11" y="445"/>
                  </a:lnTo>
                  <a:lnTo>
                    <a:pt x="18" y="428"/>
                  </a:lnTo>
                  <a:lnTo>
                    <a:pt x="40" y="411"/>
                  </a:lnTo>
                  <a:lnTo>
                    <a:pt x="47" y="393"/>
                  </a:lnTo>
                  <a:lnTo>
                    <a:pt x="47" y="373"/>
                  </a:lnTo>
                  <a:lnTo>
                    <a:pt x="43" y="355"/>
                  </a:lnTo>
                  <a:lnTo>
                    <a:pt x="36" y="335"/>
                  </a:lnTo>
                  <a:lnTo>
                    <a:pt x="36" y="319"/>
                  </a:lnTo>
                  <a:lnTo>
                    <a:pt x="44" y="306"/>
                  </a:lnTo>
                  <a:lnTo>
                    <a:pt x="67" y="300"/>
                  </a:lnTo>
                  <a:lnTo>
                    <a:pt x="62" y="290"/>
                  </a:lnTo>
                  <a:lnTo>
                    <a:pt x="58" y="281"/>
                  </a:lnTo>
                  <a:lnTo>
                    <a:pt x="52" y="272"/>
                  </a:lnTo>
                  <a:lnTo>
                    <a:pt x="47" y="263"/>
                  </a:lnTo>
                  <a:lnTo>
                    <a:pt x="43" y="254"/>
                  </a:lnTo>
                  <a:lnTo>
                    <a:pt x="43" y="245"/>
                  </a:lnTo>
                  <a:lnTo>
                    <a:pt x="46" y="235"/>
                  </a:lnTo>
                  <a:lnTo>
                    <a:pt x="55" y="226"/>
                  </a:lnTo>
                  <a:lnTo>
                    <a:pt x="38" y="211"/>
                  </a:lnTo>
                  <a:lnTo>
                    <a:pt x="26" y="194"/>
                  </a:lnTo>
                  <a:lnTo>
                    <a:pt x="15" y="176"/>
                  </a:lnTo>
                  <a:lnTo>
                    <a:pt x="7" y="159"/>
                  </a:lnTo>
                  <a:lnTo>
                    <a:pt x="1" y="139"/>
                  </a:lnTo>
                  <a:lnTo>
                    <a:pt x="0" y="119"/>
                  </a:lnTo>
                  <a:lnTo>
                    <a:pt x="0" y="99"/>
                  </a:lnTo>
                  <a:lnTo>
                    <a:pt x="6" y="79"/>
                  </a:lnTo>
                  <a:lnTo>
                    <a:pt x="12" y="70"/>
                  </a:lnTo>
                  <a:lnTo>
                    <a:pt x="20" y="61"/>
                  </a:lnTo>
                  <a:lnTo>
                    <a:pt x="29" y="52"/>
                  </a:lnTo>
                  <a:lnTo>
                    <a:pt x="38" y="44"/>
                  </a:lnTo>
                  <a:lnTo>
                    <a:pt x="47" y="35"/>
                  </a:lnTo>
                  <a:lnTo>
                    <a:pt x="60" y="32"/>
                  </a:lnTo>
                  <a:lnTo>
                    <a:pt x="72" y="32"/>
                  </a:lnTo>
                  <a:lnTo>
                    <a:pt x="85" y="36"/>
                  </a:lnTo>
                  <a:lnTo>
                    <a:pt x="90" y="44"/>
                  </a:lnTo>
                  <a:lnTo>
                    <a:pt x="96" y="52"/>
                  </a:lnTo>
                  <a:lnTo>
                    <a:pt x="104" y="55"/>
                  </a:lnTo>
                  <a:lnTo>
                    <a:pt x="116" y="55"/>
                  </a:lnTo>
                  <a:lnTo>
                    <a:pt x="124" y="43"/>
                  </a:lnTo>
                  <a:lnTo>
                    <a:pt x="124" y="27"/>
                  </a:lnTo>
                  <a:lnTo>
                    <a:pt x="124" y="11"/>
                  </a:lnTo>
                  <a:lnTo>
                    <a:pt x="128" y="0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6" name="Freeform 96"/>
            <p:cNvSpPr>
              <a:spLocks/>
            </p:cNvSpPr>
            <p:nvPr/>
          </p:nvSpPr>
          <p:spPr bwMode="auto">
            <a:xfrm>
              <a:off x="7585" y="1973"/>
              <a:ext cx="503" cy="822"/>
            </a:xfrm>
            <a:custGeom>
              <a:avLst/>
              <a:gdLst>
                <a:gd name="T0" fmla="*/ 234 w 503"/>
                <a:gd name="T1" fmla="*/ 190 h 822"/>
                <a:gd name="T2" fmla="*/ 245 w 503"/>
                <a:gd name="T3" fmla="*/ 302 h 822"/>
                <a:gd name="T4" fmla="*/ 252 w 503"/>
                <a:gd name="T5" fmla="*/ 418 h 822"/>
                <a:gd name="T6" fmla="*/ 293 w 503"/>
                <a:gd name="T7" fmla="*/ 464 h 822"/>
                <a:gd name="T8" fmla="*/ 298 w 503"/>
                <a:gd name="T9" fmla="*/ 531 h 822"/>
                <a:gd name="T10" fmla="*/ 313 w 503"/>
                <a:gd name="T11" fmla="*/ 579 h 822"/>
                <a:gd name="T12" fmla="*/ 342 w 503"/>
                <a:gd name="T13" fmla="*/ 591 h 822"/>
                <a:gd name="T14" fmla="*/ 375 w 503"/>
                <a:gd name="T15" fmla="*/ 606 h 822"/>
                <a:gd name="T16" fmla="*/ 385 w 503"/>
                <a:gd name="T17" fmla="*/ 646 h 822"/>
                <a:gd name="T18" fmla="*/ 395 w 503"/>
                <a:gd name="T19" fmla="*/ 684 h 822"/>
                <a:gd name="T20" fmla="*/ 411 w 503"/>
                <a:gd name="T21" fmla="*/ 724 h 822"/>
                <a:gd name="T22" fmla="*/ 442 w 503"/>
                <a:gd name="T23" fmla="*/ 732 h 822"/>
                <a:gd name="T24" fmla="*/ 479 w 503"/>
                <a:gd name="T25" fmla="*/ 741 h 822"/>
                <a:gd name="T26" fmla="*/ 503 w 503"/>
                <a:gd name="T27" fmla="*/ 767 h 822"/>
                <a:gd name="T28" fmla="*/ 497 w 503"/>
                <a:gd name="T29" fmla="*/ 787 h 822"/>
                <a:gd name="T30" fmla="*/ 486 w 503"/>
                <a:gd name="T31" fmla="*/ 778 h 822"/>
                <a:gd name="T32" fmla="*/ 473 w 503"/>
                <a:gd name="T33" fmla="*/ 748 h 822"/>
                <a:gd name="T34" fmla="*/ 460 w 503"/>
                <a:gd name="T35" fmla="*/ 776 h 822"/>
                <a:gd name="T36" fmla="*/ 459 w 503"/>
                <a:gd name="T37" fmla="*/ 805 h 822"/>
                <a:gd name="T38" fmla="*/ 439 w 503"/>
                <a:gd name="T39" fmla="*/ 810 h 822"/>
                <a:gd name="T40" fmla="*/ 439 w 503"/>
                <a:gd name="T41" fmla="*/ 768 h 822"/>
                <a:gd name="T42" fmla="*/ 426 w 503"/>
                <a:gd name="T43" fmla="*/ 744 h 822"/>
                <a:gd name="T44" fmla="*/ 390 w 503"/>
                <a:gd name="T45" fmla="*/ 729 h 822"/>
                <a:gd name="T46" fmla="*/ 375 w 503"/>
                <a:gd name="T47" fmla="*/ 666 h 822"/>
                <a:gd name="T48" fmla="*/ 352 w 503"/>
                <a:gd name="T49" fmla="*/ 606 h 822"/>
                <a:gd name="T50" fmla="*/ 321 w 503"/>
                <a:gd name="T51" fmla="*/ 600 h 822"/>
                <a:gd name="T52" fmla="*/ 290 w 503"/>
                <a:gd name="T53" fmla="*/ 579 h 822"/>
                <a:gd name="T54" fmla="*/ 278 w 503"/>
                <a:gd name="T55" fmla="*/ 505 h 822"/>
                <a:gd name="T56" fmla="*/ 252 w 503"/>
                <a:gd name="T57" fmla="*/ 440 h 822"/>
                <a:gd name="T58" fmla="*/ 240 w 503"/>
                <a:gd name="T59" fmla="*/ 334 h 822"/>
                <a:gd name="T60" fmla="*/ 219 w 503"/>
                <a:gd name="T61" fmla="*/ 193 h 822"/>
                <a:gd name="T62" fmla="*/ 154 w 503"/>
                <a:gd name="T63" fmla="*/ 68 h 822"/>
                <a:gd name="T64" fmla="*/ 131 w 503"/>
                <a:gd name="T65" fmla="*/ 54 h 822"/>
                <a:gd name="T66" fmla="*/ 122 w 503"/>
                <a:gd name="T67" fmla="*/ 27 h 822"/>
                <a:gd name="T68" fmla="*/ 85 w 503"/>
                <a:gd name="T69" fmla="*/ 29 h 822"/>
                <a:gd name="T70" fmla="*/ 61 w 503"/>
                <a:gd name="T71" fmla="*/ 98 h 822"/>
                <a:gd name="T72" fmla="*/ 65 w 503"/>
                <a:gd name="T73" fmla="*/ 179 h 822"/>
                <a:gd name="T74" fmla="*/ 81 w 503"/>
                <a:gd name="T75" fmla="*/ 239 h 822"/>
                <a:gd name="T76" fmla="*/ 101 w 503"/>
                <a:gd name="T77" fmla="*/ 284 h 822"/>
                <a:gd name="T78" fmla="*/ 118 w 503"/>
                <a:gd name="T79" fmla="*/ 333 h 822"/>
                <a:gd name="T80" fmla="*/ 110 w 503"/>
                <a:gd name="T81" fmla="*/ 364 h 822"/>
                <a:gd name="T82" fmla="*/ 93 w 503"/>
                <a:gd name="T83" fmla="*/ 375 h 822"/>
                <a:gd name="T84" fmla="*/ 69 w 503"/>
                <a:gd name="T85" fmla="*/ 317 h 822"/>
                <a:gd name="T86" fmla="*/ 59 w 503"/>
                <a:gd name="T87" fmla="*/ 253 h 822"/>
                <a:gd name="T88" fmla="*/ 36 w 503"/>
                <a:gd name="T89" fmla="*/ 224 h 822"/>
                <a:gd name="T90" fmla="*/ 27 w 503"/>
                <a:gd name="T91" fmla="*/ 254 h 822"/>
                <a:gd name="T92" fmla="*/ 21 w 503"/>
                <a:gd name="T93" fmla="*/ 284 h 822"/>
                <a:gd name="T94" fmla="*/ 34 w 503"/>
                <a:gd name="T95" fmla="*/ 362 h 822"/>
                <a:gd name="T96" fmla="*/ 59 w 503"/>
                <a:gd name="T97" fmla="*/ 459 h 822"/>
                <a:gd name="T98" fmla="*/ 99 w 503"/>
                <a:gd name="T99" fmla="*/ 553 h 822"/>
                <a:gd name="T100" fmla="*/ 35 w 503"/>
                <a:gd name="T101" fmla="*/ 473 h 822"/>
                <a:gd name="T102" fmla="*/ 3 w 503"/>
                <a:gd name="T103" fmla="*/ 346 h 822"/>
                <a:gd name="T104" fmla="*/ 7 w 503"/>
                <a:gd name="T105" fmla="*/ 214 h 822"/>
                <a:gd name="T106" fmla="*/ 55 w 503"/>
                <a:gd name="T107" fmla="*/ 143 h 822"/>
                <a:gd name="T108" fmla="*/ 65 w 503"/>
                <a:gd name="T109" fmla="*/ 46 h 822"/>
                <a:gd name="T110" fmla="*/ 124 w 503"/>
                <a:gd name="T111" fmla="*/ 9 h 822"/>
                <a:gd name="T112" fmla="*/ 167 w 503"/>
                <a:gd name="T113" fmla="*/ 52 h 822"/>
                <a:gd name="T114" fmla="*/ 197 w 503"/>
                <a:gd name="T115" fmla="*/ 10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3" h="822">
                  <a:moveTo>
                    <a:pt x="209" y="123"/>
                  </a:moveTo>
                  <a:lnTo>
                    <a:pt x="223" y="155"/>
                  </a:lnTo>
                  <a:lnTo>
                    <a:pt x="234" y="190"/>
                  </a:lnTo>
                  <a:lnTo>
                    <a:pt x="240" y="227"/>
                  </a:lnTo>
                  <a:lnTo>
                    <a:pt x="245" y="265"/>
                  </a:lnTo>
                  <a:lnTo>
                    <a:pt x="245" y="302"/>
                  </a:lnTo>
                  <a:lnTo>
                    <a:pt x="246" y="341"/>
                  </a:lnTo>
                  <a:lnTo>
                    <a:pt x="248" y="380"/>
                  </a:lnTo>
                  <a:lnTo>
                    <a:pt x="252" y="418"/>
                  </a:lnTo>
                  <a:lnTo>
                    <a:pt x="274" y="429"/>
                  </a:lnTo>
                  <a:lnTo>
                    <a:pt x="287" y="446"/>
                  </a:lnTo>
                  <a:lnTo>
                    <a:pt x="293" y="464"/>
                  </a:lnTo>
                  <a:lnTo>
                    <a:pt x="297" y="487"/>
                  </a:lnTo>
                  <a:lnTo>
                    <a:pt x="297" y="508"/>
                  </a:lnTo>
                  <a:lnTo>
                    <a:pt x="298" y="531"/>
                  </a:lnTo>
                  <a:lnTo>
                    <a:pt x="303" y="553"/>
                  </a:lnTo>
                  <a:lnTo>
                    <a:pt x="313" y="571"/>
                  </a:lnTo>
                  <a:lnTo>
                    <a:pt x="313" y="579"/>
                  </a:lnTo>
                  <a:lnTo>
                    <a:pt x="319" y="585"/>
                  </a:lnTo>
                  <a:lnTo>
                    <a:pt x="329" y="588"/>
                  </a:lnTo>
                  <a:lnTo>
                    <a:pt x="342" y="591"/>
                  </a:lnTo>
                  <a:lnTo>
                    <a:pt x="353" y="592"/>
                  </a:lnTo>
                  <a:lnTo>
                    <a:pt x="365" y="598"/>
                  </a:lnTo>
                  <a:lnTo>
                    <a:pt x="375" y="606"/>
                  </a:lnTo>
                  <a:lnTo>
                    <a:pt x="381" y="620"/>
                  </a:lnTo>
                  <a:lnTo>
                    <a:pt x="382" y="632"/>
                  </a:lnTo>
                  <a:lnTo>
                    <a:pt x="385" y="646"/>
                  </a:lnTo>
                  <a:lnTo>
                    <a:pt x="387" y="658"/>
                  </a:lnTo>
                  <a:lnTo>
                    <a:pt x="391" y="672"/>
                  </a:lnTo>
                  <a:lnTo>
                    <a:pt x="395" y="684"/>
                  </a:lnTo>
                  <a:lnTo>
                    <a:pt x="399" y="696"/>
                  </a:lnTo>
                  <a:lnTo>
                    <a:pt x="404" y="710"/>
                  </a:lnTo>
                  <a:lnTo>
                    <a:pt x="411" y="724"/>
                  </a:lnTo>
                  <a:lnTo>
                    <a:pt x="420" y="727"/>
                  </a:lnTo>
                  <a:lnTo>
                    <a:pt x="431" y="730"/>
                  </a:lnTo>
                  <a:lnTo>
                    <a:pt x="442" y="732"/>
                  </a:lnTo>
                  <a:lnTo>
                    <a:pt x="454" y="735"/>
                  </a:lnTo>
                  <a:lnTo>
                    <a:pt x="467" y="736"/>
                  </a:lnTo>
                  <a:lnTo>
                    <a:pt x="479" y="741"/>
                  </a:lnTo>
                  <a:lnTo>
                    <a:pt x="491" y="746"/>
                  </a:lnTo>
                  <a:lnTo>
                    <a:pt x="503" y="754"/>
                  </a:lnTo>
                  <a:lnTo>
                    <a:pt x="503" y="767"/>
                  </a:lnTo>
                  <a:lnTo>
                    <a:pt x="503" y="779"/>
                  </a:lnTo>
                  <a:lnTo>
                    <a:pt x="500" y="782"/>
                  </a:lnTo>
                  <a:lnTo>
                    <a:pt x="497" y="787"/>
                  </a:lnTo>
                  <a:lnTo>
                    <a:pt x="491" y="790"/>
                  </a:lnTo>
                  <a:lnTo>
                    <a:pt x="485" y="791"/>
                  </a:lnTo>
                  <a:lnTo>
                    <a:pt x="486" y="778"/>
                  </a:lnTo>
                  <a:lnTo>
                    <a:pt x="483" y="767"/>
                  </a:lnTo>
                  <a:lnTo>
                    <a:pt x="477" y="758"/>
                  </a:lnTo>
                  <a:lnTo>
                    <a:pt x="473" y="748"/>
                  </a:lnTo>
                  <a:lnTo>
                    <a:pt x="465" y="758"/>
                  </a:lnTo>
                  <a:lnTo>
                    <a:pt x="462" y="767"/>
                  </a:lnTo>
                  <a:lnTo>
                    <a:pt x="460" y="776"/>
                  </a:lnTo>
                  <a:lnTo>
                    <a:pt x="460" y="787"/>
                  </a:lnTo>
                  <a:lnTo>
                    <a:pt x="459" y="796"/>
                  </a:lnTo>
                  <a:lnTo>
                    <a:pt x="459" y="805"/>
                  </a:lnTo>
                  <a:lnTo>
                    <a:pt x="454" y="813"/>
                  </a:lnTo>
                  <a:lnTo>
                    <a:pt x="448" y="822"/>
                  </a:lnTo>
                  <a:lnTo>
                    <a:pt x="439" y="810"/>
                  </a:lnTo>
                  <a:lnTo>
                    <a:pt x="436" y="797"/>
                  </a:lnTo>
                  <a:lnTo>
                    <a:pt x="436" y="782"/>
                  </a:lnTo>
                  <a:lnTo>
                    <a:pt x="439" y="768"/>
                  </a:lnTo>
                  <a:lnTo>
                    <a:pt x="437" y="756"/>
                  </a:lnTo>
                  <a:lnTo>
                    <a:pt x="436" y="748"/>
                  </a:lnTo>
                  <a:lnTo>
                    <a:pt x="426" y="744"/>
                  </a:lnTo>
                  <a:lnTo>
                    <a:pt x="411" y="748"/>
                  </a:lnTo>
                  <a:lnTo>
                    <a:pt x="399" y="748"/>
                  </a:lnTo>
                  <a:lnTo>
                    <a:pt x="390" y="729"/>
                  </a:lnTo>
                  <a:lnTo>
                    <a:pt x="384" y="709"/>
                  </a:lnTo>
                  <a:lnTo>
                    <a:pt x="379" y="687"/>
                  </a:lnTo>
                  <a:lnTo>
                    <a:pt x="375" y="666"/>
                  </a:lnTo>
                  <a:lnTo>
                    <a:pt x="368" y="645"/>
                  </a:lnTo>
                  <a:lnTo>
                    <a:pt x="361" y="625"/>
                  </a:lnTo>
                  <a:lnTo>
                    <a:pt x="352" y="606"/>
                  </a:lnTo>
                  <a:lnTo>
                    <a:pt x="338" y="589"/>
                  </a:lnTo>
                  <a:lnTo>
                    <a:pt x="329" y="594"/>
                  </a:lnTo>
                  <a:lnTo>
                    <a:pt x="321" y="600"/>
                  </a:lnTo>
                  <a:lnTo>
                    <a:pt x="312" y="603"/>
                  </a:lnTo>
                  <a:lnTo>
                    <a:pt x="301" y="602"/>
                  </a:lnTo>
                  <a:lnTo>
                    <a:pt x="290" y="579"/>
                  </a:lnTo>
                  <a:lnTo>
                    <a:pt x="286" y="556"/>
                  </a:lnTo>
                  <a:lnTo>
                    <a:pt x="281" y="530"/>
                  </a:lnTo>
                  <a:lnTo>
                    <a:pt x="278" y="505"/>
                  </a:lnTo>
                  <a:lnTo>
                    <a:pt x="272" y="481"/>
                  </a:lnTo>
                  <a:lnTo>
                    <a:pt x="264" y="459"/>
                  </a:lnTo>
                  <a:lnTo>
                    <a:pt x="252" y="440"/>
                  </a:lnTo>
                  <a:lnTo>
                    <a:pt x="234" y="424"/>
                  </a:lnTo>
                  <a:lnTo>
                    <a:pt x="239" y="378"/>
                  </a:lnTo>
                  <a:lnTo>
                    <a:pt x="240" y="334"/>
                  </a:lnTo>
                  <a:lnTo>
                    <a:pt x="237" y="286"/>
                  </a:lnTo>
                  <a:lnTo>
                    <a:pt x="231" y="241"/>
                  </a:lnTo>
                  <a:lnTo>
                    <a:pt x="219" y="193"/>
                  </a:lnTo>
                  <a:lnTo>
                    <a:pt x="202" y="149"/>
                  </a:lnTo>
                  <a:lnTo>
                    <a:pt x="180" y="106"/>
                  </a:lnTo>
                  <a:lnTo>
                    <a:pt x="154" y="68"/>
                  </a:lnTo>
                  <a:lnTo>
                    <a:pt x="142" y="66"/>
                  </a:lnTo>
                  <a:lnTo>
                    <a:pt x="136" y="63"/>
                  </a:lnTo>
                  <a:lnTo>
                    <a:pt x="131" y="54"/>
                  </a:lnTo>
                  <a:lnTo>
                    <a:pt x="130" y="46"/>
                  </a:lnTo>
                  <a:lnTo>
                    <a:pt x="127" y="35"/>
                  </a:lnTo>
                  <a:lnTo>
                    <a:pt x="122" y="27"/>
                  </a:lnTo>
                  <a:lnTo>
                    <a:pt x="116" y="17"/>
                  </a:lnTo>
                  <a:lnTo>
                    <a:pt x="106" y="13"/>
                  </a:lnTo>
                  <a:lnTo>
                    <a:pt x="85" y="29"/>
                  </a:lnTo>
                  <a:lnTo>
                    <a:pt x="72" y="51"/>
                  </a:lnTo>
                  <a:lnTo>
                    <a:pt x="64" y="72"/>
                  </a:lnTo>
                  <a:lnTo>
                    <a:pt x="61" y="98"/>
                  </a:lnTo>
                  <a:lnTo>
                    <a:pt x="59" y="124"/>
                  </a:lnTo>
                  <a:lnTo>
                    <a:pt x="63" y="152"/>
                  </a:lnTo>
                  <a:lnTo>
                    <a:pt x="65" y="179"/>
                  </a:lnTo>
                  <a:lnTo>
                    <a:pt x="69" y="208"/>
                  </a:lnTo>
                  <a:lnTo>
                    <a:pt x="75" y="224"/>
                  </a:lnTo>
                  <a:lnTo>
                    <a:pt x="81" y="239"/>
                  </a:lnTo>
                  <a:lnTo>
                    <a:pt x="87" y="254"/>
                  </a:lnTo>
                  <a:lnTo>
                    <a:pt x="95" y="270"/>
                  </a:lnTo>
                  <a:lnTo>
                    <a:pt x="101" y="284"/>
                  </a:lnTo>
                  <a:lnTo>
                    <a:pt x="107" y="299"/>
                  </a:lnTo>
                  <a:lnTo>
                    <a:pt x="112" y="314"/>
                  </a:lnTo>
                  <a:lnTo>
                    <a:pt x="118" y="333"/>
                  </a:lnTo>
                  <a:lnTo>
                    <a:pt x="116" y="346"/>
                  </a:lnTo>
                  <a:lnTo>
                    <a:pt x="114" y="360"/>
                  </a:lnTo>
                  <a:lnTo>
                    <a:pt x="110" y="364"/>
                  </a:lnTo>
                  <a:lnTo>
                    <a:pt x="107" y="370"/>
                  </a:lnTo>
                  <a:lnTo>
                    <a:pt x="101" y="374"/>
                  </a:lnTo>
                  <a:lnTo>
                    <a:pt x="93" y="375"/>
                  </a:lnTo>
                  <a:lnTo>
                    <a:pt x="81" y="357"/>
                  </a:lnTo>
                  <a:lnTo>
                    <a:pt x="73" y="339"/>
                  </a:lnTo>
                  <a:lnTo>
                    <a:pt x="69" y="317"/>
                  </a:lnTo>
                  <a:lnTo>
                    <a:pt x="65" y="297"/>
                  </a:lnTo>
                  <a:lnTo>
                    <a:pt x="63" y="274"/>
                  </a:lnTo>
                  <a:lnTo>
                    <a:pt x="59" y="253"/>
                  </a:lnTo>
                  <a:lnTo>
                    <a:pt x="53" y="233"/>
                  </a:lnTo>
                  <a:lnTo>
                    <a:pt x="44" y="214"/>
                  </a:lnTo>
                  <a:lnTo>
                    <a:pt x="36" y="224"/>
                  </a:lnTo>
                  <a:lnTo>
                    <a:pt x="34" y="233"/>
                  </a:lnTo>
                  <a:lnTo>
                    <a:pt x="29" y="244"/>
                  </a:lnTo>
                  <a:lnTo>
                    <a:pt x="27" y="254"/>
                  </a:lnTo>
                  <a:lnTo>
                    <a:pt x="24" y="263"/>
                  </a:lnTo>
                  <a:lnTo>
                    <a:pt x="23" y="274"/>
                  </a:lnTo>
                  <a:lnTo>
                    <a:pt x="21" y="284"/>
                  </a:lnTo>
                  <a:lnTo>
                    <a:pt x="20" y="294"/>
                  </a:lnTo>
                  <a:lnTo>
                    <a:pt x="26" y="328"/>
                  </a:lnTo>
                  <a:lnTo>
                    <a:pt x="34" y="362"/>
                  </a:lnTo>
                  <a:lnTo>
                    <a:pt x="41" y="394"/>
                  </a:lnTo>
                  <a:lnTo>
                    <a:pt x="50" y="427"/>
                  </a:lnTo>
                  <a:lnTo>
                    <a:pt x="59" y="459"/>
                  </a:lnTo>
                  <a:lnTo>
                    <a:pt x="70" y="491"/>
                  </a:lnTo>
                  <a:lnTo>
                    <a:pt x="84" y="522"/>
                  </a:lnTo>
                  <a:lnTo>
                    <a:pt x="99" y="553"/>
                  </a:lnTo>
                  <a:lnTo>
                    <a:pt x="69" y="553"/>
                  </a:lnTo>
                  <a:lnTo>
                    <a:pt x="50" y="513"/>
                  </a:lnTo>
                  <a:lnTo>
                    <a:pt x="35" y="473"/>
                  </a:lnTo>
                  <a:lnTo>
                    <a:pt x="20" y="432"/>
                  </a:lnTo>
                  <a:lnTo>
                    <a:pt x="10" y="391"/>
                  </a:lnTo>
                  <a:lnTo>
                    <a:pt x="3" y="346"/>
                  </a:lnTo>
                  <a:lnTo>
                    <a:pt x="0" y="303"/>
                  </a:lnTo>
                  <a:lnTo>
                    <a:pt x="0" y="259"/>
                  </a:lnTo>
                  <a:lnTo>
                    <a:pt x="7" y="214"/>
                  </a:lnTo>
                  <a:lnTo>
                    <a:pt x="34" y="198"/>
                  </a:lnTo>
                  <a:lnTo>
                    <a:pt x="49" y="173"/>
                  </a:lnTo>
                  <a:lnTo>
                    <a:pt x="55" y="143"/>
                  </a:lnTo>
                  <a:lnTo>
                    <a:pt x="58" y="112"/>
                  </a:lnTo>
                  <a:lnTo>
                    <a:pt x="59" y="77"/>
                  </a:lnTo>
                  <a:lnTo>
                    <a:pt x="65" y="46"/>
                  </a:lnTo>
                  <a:lnTo>
                    <a:pt x="79" y="20"/>
                  </a:lnTo>
                  <a:lnTo>
                    <a:pt x="106" y="0"/>
                  </a:lnTo>
                  <a:lnTo>
                    <a:pt x="124" y="9"/>
                  </a:lnTo>
                  <a:lnTo>
                    <a:pt x="141" y="22"/>
                  </a:lnTo>
                  <a:lnTo>
                    <a:pt x="153" y="35"/>
                  </a:lnTo>
                  <a:lnTo>
                    <a:pt x="167" y="52"/>
                  </a:lnTo>
                  <a:lnTo>
                    <a:pt x="177" y="68"/>
                  </a:lnTo>
                  <a:lnTo>
                    <a:pt x="188" y="86"/>
                  </a:lnTo>
                  <a:lnTo>
                    <a:pt x="197" y="105"/>
                  </a:lnTo>
                  <a:lnTo>
                    <a:pt x="209" y="123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7" name="Freeform 97"/>
            <p:cNvSpPr>
              <a:spLocks/>
            </p:cNvSpPr>
            <p:nvPr/>
          </p:nvSpPr>
          <p:spPr bwMode="auto">
            <a:xfrm>
              <a:off x="8067" y="2241"/>
              <a:ext cx="76" cy="107"/>
            </a:xfrm>
            <a:custGeom>
              <a:avLst/>
              <a:gdLst>
                <a:gd name="T0" fmla="*/ 76 w 76"/>
                <a:gd name="T1" fmla="*/ 14 h 107"/>
                <a:gd name="T2" fmla="*/ 69 w 76"/>
                <a:gd name="T3" fmla="*/ 11 h 107"/>
                <a:gd name="T4" fmla="*/ 59 w 76"/>
                <a:gd name="T5" fmla="*/ 5 h 107"/>
                <a:gd name="T6" fmla="*/ 49 w 76"/>
                <a:gd name="T7" fmla="*/ 0 h 107"/>
                <a:gd name="T8" fmla="*/ 40 w 76"/>
                <a:gd name="T9" fmla="*/ 2 h 107"/>
                <a:gd name="T10" fmla="*/ 32 w 76"/>
                <a:gd name="T11" fmla="*/ 14 h 107"/>
                <a:gd name="T12" fmla="*/ 32 w 76"/>
                <a:gd name="T13" fmla="*/ 28 h 107"/>
                <a:gd name="T14" fmla="*/ 33 w 76"/>
                <a:gd name="T15" fmla="*/ 40 h 107"/>
                <a:gd name="T16" fmla="*/ 38 w 76"/>
                <a:gd name="T17" fmla="*/ 54 h 107"/>
                <a:gd name="T18" fmla="*/ 41 w 76"/>
                <a:gd name="T19" fmla="*/ 66 h 107"/>
                <a:gd name="T20" fmla="*/ 46 w 76"/>
                <a:gd name="T21" fmla="*/ 80 h 107"/>
                <a:gd name="T22" fmla="*/ 47 w 76"/>
                <a:gd name="T23" fmla="*/ 94 h 107"/>
                <a:gd name="T24" fmla="*/ 46 w 76"/>
                <a:gd name="T25" fmla="*/ 107 h 107"/>
                <a:gd name="T26" fmla="*/ 21 w 76"/>
                <a:gd name="T27" fmla="*/ 58 h 107"/>
                <a:gd name="T28" fmla="*/ 3 w 76"/>
                <a:gd name="T29" fmla="*/ 65 h 107"/>
                <a:gd name="T30" fmla="*/ 0 w 76"/>
                <a:gd name="T31" fmla="*/ 51 h 107"/>
                <a:gd name="T32" fmla="*/ 1 w 76"/>
                <a:gd name="T33" fmla="*/ 41 h 107"/>
                <a:gd name="T34" fmla="*/ 4 w 76"/>
                <a:gd name="T35" fmla="*/ 32 h 107"/>
                <a:gd name="T36" fmla="*/ 10 w 76"/>
                <a:gd name="T37" fmla="*/ 28 h 107"/>
                <a:gd name="T38" fmla="*/ 16 w 76"/>
                <a:gd name="T39" fmla="*/ 22 h 107"/>
                <a:gd name="T40" fmla="*/ 24 w 76"/>
                <a:gd name="T41" fmla="*/ 16 h 107"/>
                <a:gd name="T42" fmla="*/ 29 w 76"/>
                <a:gd name="T43" fmla="*/ 9 h 107"/>
                <a:gd name="T44" fmla="*/ 33 w 76"/>
                <a:gd name="T45" fmla="*/ 2 h 107"/>
                <a:gd name="T46" fmla="*/ 44 w 76"/>
                <a:gd name="T47" fmla="*/ 0 h 107"/>
                <a:gd name="T48" fmla="*/ 55 w 76"/>
                <a:gd name="T49" fmla="*/ 3 h 107"/>
                <a:gd name="T50" fmla="*/ 64 w 76"/>
                <a:gd name="T51" fmla="*/ 8 h 107"/>
                <a:gd name="T52" fmla="*/ 76 w 76"/>
                <a:gd name="T53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7">
                  <a:moveTo>
                    <a:pt x="76" y="14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40" y="2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3" y="40"/>
                  </a:lnTo>
                  <a:lnTo>
                    <a:pt x="38" y="54"/>
                  </a:lnTo>
                  <a:lnTo>
                    <a:pt x="41" y="66"/>
                  </a:lnTo>
                  <a:lnTo>
                    <a:pt x="46" y="80"/>
                  </a:lnTo>
                  <a:lnTo>
                    <a:pt x="47" y="94"/>
                  </a:lnTo>
                  <a:lnTo>
                    <a:pt x="46" y="107"/>
                  </a:lnTo>
                  <a:lnTo>
                    <a:pt x="21" y="58"/>
                  </a:lnTo>
                  <a:lnTo>
                    <a:pt x="3" y="65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24" y="16"/>
                  </a:lnTo>
                  <a:lnTo>
                    <a:pt x="29" y="9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55" y="3"/>
                  </a:lnTo>
                  <a:lnTo>
                    <a:pt x="64" y="8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8" name="Freeform 98"/>
            <p:cNvSpPr>
              <a:spLocks/>
            </p:cNvSpPr>
            <p:nvPr/>
          </p:nvSpPr>
          <p:spPr bwMode="auto">
            <a:xfrm>
              <a:off x="8155" y="2279"/>
              <a:ext cx="124" cy="210"/>
            </a:xfrm>
            <a:custGeom>
              <a:avLst/>
              <a:gdLst>
                <a:gd name="T0" fmla="*/ 82 w 124"/>
                <a:gd name="T1" fmla="*/ 51 h 210"/>
                <a:gd name="T2" fmla="*/ 95 w 124"/>
                <a:gd name="T3" fmla="*/ 64 h 210"/>
                <a:gd name="T4" fmla="*/ 104 w 124"/>
                <a:gd name="T5" fmla="*/ 83 h 210"/>
                <a:gd name="T6" fmla="*/ 109 w 124"/>
                <a:gd name="T7" fmla="*/ 103 h 210"/>
                <a:gd name="T8" fmla="*/ 112 w 124"/>
                <a:gd name="T9" fmla="*/ 126 h 210"/>
                <a:gd name="T10" fmla="*/ 112 w 124"/>
                <a:gd name="T11" fmla="*/ 147 h 210"/>
                <a:gd name="T12" fmla="*/ 114 w 124"/>
                <a:gd name="T13" fmla="*/ 169 h 210"/>
                <a:gd name="T14" fmla="*/ 117 w 124"/>
                <a:gd name="T15" fmla="*/ 190 h 210"/>
                <a:gd name="T16" fmla="*/ 124 w 124"/>
                <a:gd name="T17" fmla="*/ 210 h 210"/>
                <a:gd name="T18" fmla="*/ 118 w 124"/>
                <a:gd name="T19" fmla="*/ 210 h 210"/>
                <a:gd name="T20" fmla="*/ 112 w 124"/>
                <a:gd name="T21" fmla="*/ 190 h 210"/>
                <a:gd name="T22" fmla="*/ 108 w 124"/>
                <a:gd name="T23" fmla="*/ 169 h 210"/>
                <a:gd name="T24" fmla="*/ 103 w 124"/>
                <a:gd name="T25" fmla="*/ 147 h 210"/>
                <a:gd name="T26" fmla="*/ 100 w 124"/>
                <a:gd name="T27" fmla="*/ 126 h 210"/>
                <a:gd name="T28" fmla="*/ 94 w 124"/>
                <a:gd name="T29" fmla="*/ 105 h 210"/>
                <a:gd name="T30" fmla="*/ 86 w 124"/>
                <a:gd name="T31" fmla="*/ 86 h 210"/>
                <a:gd name="T32" fmla="*/ 77 w 124"/>
                <a:gd name="T33" fmla="*/ 69 h 210"/>
                <a:gd name="T34" fmla="*/ 63 w 124"/>
                <a:gd name="T35" fmla="*/ 57 h 210"/>
                <a:gd name="T36" fmla="*/ 55 w 124"/>
                <a:gd name="T37" fmla="*/ 62 h 210"/>
                <a:gd name="T38" fmla="*/ 51 w 124"/>
                <a:gd name="T39" fmla="*/ 69 h 210"/>
                <a:gd name="T40" fmla="*/ 48 w 124"/>
                <a:gd name="T41" fmla="*/ 78 h 210"/>
                <a:gd name="T42" fmla="*/ 45 w 124"/>
                <a:gd name="T43" fmla="*/ 88 h 210"/>
                <a:gd name="T44" fmla="*/ 26 w 124"/>
                <a:gd name="T45" fmla="*/ 88 h 210"/>
                <a:gd name="T46" fmla="*/ 22 w 124"/>
                <a:gd name="T47" fmla="*/ 75 h 210"/>
                <a:gd name="T48" fmla="*/ 20 w 124"/>
                <a:gd name="T49" fmla="*/ 63 h 210"/>
                <a:gd name="T50" fmla="*/ 19 w 124"/>
                <a:gd name="T51" fmla="*/ 51 h 210"/>
                <a:gd name="T52" fmla="*/ 17 w 124"/>
                <a:gd name="T53" fmla="*/ 39 h 210"/>
                <a:gd name="T54" fmla="*/ 14 w 124"/>
                <a:gd name="T55" fmla="*/ 27 h 210"/>
                <a:gd name="T56" fmla="*/ 13 w 124"/>
                <a:gd name="T57" fmla="*/ 17 h 210"/>
                <a:gd name="T58" fmla="*/ 6 w 124"/>
                <a:gd name="T59" fmla="*/ 6 h 210"/>
                <a:gd name="T60" fmla="*/ 0 w 124"/>
                <a:gd name="T61" fmla="*/ 0 h 210"/>
                <a:gd name="T62" fmla="*/ 11 w 124"/>
                <a:gd name="T63" fmla="*/ 5 h 210"/>
                <a:gd name="T64" fmla="*/ 20 w 124"/>
                <a:gd name="T65" fmla="*/ 16 h 210"/>
                <a:gd name="T66" fmla="*/ 26 w 124"/>
                <a:gd name="T67" fmla="*/ 28 h 210"/>
                <a:gd name="T68" fmla="*/ 34 w 124"/>
                <a:gd name="T69" fmla="*/ 42 h 210"/>
                <a:gd name="T70" fmla="*/ 40 w 124"/>
                <a:gd name="T71" fmla="*/ 51 h 210"/>
                <a:gd name="T72" fmla="*/ 51 w 124"/>
                <a:gd name="T73" fmla="*/ 58 h 210"/>
                <a:gd name="T74" fmla="*/ 63 w 124"/>
                <a:gd name="T75" fmla="*/ 58 h 210"/>
                <a:gd name="T76" fmla="*/ 82 w 124"/>
                <a:gd name="T77" fmla="*/ 5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210">
                  <a:moveTo>
                    <a:pt x="82" y="51"/>
                  </a:moveTo>
                  <a:lnTo>
                    <a:pt x="95" y="64"/>
                  </a:lnTo>
                  <a:lnTo>
                    <a:pt x="104" y="83"/>
                  </a:lnTo>
                  <a:lnTo>
                    <a:pt x="109" y="103"/>
                  </a:lnTo>
                  <a:lnTo>
                    <a:pt x="112" y="126"/>
                  </a:lnTo>
                  <a:lnTo>
                    <a:pt x="112" y="147"/>
                  </a:lnTo>
                  <a:lnTo>
                    <a:pt x="114" y="169"/>
                  </a:lnTo>
                  <a:lnTo>
                    <a:pt x="117" y="190"/>
                  </a:lnTo>
                  <a:lnTo>
                    <a:pt x="124" y="210"/>
                  </a:lnTo>
                  <a:lnTo>
                    <a:pt x="118" y="210"/>
                  </a:lnTo>
                  <a:lnTo>
                    <a:pt x="112" y="190"/>
                  </a:lnTo>
                  <a:lnTo>
                    <a:pt x="108" y="169"/>
                  </a:lnTo>
                  <a:lnTo>
                    <a:pt x="103" y="147"/>
                  </a:lnTo>
                  <a:lnTo>
                    <a:pt x="100" y="126"/>
                  </a:lnTo>
                  <a:lnTo>
                    <a:pt x="94" y="105"/>
                  </a:lnTo>
                  <a:lnTo>
                    <a:pt x="86" y="86"/>
                  </a:lnTo>
                  <a:lnTo>
                    <a:pt x="77" y="69"/>
                  </a:lnTo>
                  <a:lnTo>
                    <a:pt x="63" y="57"/>
                  </a:lnTo>
                  <a:lnTo>
                    <a:pt x="55" y="62"/>
                  </a:lnTo>
                  <a:lnTo>
                    <a:pt x="51" y="69"/>
                  </a:lnTo>
                  <a:lnTo>
                    <a:pt x="48" y="78"/>
                  </a:lnTo>
                  <a:lnTo>
                    <a:pt x="45" y="88"/>
                  </a:lnTo>
                  <a:lnTo>
                    <a:pt x="26" y="88"/>
                  </a:lnTo>
                  <a:lnTo>
                    <a:pt x="22" y="75"/>
                  </a:lnTo>
                  <a:lnTo>
                    <a:pt x="20" y="63"/>
                  </a:lnTo>
                  <a:lnTo>
                    <a:pt x="19" y="51"/>
                  </a:lnTo>
                  <a:lnTo>
                    <a:pt x="17" y="39"/>
                  </a:lnTo>
                  <a:lnTo>
                    <a:pt x="14" y="27"/>
                  </a:lnTo>
                  <a:lnTo>
                    <a:pt x="13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0" y="16"/>
                  </a:lnTo>
                  <a:lnTo>
                    <a:pt x="26" y="28"/>
                  </a:lnTo>
                  <a:lnTo>
                    <a:pt x="34" y="42"/>
                  </a:lnTo>
                  <a:lnTo>
                    <a:pt x="40" y="51"/>
                  </a:lnTo>
                  <a:lnTo>
                    <a:pt x="51" y="58"/>
                  </a:lnTo>
                  <a:lnTo>
                    <a:pt x="63" y="58"/>
                  </a:lnTo>
                  <a:lnTo>
                    <a:pt x="82" y="5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39" name="Freeform 99"/>
            <p:cNvSpPr>
              <a:spLocks/>
            </p:cNvSpPr>
            <p:nvPr/>
          </p:nvSpPr>
          <p:spPr bwMode="auto">
            <a:xfrm>
              <a:off x="8161" y="2721"/>
              <a:ext cx="14" cy="25"/>
            </a:xfrm>
            <a:custGeom>
              <a:avLst/>
              <a:gdLst>
                <a:gd name="T0" fmla="*/ 14 w 14"/>
                <a:gd name="T1" fmla="*/ 25 h 25"/>
                <a:gd name="T2" fmla="*/ 0 w 14"/>
                <a:gd name="T3" fmla="*/ 0 h 25"/>
                <a:gd name="T4" fmla="*/ 14 w 14"/>
                <a:gd name="T5" fmla="*/ 19 h 25"/>
                <a:gd name="T6" fmla="*/ 14 w 1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14" y="25"/>
                  </a:moveTo>
                  <a:lnTo>
                    <a:pt x="0" y="0"/>
                  </a:lnTo>
                  <a:lnTo>
                    <a:pt x="14" y="19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0" name="Freeform 100"/>
            <p:cNvSpPr>
              <a:spLocks/>
            </p:cNvSpPr>
            <p:nvPr/>
          </p:nvSpPr>
          <p:spPr bwMode="auto">
            <a:xfrm>
              <a:off x="6840" y="2810"/>
              <a:ext cx="488" cy="806"/>
            </a:xfrm>
            <a:custGeom>
              <a:avLst/>
              <a:gdLst>
                <a:gd name="T0" fmla="*/ 134 w 488"/>
                <a:gd name="T1" fmla="*/ 181 h 806"/>
                <a:gd name="T2" fmla="*/ 215 w 488"/>
                <a:gd name="T3" fmla="*/ 314 h 806"/>
                <a:gd name="T4" fmla="*/ 252 w 488"/>
                <a:gd name="T5" fmla="*/ 479 h 806"/>
                <a:gd name="T6" fmla="*/ 292 w 488"/>
                <a:gd name="T7" fmla="*/ 528 h 806"/>
                <a:gd name="T8" fmla="*/ 310 w 488"/>
                <a:gd name="T9" fmla="*/ 476 h 806"/>
                <a:gd name="T10" fmla="*/ 322 w 488"/>
                <a:gd name="T11" fmla="*/ 453 h 806"/>
                <a:gd name="T12" fmla="*/ 310 w 488"/>
                <a:gd name="T13" fmla="*/ 379 h 806"/>
                <a:gd name="T14" fmla="*/ 264 w 488"/>
                <a:gd name="T15" fmla="*/ 276 h 806"/>
                <a:gd name="T16" fmla="*/ 292 w 488"/>
                <a:gd name="T17" fmla="*/ 260 h 806"/>
                <a:gd name="T18" fmla="*/ 303 w 488"/>
                <a:gd name="T19" fmla="*/ 202 h 806"/>
                <a:gd name="T20" fmla="*/ 349 w 488"/>
                <a:gd name="T21" fmla="*/ 216 h 806"/>
                <a:gd name="T22" fmla="*/ 382 w 488"/>
                <a:gd name="T23" fmla="*/ 277 h 806"/>
                <a:gd name="T24" fmla="*/ 411 w 488"/>
                <a:gd name="T25" fmla="*/ 272 h 806"/>
                <a:gd name="T26" fmla="*/ 463 w 488"/>
                <a:gd name="T27" fmla="*/ 309 h 806"/>
                <a:gd name="T28" fmla="*/ 488 w 488"/>
                <a:gd name="T29" fmla="*/ 366 h 806"/>
                <a:gd name="T30" fmla="*/ 449 w 488"/>
                <a:gd name="T31" fmla="*/ 309 h 806"/>
                <a:gd name="T32" fmla="*/ 405 w 488"/>
                <a:gd name="T33" fmla="*/ 283 h 806"/>
                <a:gd name="T34" fmla="*/ 398 w 488"/>
                <a:gd name="T35" fmla="*/ 329 h 806"/>
                <a:gd name="T36" fmla="*/ 358 w 488"/>
                <a:gd name="T37" fmla="*/ 271 h 806"/>
                <a:gd name="T38" fmla="*/ 330 w 488"/>
                <a:gd name="T39" fmla="*/ 239 h 806"/>
                <a:gd name="T40" fmla="*/ 289 w 488"/>
                <a:gd name="T41" fmla="*/ 308 h 806"/>
                <a:gd name="T42" fmla="*/ 333 w 488"/>
                <a:gd name="T43" fmla="*/ 392 h 806"/>
                <a:gd name="T44" fmla="*/ 359 w 488"/>
                <a:gd name="T45" fmla="*/ 476 h 806"/>
                <a:gd name="T46" fmla="*/ 322 w 488"/>
                <a:gd name="T47" fmla="*/ 500 h 806"/>
                <a:gd name="T48" fmla="*/ 315 w 488"/>
                <a:gd name="T49" fmla="*/ 556 h 806"/>
                <a:gd name="T50" fmla="*/ 322 w 488"/>
                <a:gd name="T51" fmla="*/ 632 h 806"/>
                <a:gd name="T52" fmla="*/ 293 w 488"/>
                <a:gd name="T53" fmla="*/ 583 h 806"/>
                <a:gd name="T54" fmla="*/ 238 w 488"/>
                <a:gd name="T55" fmla="*/ 543 h 806"/>
                <a:gd name="T56" fmla="*/ 217 w 488"/>
                <a:gd name="T57" fmla="*/ 363 h 806"/>
                <a:gd name="T58" fmla="*/ 172 w 488"/>
                <a:gd name="T59" fmla="*/ 314 h 806"/>
                <a:gd name="T60" fmla="*/ 157 w 488"/>
                <a:gd name="T61" fmla="*/ 354 h 806"/>
                <a:gd name="T62" fmla="*/ 147 w 488"/>
                <a:gd name="T63" fmla="*/ 277 h 806"/>
                <a:gd name="T64" fmla="*/ 128 w 488"/>
                <a:gd name="T65" fmla="*/ 173 h 806"/>
                <a:gd name="T66" fmla="*/ 79 w 488"/>
                <a:gd name="T67" fmla="*/ 43 h 806"/>
                <a:gd name="T68" fmla="*/ 50 w 488"/>
                <a:gd name="T69" fmla="*/ 71 h 806"/>
                <a:gd name="T70" fmla="*/ 16 w 488"/>
                <a:gd name="T71" fmla="*/ 116 h 806"/>
                <a:gd name="T72" fmla="*/ 12 w 488"/>
                <a:gd name="T73" fmla="*/ 170 h 806"/>
                <a:gd name="T74" fmla="*/ 32 w 488"/>
                <a:gd name="T75" fmla="*/ 250 h 806"/>
                <a:gd name="T76" fmla="*/ 78 w 488"/>
                <a:gd name="T77" fmla="*/ 354 h 806"/>
                <a:gd name="T78" fmla="*/ 82 w 488"/>
                <a:gd name="T79" fmla="*/ 379 h 806"/>
                <a:gd name="T80" fmla="*/ 55 w 488"/>
                <a:gd name="T81" fmla="*/ 429 h 806"/>
                <a:gd name="T82" fmla="*/ 86 w 488"/>
                <a:gd name="T83" fmla="*/ 513 h 806"/>
                <a:gd name="T84" fmla="*/ 162 w 488"/>
                <a:gd name="T85" fmla="*/ 643 h 806"/>
                <a:gd name="T86" fmla="*/ 214 w 488"/>
                <a:gd name="T87" fmla="*/ 764 h 806"/>
                <a:gd name="T88" fmla="*/ 171 w 488"/>
                <a:gd name="T89" fmla="*/ 713 h 806"/>
                <a:gd name="T90" fmla="*/ 141 w 488"/>
                <a:gd name="T91" fmla="*/ 744 h 806"/>
                <a:gd name="T92" fmla="*/ 151 w 488"/>
                <a:gd name="T93" fmla="*/ 806 h 806"/>
                <a:gd name="T94" fmla="*/ 136 w 488"/>
                <a:gd name="T95" fmla="*/ 738 h 806"/>
                <a:gd name="T96" fmla="*/ 150 w 488"/>
                <a:gd name="T97" fmla="*/ 678 h 806"/>
                <a:gd name="T98" fmla="*/ 128 w 488"/>
                <a:gd name="T99" fmla="*/ 620 h 806"/>
                <a:gd name="T100" fmla="*/ 64 w 488"/>
                <a:gd name="T101" fmla="*/ 481 h 806"/>
                <a:gd name="T102" fmla="*/ 41 w 488"/>
                <a:gd name="T103" fmla="*/ 308 h 806"/>
                <a:gd name="T104" fmla="*/ 1 w 488"/>
                <a:gd name="T105" fmla="*/ 136 h 806"/>
                <a:gd name="T106" fmla="*/ 27 w 488"/>
                <a:gd name="T107" fmla="*/ 45 h 806"/>
                <a:gd name="T108" fmla="*/ 47 w 488"/>
                <a:gd name="T109" fmla="*/ 3 h 806"/>
                <a:gd name="T110" fmla="*/ 98 w 488"/>
                <a:gd name="T111" fmla="*/ 23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8" h="806">
                  <a:moveTo>
                    <a:pt x="114" y="58"/>
                  </a:moveTo>
                  <a:lnTo>
                    <a:pt x="121" y="84"/>
                  </a:lnTo>
                  <a:lnTo>
                    <a:pt x="125" y="115"/>
                  </a:lnTo>
                  <a:lnTo>
                    <a:pt x="128" y="147"/>
                  </a:lnTo>
                  <a:lnTo>
                    <a:pt x="134" y="181"/>
                  </a:lnTo>
                  <a:lnTo>
                    <a:pt x="141" y="211"/>
                  </a:lnTo>
                  <a:lnTo>
                    <a:pt x="153" y="240"/>
                  </a:lnTo>
                  <a:lnTo>
                    <a:pt x="171" y="265"/>
                  </a:lnTo>
                  <a:lnTo>
                    <a:pt x="200" y="286"/>
                  </a:lnTo>
                  <a:lnTo>
                    <a:pt x="215" y="314"/>
                  </a:lnTo>
                  <a:lnTo>
                    <a:pt x="228" y="346"/>
                  </a:lnTo>
                  <a:lnTo>
                    <a:pt x="237" y="378"/>
                  </a:lnTo>
                  <a:lnTo>
                    <a:pt x="244" y="412"/>
                  </a:lnTo>
                  <a:lnTo>
                    <a:pt x="248" y="445"/>
                  </a:lnTo>
                  <a:lnTo>
                    <a:pt x="252" y="479"/>
                  </a:lnTo>
                  <a:lnTo>
                    <a:pt x="257" y="511"/>
                  </a:lnTo>
                  <a:lnTo>
                    <a:pt x="261" y="543"/>
                  </a:lnTo>
                  <a:lnTo>
                    <a:pt x="275" y="542"/>
                  </a:lnTo>
                  <a:lnTo>
                    <a:pt x="286" y="537"/>
                  </a:lnTo>
                  <a:lnTo>
                    <a:pt x="292" y="528"/>
                  </a:lnTo>
                  <a:lnTo>
                    <a:pt x="297" y="519"/>
                  </a:lnTo>
                  <a:lnTo>
                    <a:pt x="298" y="507"/>
                  </a:lnTo>
                  <a:lnTo>
                    <a:pt x="301" y="494"/>
                  </a:lnTo>
                  <a:lnTo>
                    <a:pt x="304" y="484"/>
                  </a:lnTo>
                  <a:lnTo>
                    <a:pt x="310" y="476"/>
                  </a:lnTo>
                  <a:lnTo>
                    <a:pt x="307" y="470"/>
                  </a:lnTo>
                  <a:lnTo>
                    <a:pt x="304" y="464"/>
                  </a:lnTo>
                  <a:lnTo>
                    <a:pt x="312" y="462"/>
                  </a:lnTo>
                  <a:lnTo>
                    <a:pt x="318" y="459"/>
                  </a:lnTo>
                  <a:lnTo>
                    <a:pt x="322" y="453"/>
                  </a:lnTo>
                  <a:lnTo>
                    <a:pt x="327" y="449"/>
                  </a:lnTo>
                  <a:lnTo>
                    <a:pt x="330" y="435"/>
                  </a:lnTo>
                  <a:lnTo>
                    <a:pt x="328" y="421"/>
                  </a:lnTo>
                  <a:lnTo>
                    <a:pt x="320" y="400"/>
                  </a:lnTo>
                  <a:lnTo>
                    <a:pt x="310" y="379"/>
                  </a:lnTo>
                  <a:lnTo>
                    <a:pt x="299" y="360"/>
                  </a:lnTo>
                  <a:lnTo>
                    <a:pt x="291" y="340"/>
                  </a:lnTo>
                  <a:lnTo>
                    <a:pt x="280" y="318"/>
                  </a:lnTo>
                  <a:lnTo>
                    <a:pt x="270" y="297"/>
                  </a:lnTo>
                  <a:lnTo>
                    <a:pt x="264" y="276"/>
                  </a:lnTo>
                  <a:lnTo>
                    <a:pt x="261" y="254"/>
                  </a:lnTo>
                  <a:lnTo>
                    <a:pt x="269" y="250"/>
                  </a:lnTo>
                  <a:lnTo>
                    <a:pt x="278" y="253"/>
                  </a:lnTo>
                  <a:lnTo>
                    <a:pt x="286" y="257"/>
                  </a:lnTo>
                  <a:lnTo>
                    <a:pt x="292" y="260"/>
                  </a:lnTo>
                  <a:lnTo>
                    <a:pt x="295" y="251"/>
                  </a:lnTo>
                  <a:lnTo>
                    <a:pt x="297" y="239"/>
                  </a:lnTo>
                  <a:lnTo>
                    <a:pt x="298" y="227"/>
                  </a:lnTo>
                  <a:lnTo>
                    <a:pt x="301" y="215"/>
                  </a:lnTo>
                  <a:lnTo>
                    <a:pt x="303" y="202"/>
                  </a:lnTo>
                  <a:lnTo>
                    <a:pt x="309" y="194"/>
                  </a:lnTo>
                  <a:lnTo>
                    <a:pt x="316" y="192"/>
                  </a:lnTo>
                  <a:lnTo>
                    <a:pt x="328" y="193"/>
                  </a:lnTo>
                  <a:lnTo>
                    <a:pt x="338" y="204"/>
                  </a:lnTo>
                  <a:lnTo>
                    <a:pt x="349" y="216"/>
                  </a:lnTo>
                  <a:lnTo>
                    <a:pt x="356" y="227"/>
                  </a:lnTo>
                  <a:lnTo>
                    <a:pt x="364" y="239"/>
                  </a:lnTo>
                  <a:lnTo>
                    <a:pt x="370" y="251"/>
                  </a:lnTo>
                  <a:lnTo>
                    <a:pt x="376" y="264"/>
                  </a:lnTo>
                  <a:lnTo>
                    <a:pt x="382" y="277"/>
                  </a:lnTo>
                  <a:lnTo>
                    <a:pt x="390" y="293"/>
                  </a:lnTo>
                  <a:lnTo>
                    <a:pt x="393" y="283"/>
                  </a:lnTo>
                  <a:lnTo>
                    <a:pt x="398" y="277"/>
                  </a:lnTo>
                  <a:lnTo>
                    <a:pt x="404" y="272"/>
                  </a:lnTo>
                  <a:lnTo>
                    <a:pt x="411" y="272"/>
                  </a:lnTo>
                  <a:lnTo>
                    <a:pt x="427" y="272"/>
                  </a:lnTo>
                  <a:lnTo>
                    <a:pt x="439" y="280"/>
                  </a:lnTo>
                  <a:lnTo>
                    <a:pt x="448" y="289"/>
                  </a:lnTo>
                  <a:lnTo>
                    <a:pt x="457" y="299"/>
                  </a:lnTo>
                  <a:lnTo>
                    <a:pt x="463" y="309"/>
                  </a:lnTo>
                  <a:lnTo>
                    <a:pt x="469" y="320"/>
                  </a:lnTo>
                  <a:lnTo>
                    <a:pt x="474" y="331"/>
                  </a:lnTo>
                  <a:lnTo>
                    <a:pt x="479" y="343"/>
                  </a:lnTo>
                  <a:lnTo>
                    <a:pt x="483" y="354"/>
                  </a:lnTo>
                  <a:lnTo>
                    <a:pt x="488" y="366"/>
                  </a:lnTo>
                  <a:lnTo>
                    <a:pt x="472" y="361"/>
                  </a:lnTo>
                  <a:lnTo>
                    <a:pt x="463" y="354"/>
                  </a:lnTo>
                  <a:lnTo>
                    <a:pt x="457" y="340"/>
                  </a:lnTo>
                  <a:lnTo>
                    <a:pt x="454" y="326"/>
                  </a:lnTo>
                  <a:lnTo>
                    <a:pt x="449" y="309"/>
                  </a:lnTo>
                  <a:lnTo>
                    <a:pt x="443" y="295"/>
                  </a:lnTo>
                  <a:lnTo>
                    <a:pt x="434" y="282"/>
                  </a:lnTo>
                  <a:lnTo>
                    <a:pt x="420" y="274"/>
                  </a:lnTo>
                  <a:lnTo>
                    <a:pt x="410" y="276"/>
                  </a:lnTo>
                  <a:lnTo>
                    <a:pt x="405" y="283"/>
                  </a:lnTo>
                  <a:lnTo>
                    <a:pt x="404" y="294"/>
                  </a:lnTo>
                  <a:lnTo>
                    <a:pt x="407" y="306"/>
                  </a:lnTo>
                  <a:lnTo>
                    <a:pt x="405" y="315"/>
                  </a:lnTo>
                  <a:lnTo>
                    <a:pt x="404" y="325"/>
                  </a:lnTo>
                  <a:lnTo>
                    <a:pt x="398" y="329"/>
                  </a:lnTo>
                  <a:lnTo>
                    <a:pt x="384" y="329"/>
                  </a:lnTo>
                  <a:lnTo>
                    <a:pt x="376" y="314"/>
                  </a:lnTo>
                  <a:lnTo>
                    <a:pt x="370" y="300"/>
                  </a:lnTo>
                  <a:lnTo>
                    <a:pt x="364" y="285"/>
                  </a:lnTo>
                  <a:lnTo>
                    <a:pt x="358" y="271"/>
                  </a:lnTo>
                  <a:lnTo>
                    <a:pt x="350" y="256"/>
                  </a:lnTo>
                  <a:lnTo>
                    <a:pt x="342" y="242"/>
                  </a:lnTo>
                  <a:lnTo>
                    <a:pt x="332" y="228"/>
                  </a:lnTo>
                  <a:lnTo>
                    <a:pt x="322" y="217"/>
                  </a:lnTo>
                  <a:lnTo>
                    <a:pt x="330" y="239"/>
                  </a:lnTo>
                  <a:lnTo>
                    <a:pt x="327" y="257"/>
                  </a:lnTo>
                  <a:lnTo>
                    <a:pt x="316" y="270"/>
                  </a:lnTo>
                  <a:lnTo>
                    <a:pt x="306" y="283"/>
                  </a:lnTo>
                  <a:lnTo>
                    <a:pt x="293" y="294"/>
                  </a:lnTo>
                  <a:lnTo>
                    <a:pt x="289" y="308"/>
                  </a:lnTo>
                  <a:lnTo>
                    <a:pt x="295" y="322"/>
                  </a:lnTo>
                  <a:lnTo>
                    <a:pt x="316" y="342"/>
                  </a:lnTo>
                  <a:lnTo>
                    <a:pt x="320" y="358"/>
                  </a:lnTo>
                  <a:lnTo>
                    <a:pt x="326" y="375"/>
                  </a:lnTo>
                  <a:lnTo>
                    <a:pt x="333" y="392"/>
                  </a:lnTo>
                  <a:lnTo>
                    <a:pt x="342" y="409"/>
                  </a:lnTo>
                  <a:lnTo>
                    <a:pt x="349" y="424"/>
                  </a:lnTo>
                  <a:lnTo>
                    <a:pt x="355" y="441"/>
                  </a:lnTo>
                  <a:lnTo>
                    <a:pt x="359" y="458"/>
                  </a:lnTo>
                  <a:lnTo>
                    <a:pt x="359" y="476"/>
                  </a:lnTo>
                  <a:lnTo>
                    <a:pt x="349" y="476"/>
                  </a:lnTo>
                  <a:lnTo>
                    <a:pt x="339" y="481"/>
                  </a:lnTo>
                  <a:lnTo>
                    <a:pt x="332" y="485"/>
                  </a:lnTo>
                  <a:lnTo>
                    <a:pt x="327" y="493"/>
                  </a:lnTo>
                  <a:lnTo>
                    <a:pt x="322" y="500"/>
                  </a:lnTo>
                  <a:lnTo>
                    <a:pt x="318" y="508"/>
                  </a:lnTo>
                  <a:lnTo>
                    <a:pt x="313" y="516"/>
                  </a:lnTo>
                  <a:lnTo>
                    <a:pt x="310" y="525"/>
                  </a:lnTo>
                  <a:lnTo>
                    <a:pt x="312" y="540"/>
                  </a:lnTo>
                  <a:lnTo>
                    <a:pt x="315" y="556"/>
                  </a:lnTo>
                  <a:lnTo>
                    <a:pt x="318" y="571"/>
                  </a:lnTo>
                  <a:lnTo>
                    <a:pt x="321" y="588"/>
                  </a:lnTo>
                  <a:lnTo>
                    <a:pt x="322" y="603"/>
                  </a:lnTo>
                  <a:lnTo>
                    <a:pt x="324" y="618"/>
                  </a:lnTo>
                  <a:lnTo>
                    <a:pt x="322" y="632"/>
                  </a:lnTo>
                  <a:lnTo>
                    <a:pt x="322" y="648"/>
                  </a:lnTo>
                  <a:lnTo>
                    <a:pt x="310" y="637"/>
                  </a:lnTo>
                  <a:lnTo>
                    <a:pt x="303" y="621"/>
                  </a:lnTo>
                  <a:lnTo>
                    <a:pt x="298" y="601"/>
                  </a:lnTo>
                  <a:lnTo>
                    <a:pt x="293" y="583"/>
                  </a:lnTo>
                  <a:lnTo>
                    <a:pt x="287" y="566"/>
                  </a:lnTo>
                  <a:lnTo>
                    <a:pt x="278" y="560"/>
                  </a:lnTo>
                  <a:lnTo>
                    <a:pt x="263" y="562"/>
                  </a:lnTo>
                  <a:lnTo>
                    <a:pt x="243" y="580"/>
                  </a:lnTo>
                  <a:lnTo>
                    <a:pt x="238" y="543"/>
                  </a:lnTo>
                  <a:lnTo>
                    <a:pt x="237" y="508"/>
                  </a:lnTo>
                  <a:lnTo>
                    <a:pt x="234" y="471"/>
                  </a:lnTo>
                  <a:lnTo>
                    <a:pt x="231" y="435"/>
                  </a:lnTo>
                  <a:lnTo>
                    <a:pt x="225" y="398"/>
                  </a:lnTo>
                  <a:lnTo>
                    <a:pt x="217" y="363"/>
                  </a:lnTo>
                  <a:lnTo>
                    <a:pt x="205" y="329"/>
                  </a:lnTo>
                  <a:lnTo>
                    <a:pt x="188" y="299"/>
                  </a:lnTo>
                  <a:lnTo>
                    <a:pt x="179" y="301"/>
                  </a:lnTo>
                  <a:lnTo>
                    <a:pt x="176" y="308"/>
                  </a:lnTo>
                  <a:lnTo>
                    <a:pt x="172" y="314"/>
                  </a:lnTo>
                  <a:lnTo>
                    <a:pt x="172" y="323"/>
                  </a:lnTo>
                  <a:lnTo>
                    <a:pt x="170" y="331"/>
                  </a:lnTo>
                  <a:lnTo>
                    <a:pt x="168" y="340"/>
                  </a:lnTo>
                  <a:lnTo>
                    <a:pt x="164" y="348"/>
                  </a:lnTo>
                  <a:lnTo>
                    <a:pt x="157" y="354"/>
                  </a:lnTo>
                  <a:lnTo>
                    <a:pt x="151" y="342"/>
                  </a:lnTo>
                  <a:lnTo>
                    <a:pt x="148" y="329"/>
                  </a:lnTo>
                  <a:lnTo>
                    <a:pt x="148" y="312"/>
                  </a:lnTo>
                  <a:lnTo>
                    <a:pt x="148" y="295"/>
                  </a:lnTo>
                  <a:lnTo>
                    <a:pt x="147" y="277"/>
                  </a:lnTo>
                  <a:lnTo>
                    <a:pt x="147" y="260"/>
                  </a:lnTo>
                  <a:lnTo>
                    <a:pt x="143" y="244"/>
                  </a:lnTo>
                  <a:lnTo>
                    <a:pt x="139" y="230"/>
                  </a:lnTo>
                  <a:lnTo>
                    <a:pt x="133" y="201"/>
                  </a:lnTo>
                  <a:lnTo>
                    <a:pt x="128" y="173"/>
                  </a:lnTo>
                  <a:lnTo>
                    <a:pt x="121" y="145"/>
                  </a:lnTo>
                  <a:lnTo>
                    <a:pt x="113" y="118"/>
                  </a:lnTo>
                  <a:lnTo>
                    <a:pt x="102" y="91"/>
                  </a:lnTo>
                  <a:lnTo>
                    <a:pt x="93" y="66"/>
                  </a:lnTo>
                  <a:lnTo>
                    <a:pt x="79" y="43"/>
                  </a:lnTo>
                  <a:lnTo>
                    <a:pt x="65" y="22"/>
                  </a:lnTo>
                  <a:lnTo>
                    <a:pt x="52" y="29"/>
                  </a:lnTo>
                  <a:lnTo>
                    <a:pt x="47" y="42"/>
                  </a:lnTo>
                  <a:lnTo>
                    <a:pt x="47" y="55"/>
                  </a:lnTo>
                  <a:lnTo>
                    <a:pt x="50" y="71"/>
                  </a:lnTo>
                  <a:lnTo>
                    <a:pt x="52" y="83"/>
                  </a:lnTo>
                  <a:lnTo>
                    <a:pt x="50" y="95"/>
                  </a:lnTo>
                  <a:lnTo>
                    <a:pt x="41" y="103"/>
                  </a:lnTo>
                  <a:lnTo>
                    <a:pt x="23" y="108"/>
                  </a:lnTo>
                  <a:lnTo>
                    <a:pt x="16" y="116"/>
                  </a:lnTo>
                  <a:lnTo>
                    <a:pt x="14" y="126"/>
                  </a:lnTo>
                  <a:lnTo>
                    <a:pt x="12" y="136"/>
                  </a:lnTo>
                  <a:lnTo>
                    <a:pt x="12" y="147"/>
                  </a:lnTo>
                  <a:lnTo>
                    <a:pt x="12" y="158"/>
                  </a:lnTo>
                  <a:lnTo>
                    <a:pt x="12" y="170"/>
                  </a:lnTo>
                  <a:lnTo>
                    <a:pt x="10" y="181"/>
                  </a:lnTo>
                  <a:lnTo>
                    <a:pt x="10" y="193"/>
                  </a:lnTo>
                  <a:lnTo>
                    <a:pt x="16" y="211"/>
                  </a:lnTo>
                  <a:lnTo>
                    <a:pt x="24" y="230"/>
                  </a:lnTo>
                  <a:lnTo>
                    <a:pt x="32" y="250"/>
                  </a:lnTo>
                  <a:lnTo>
                    <a:pt x="41" y="271"/>
                  </a:lnTo>
                  <a:lnTo>
                    <a:pt x="50" y="289"/>
                  </a:lnTo>
                  <a:lnTo>
                    <a:pt x="59" y="311"/>
                  </a:lnTo>
                  <a:lnTo>
                    <a:pt x="69" y="332"/>
                  </a:lnTo>
                  <a:lnTo>
                    <a:pt x="78" y="354"/>
                  </a:lnTo>
                  <a:lnTo>
                    <a:pt x="84" y="358"/>
                  </a:lnTo>
                  <a:lnTo>
                    <a:pt x="92" y="363"/>
                  </a:lnTo>
                  <a:lnTo>
                    <a:pt x="96" y="369"/>
                  </a:lnTo>
                  <a:lnTo>
                    <a:pt x="96" y="378"/>
                  </a:lnTo>
                  <a:lnTo>
                    <a:pt x="82" y="379"/>
                  </a:lnTo>
                  <a:lnTo>
                    <a:pt x="70" y="379"/>
                  </a:lnTo>
                  <a:lnTo>
                    <a:pt x="59" y="381"/>
                  </a:lnTo>
                  <a:lnTo>
                    <a:pt x="53" y="390"/>
                  </a:lnTo>
                  <a:lnTo>
                    <a:pt x="52" y="409"/>
                  </a:lnTo>
                  <a:lnTo>
                    <a:pt x="55" y="429"/>
                  </a:lnTo>
                  <a:lnTo>
                    <a:pt x="59" y="445"/>
                  </a:lnTo>
                  <a:lnTo>
                    <a:pt x="67" y="462"/>
                  </a:lnTo>
                  <a:lnTo>
                    <a:pt x="73" y="478"/>
                  </a:lnTo>
                  <a:lnTo>
                    <a:pt x="81" y="496"/>
                  </a:lnTo>
                  <a:lnTo>
                    <a:pt x="86" y="513"/>
                  </a:lnTo>
                  <a:lnTo>
                    <a:pt x="90" y="531"/>
                  </a:lnTo>
                  <a:lnTo>
                    <a:pt x="107" y="559"/>
                  </a:lnTo>
                  <a:lnTo>
                    <a:pt x="125" y="586"/>
                  </a:lnTo>
                  <a:lnTo>
                    <a:pt x="143" y="614"/>
                  </a:lnTo>
                  <a:lnTo>
                    <a:pt x="162" y="643"/>
                  </a:lnTo>
                  <a:lnTo>
                    <a:pt x="179" y="670"/>
                  </a:lnTo>
                  <a:lnTo>
                    <a:pt x="197" y="701"/>
                  </a:lnTo>
                  <a:lnTo>
                    <a:pt x="214" y="732"/>
                  </a:lnTo>
                  <a:lnTo>
                    <a:pt x="231" y="764"/>
                  </a:lnTo>
                  <a:lnTo>
                    <a:pt x="214" y="764"/>
                  </a:lnTo>
                  <a:lnTo>
                    <a:pt x="203" y="759"/>
                  </a:lnTo>
                  <a:lnTo>
                    <a:pt x="194" y="748"/>
                  </a:lnTo>
                  <a:lnTo>
                    <a:pt x="188" y="738"/>
                  </a:lnTo>
                  <a:lnTo>
                    <a:pt x="180" y="724"/>
                  </a:lnTo>
                  <a:lnTo>
                    <a:pt x="171" y="713"/>
                  </a:lnTo>
                  <a:lnTo>
                    <a:pt x="160" y="706"/>
                  </a:lnTo>
                  <a:lnTo>
                    <a:pt x="145" y="703"/>
                  </a:lnTo>
                  <a:lnTo>
                    <a:pt x="142" y="716"/>
                  </a:lnTo>
                  <a:lnTo>
                    <a:pt x="141" y="732"/>
                  </a:lnTo>
                  <a:lnTo>
                    <a:pt x="141" y="744"/>
                  </a:lnTo>
                  <a:lnTo>
                    <a:pt x="141" y="756"/>
                  </a:lnTo>
                  <a:lnTo>
                    <a:pt x="141" y="767"/>
                  </a:lnTo>
                  <a:lnTo>
                    <a:pt x="143" y="781"/>
                  </a:lnTo>
                  <a:lnTo>
                    <a:pt x="147" y="793"/>
                  </a:lnTo>
                  <a:lnTo>
                    <a:pt x="151" y="806"/>
                  </a:lnTo>
                  <a:lnTo>
                    <a:pt x="147" y="793"/>
                  </a:lnTo>
                  <a:lnTo>
                    <a:pt x="143" y="781"/>
                  </a:lnTo>
                  <a:lnTo>
                    <a:pt x="141" y="767"/>
                  </a:lnTo>
                  <a:lnTo>
                    <a:pt x="139" y="753"/>
                  </a:lnTo>
                  <a:lnTo>
                    <a:pt x="136" y="738"/>
                  </a:lnTo>
                  <a:lnTo>
                    <a:pt x="133" y="724"/>
                  </a:lnTo>
                  <a:lnTo>
                    <a:pt x="130" y="710"/>
                  </a:lnTo>
                  <a:lnTo>
                    <a:pt x="127" y="696"/>
                  </a:lnTo>
                  <a:lnTo>
                    <a:pt x="142" y="687"/>
                  </a:lnTo>
                  <a:lnTo>
                    <a:pt x="150" y="678"/>
                  </a:lnTo>
                  <a:lnTo>
                    <a:pt x="150" y="666"/>
                  </a:lnTo>
                  <a:lnTo>
                    <a:pt x="147" y="655"/>
                  </a:lnTo>
                  <a:lnTo>
                    <a:pt x="141" y="643"/>
                  </a:lnTo>
                  <a:lnTo>
                    <a:pt x="134" y="631"/>
                  </a:lnTo>
                  <a:lnTo>
                    <a:pt x="128" y="620"/>
                  </a:lnTo>
                  <a:lnTo>
                    <a:pt x="127" y="611"/>
                  </a:lnTo>
                  <a:lnTo>
                    <a:pt x="108" y="578"/>
                  </a:lnTo>
                  <a:lnTo>
                    <a:pt x="92" y="548"/>
                  </a:lnTo>
                  <a:lnTo>
                    <a:pt x="76" y="514"/>
                  </a:lnTo>
                  <a:lnTo>
                    <a:pt x="64" y="481"/>
                  </a:lnTo>
                  <a:lnTo>
                    <a:pt x="53" y="445"/>
                  </a:lnTo>
                  <a:lnTo>
                    <a:pt x="49" y="410"/>
                  </a:lnTo>
                  <a:lnTo>
                    <a:pt x="49" y="375"/>
                  </a:lnTo>
                  <a:lnTo>
                    <a:pt x="53" y="342"/>
                  </a:lnTo>
                  <a:lnTo>
                    <a:pt x="41" y="308"/>
                  </a:lnTo>
                  <a:lnTo>
                    <a:pt x="30" y="274"/>
                  </a:lnTo>
                  <a:lnTo>
                    <a:pt x="20" y="240"/>
                  </a:lnTo>
                  <a:lnTo>
                    <a:pt x="12" y="207"/>
                  </a:lnTo>
                  <a:lnTo>
                    <a:pt x="4" y="172"/>
                  </a:lnTo>
                  <a:lnTo>
                    <a:pt x="1" y="136"/>
                  </a:lnTo>
                  <a:lnTo>
                    <a:pt x="0" y="100"/>
                  </a:lnTo>
                  <a:lnTo>
                    <a:pt x="4" y="65"/>
                  </a:lnTo>
                  <a:lnTo>
                    <a:pt x="15" y="58"/>
                  </a:lnTo>
                  <a:lnTo>
                    <a:pt x="23" y="52"/>
                  </a:lnTo>
                  <a:lnTo>
                    <a:pt x="27" y="45"/>
                  </a:lnTo>
                  <a:lnTo>
                    <a:pt x="32" y="38"/>
                  </a:lnTo>
                  <a:lnTo>
                    <a:pt x="33" y="29"/>
                  </a:lnTo>
                  <a:lnTo>
                    <a:pt x="36" y="20"/>
                  </a:lnTo>
                  <a:lnTo>
                    <a:pt x="41" y="11"/>
                  </a:lnTo>
                  <a:lnTo>
                    <a:pt x="47" y="3"/>
                  </a:lnTo>
                  <a:lnTo>
                    <a:pt x="61" y="0"/>
                  </a:lnTo>
                  <a:lnTo>
                    <a:pt x="73" y="2"/>
                  </a:lnTo>
                  <a:lnTo>
                    <a:pt x="82" y="5"/>
                  </a:lnTo>
                  <a:lnTo>
                    <a:pt x="92" y="14"/>
                  </a:lnTo>
                  <a:lnTo>
                    <a:pt x="98" y="23"/>
                  </a:lnTo>
                  <a:lnTo>
                    <a:pt x="104" y="34"/>
                  </a:lnTo>
                  <a:lnTo>
                    <a:pt x="108" y="46"/>
                  </a:lnTo>
                  <a:lnTo>
                    <a:pt x="114" y="58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1" name="Freeform 101"/>
            <p:cNvSpPr>
              <a:spLocks/>
            </p:cNvSpPr>
            <p:nvPr/>
          </p:nvSpPr>
          <p:spPr bwMode="auto">
            <a:xfrm>
              <a:off x="10294" y="3280"/>
              <a:ext cx="517" cy="1109"/>
            </a:xfrm>
            <a:custGeom>
              <a:avLst/>
              <a:gdLst>
                <a:gd name="T0" fmla="*/ 472 w 517"/>
                <a:gd name="T1" fmla="*/ 44 h 1109"/>
                <a:gd name="T2" fmla="*/ 479 w 517"/>
                <a:gd name="T3" fmla="*/ 92 h 1109"/>
                <a:gd name="T4" fmla="*/ 517 w 517"/>
                <a:gd name="T5" fmla="*/ 115 h 1109"/>
                <a:gd name="T6" fmla="*/ 490 w 517"/>
                <a:gd name="T7" fmla="*/ 190 h 1109"/>
                <a:gd name="T8" fmla="*/ 427 w 517"/>
                <a:gd name="T9" fmla="*/ 266 h 1109"/>
                <a:gd name="T10" fmla="*/ 435 w 517"/>
                <a:gd name="T11" fmla="*/ 343 h 1109"/>
                <a:gd name="T12" fmla="*/ 381 w 517"/>
                <a:gd name="T13" fmla="*/ 416 h 1109"/>
                <a:gd name="T14" fmla="*/ 341 w 517"/>
                <a:gd name="T15" fmla="*/ 456 h 1109"/>
                <a:gd name="T16" fmla="*/ 311 w 517"/>
                <a:gd name="T17" fmla="*/ 497 h 1109"/>
                <a:gd name="T18" fmla="*/ 328 w 517"/>
                <a:gd name="T19" fmla="*/ 529 h 1109"/>
                <a:gd name="T20" fmla="*/ 337 w 517"/>
                <a:gd name="T21" fmla="*/ 575 h 1109"/>
                <a:gd name="T22" fmla="*/ 259 w 517"/>
                <a:gd name="T23" fmla="*/ 656 h 1109"/>
                <a:gd name="T24" fmla="*/ 201 w 517"/>
                <a:gd name="T25" fmla="*/ 767 h 1109"/>
                <a:gd name="T26" fmla="*/ 178 w 517"/>
                <a:gd name="T27" fmla="*/ 846 h 1109"/>
                <a:gd name="T28" fmla="*/ 170 w 517"/>
                <a:gd name="T29" fmla="*/ 906 h 1109"/>
                <a:gd name="T30" fmla="*/ 160 w 517"/>
                <a:gd name="T31" fmla="*/ 968 h 1109"/>
                <a:gd name="T32" fmla="*/ 121 w 517"/>
                <a:gd name="T33" fmla="*/ 1022 h 1109"/>
                <a:gd name="T34" fmla="*/ 71 w 517"/>
                <a:gd name="T35" fmla="*/ 1060 h 1109"/>
                <a:gd name="T36" fmla="*/ 17 w 517"/>
                <a:gd name="T37" fmla="*/ 1094 h 1109"/>
                <a:gd name="T38" fmla="*/ 0 w 517"/>
                <a:gd name="T39" fmla="*/ 1092 h 1109"/>
                <a:gd name="T40" fmla="*/ 78 w 517"/>
                <a:gd name="T41" fmla="*/ 1037 h 1109"/>
                <a:gd name="T42" fmla="*/ 149 w 517"/>
                <a:gd name="T43" fmla="*/ 946 h 1109"/>
                <a:gd name="T44" fmla="*/ 166 w 517"/>
                <a:gd name="T45" fmla="*/ 872 h 1109"/>
                <a:gd name="T46" fmla="*/ 175 w 517"/>
                <a:gd name="T47" fmla="*/ 814 h 1109"/>
                <a:gd name="T48" fmla="*/ 196 w 517"/>
                <a:gd name="T49" fmla="*/ 742 h 1109"/>
                <a:gd name="T50" fmla="*/ 242 w 517"/>
                <a:gd name="T51" fmla="*/ 655 h 1109"/>
                <a:gd name="T52" fmla="*/ 320 w 517"/>
                <a:gd name="T53" fmla="*/ 566 h 1109"/>
                <a:gd name="T54" fmla="*/ 306 w 517"/>
                <a:gd name="T55" fmla="*/ 526 h 1109"/>
                <a:gd name="T56" fmla="*/ 283 w 517"/>
                <a:gd name="T57" fmla="*/ 511 h 1109"/>
                <a:gd name="T58" fmla="*/ 340 w 517"/>
                <a:gd name="T59" fmla="*/ 439 h 1109"/>
                <a:gd name="T60" fmla="*/ 409 w 517"/>
                <a:gd name="T61" fmla="*/ 350 h 1109"/>
                <a:gd name="T62" fmla="*/ 394 w 517"/>
                <a:gd name="T63" fmla="*/ 294 h 1109"/>
                <a:gd name="T64" fmla="*/ 445 w 517"/>
                <a:gd name="T65" fmla="*/ 220 h 1109"/>
                <a:gd name="T66" fmla="*/ 490 w 517"/>
                <a:gd name="T67" fmla="*/ 142 h 1109"/>
                <a:gd name="T68" fmla="*/ 473 w 517"/>
                <a:gd name="T69" fmla="*/ 122 h 1109"/>
                <a:gd name="T70" fmla="*/ 439 w 517"/>
                <a:gd name="T71" fmla="*/ 141 h 1109"/>
                <a:gd name="T72" fmla="*/ 433 w 517"/>
                <a:gd name="T73" fmla="*/ 104 h 1109"/>
                <a:gd name="T74" fmla="*/ 439 w 517"/>
                <a:gd name="T75" fmla="*/ 69 h 1109"/>
                <a:gd name="T76" fmla="*/ 343 w 517"/>
                <a:gd name="T77" fmla="*/ 164 h 1109"/>
                <a:gd name="T78" fmla="*/ 242 w 517"/>
                <a:gd name="T79" fmla="*/ 332 h 1109"/>
                <a:gd name="T80" fmla="*/ 182 w 517"/>
                <a:gd name="T81" fmla="*/ 408 h 1109"/>
                <a:gd name="T82" fmla="*/ 167 w 517"/>
                <a:gd name="T83" fmla="*/ 382 h 1109"/>
                <a:gd name="T84" fmla="*/ 178 w 517"/>
                <a:gd name="T85" fmla="*/ 332 h 1109"/>
                <a:gd name="T86" fmla="*/ 179 w 517"/>
                <a:gd name="T87" fmla="*/ 265 h 1109"/>
                <a:gd name="T88" fmla="*/ 190 w 517"/>
                <a:gd name="T89" fmla="*/ 184 h 1109"/>
                <a:gd name="T90" fmla="*/ 143 w 517"/>
                <a:gd name="T91" fmla="*/ 179 h 1109"/>
                <a:gd name="T92" fmla="*/ 109 w 517"/>
                <a:gd name="T93" fmla="*/ 222 h 1109"/>
                <a:gd name="T94" fmla="*/ 92 w 517"/>
                <a:gd name="T95" fmla="*/ 257 h 1109"/>
                <a:gd name="T96" fmla="*/ 86 w 517"/>
                <a:gd name="T97" fmla="*/ 294 h 1109"/>
                <a:gd name="T98" fmla="*/ 83 w 517"/>
                <a:gd name="T99" fmla="*/ 258 h 1109"/>
                <a:gd name="T100" fmla="*/ 104 w 517"/>
                <a:gd name="T101" fmla="*/ 193 h 1109"/>
                <a:gd name="T102" fmla="*/ 136 w 517"/>
                <a:gd name="T103" fmla="*/ 158 h 1109"/>
                <a:gd name="T104" fmla="*/ 175 w 517"/>
                <a:gd name="T105" fmla="*/ 148 h 1109"/>
                <a:gd name="T106" fmla="*/ 210 w 517"/>
                <a:gd name="T107" fmla="*/ 208 h 1109"/>
                <a:gd name="T108" fmla="*/ 202 w 517"/>
                <a:gd name="T109" fmla="*/ 292 h 1109"/>
                <a:gd name="T110" fmla="*/ 306 w 517"/>
                <a:gd name="T111" fmla="*/ 188 h 1109"/>
                <a:gd name="T112" fmla="*/ 438 w 517"/>
                <a:gd name="T113" fmla="*/ 34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7" h="1109">
                  <a:moveTo>
                    <a:pt x="474" y="0"/>
                  </a:moveTo>
                  <a:lnTo>
                    <a:pt x="478" y="12"/>
                  </a:lnTo>
                  <a:lnTo>
                    <a:pt x="476" y="28"/>
                  </a:lnTo>
                  <a:lnTo>
                    <a:pt x="472" y="44"/>
                  </a:lnTo>
                  <a:lnTo>
                    <a:pt x="468" y="61"/>
                  </a:lnTo>
                  <a:lnTo>
                    <a:pt x="465" y="75"/>
                  </a:lnTo>
                  <a:lnTo>
                    <a:pt x="468" y="86"/>
                  </a:lnTo>
                  <a:lnTo>
                    <a:pt x="479" y="92"/>
                  </a:lnTo>
                  <a:lnTo>
                    <a:pt x="499" y="92"/>
                  </a:lnTo>
                  <a:lnTo>
                    <a:pt x="507" y="95"/>
                  </a:lnTo>
                  <a:lnTo>
                    <a:pt x="514" y="102"/>
                  </a:lnTo>
                  <a:lnTo>
                    <a:pt x="517" y="115"/>
                  </a:lnTo>
                  <a:lnTo>
                    <a:pt x="517" y="129"/>
                  </a:lnTo>
                  <a:lnTo>
                    <a:pt x="511" y="150"/>
                  </a:lnTo>
                  <a:lnTo>
                    <a:pt x="504" y="171"/>
                  </a:lnTo>
                  <a:lnTo>
                    <a:pt x="490" y="190"/>
                  </a:lnTo>
                  <a:lnTo>
                    <a:pt x="476" y="209"/>
                  </a:lnTo>
                  <a:lnTo>
                    <a:pt x="459" y="228"/>
                  </a:lnTo>
                  <a:lnTo>
                    <a:pt x="444" y="248"/>
                  </a:lnTo>
                  <a:lnTo>
                    <a:pt x="427" y="266"/>
                  </a:lnTo>
                  <a:lnTo>
                    <a:pt x="413" y="287"/>
                  </a:lnTo>
                  <a:lnTo>
                    <a:pt x="430" y="306"/>
                  </a:lnTo>
                  <a:lnTo>
                    <a:pt x="438" y="324"/>
                  </a:lnTo>
                  <a:lnTo>
                    <a:pt x="435" y="343"/>
                  </a:lnTo>
                  <a:lnTo>
                    <a:pt x="426" y="361"/>
                  </a:lnTo>
                  <a:lnTo>
                    <a:pt x="412" y="379"/>
                  </a:lnTo>
                  <a:lnTo>
                    <a:pt x="396" y="398"/>
                  </a:lnTo>
                  <a:lnTo>
                    <a:pt x="381" y="416"/>
                  </a:lnTo>
                  <a:lnTo>
                    <a:pt x="371" y="435"/>
                  </a:lnTo>
                  <a:lnTo>
                    <a:pt x="358" y="439"/>
                  </a:lnTo>
                  <a:lnTo>
                    <a:pt x="349" y="447"/>
                  </a:lnTo>
                  <a:lnTo>
                    <a:pt x="341" y="456"/>
                  </a:lnTo>
                  <a:lnTo>
                    <a:pt x="334" y="467"/>
                  </a:lnTo>
                  <a:lnTo>
                    <a:pt x="326" y="476"/>
                  </a:lnTo>
                  <a:lnTo>
                    <a:pt x="318" y="486"/>
                  </a:lnTo>
                  <a:lnTo>
                    <a:pt x="311" y="497"/>
                  </a:lnTo>
                  <a:lnTo>
                    <a:pt x="303" y="508"/>
                  </a:lnTo>
                  <a:lnTo>
                    <a:pt x="312" y="513"/>
                  </a:lnTo>
                  <a:lnTo>
                    <a:pt x="322" y="520"/>
                  </a:lnTo>
                  <a:lnTo>
                    <a:pt x="328" y="529"/>
                  </a:lnTo>
                  <a:lnTo>
                    <a:pt x="334" y="540"/>
                  </a:lnTo>
                  <a:lnTo>
                    <a:pt x="337" y="551"/>
                  </a:lnTo>
                  <a:lnTo>
                    <a:pt x="338" y="563"/>
                  </a:lnTo>
                  <a:lnTo>
                    <a:pt x="337" y="575"/>
                  </a:lnTo>
                  <a:lnTo>
                    <a:pt x="334" y="589"/>
                  </a:lnTo>
                  <a:lnTo>
                    <a:pt x="308" y="610"/>
                  </a:lnTo>
                  <a:lnTo>
                    <a:pt x="283" y="633"/>
                  </a:lnTo>
                  <a:lnTo>
                    <a:pt x="259" y="656"/>
                  </a:lnTo>
                  <a:lnTo>
                    <a:pt x="239" y="682"/>
                  </a:lnTo>
                  <a:lnTo>
                    <a:pt x="219" y="707"/>
                  </a:lnTo>
                  <a:lnTo>
                    <a:pt x="207" y="736"/>
                  </a:lnTo>
                  <a:lnTo>
                    <a:pt x="201" y="767"/>
                  </a:lnTo>
                  <a:lnTo>
                    <a:pt x="204" y="803"/>
                  </a:lnTo>
                  <a:lnTo>
                    <a:pt x="188" y="817"/>
                  </a:lnTo>
                  <a:lnTo>
                    <a:pt x="181" y="832"/>
                  </a:lnTo>
                  <a:lnTo>
                    <a:pt x="178" y="846"/>
                  </a:lnTo>
                  <a:lnTo>
                    <a:pt x="178" y="863"/>
                  </a:lnTo>
                  <a:lnTo>
                    <a:pt x="176" y="878"/>
                  </a:lnTo>
                  <a:lnTo>
                    <a:pt x="176" y="893"/>
                  </a:lnTo>
                  <a:lnTo>
                    <a:pt x="170" y="906"/>
                  </a:lnTo>
                  <a:lnTo>
                    <a:pt x="161" y="919"/>
                  </a:lnTo>
                  <a:lnTo>
                    <a:pt x="164" y="938"/>
                  </a:lnTo>
                  <a:lnTo>
                    <a:pt x="164" y="955"/>
                  </a:lnTo>
                  <a:lnTo>
                    <a:pt x="160" y="968"/>
                  </a:lnTo>
                  <a:lnTo>
                    <a:pt x="152" y="984"/>
                  </a:lnTo>
                  <a:lnTo>
                    <a:pt x="141" y="996"/>
                  </a:lnTo>
                  <a:lnTo>
                    <a:pt x="132" y="1010"/>
                  </a:lnTo>
                  <a:lnTo>
                    <a:pt x="121" y="1022"/>
                  </a:lnTo>
                  <a:lnTo>
                    <a:pt x="112" y="1036"/>
                  </a:lnTo>
                  <a:lnTo>
                    <a:pt x="98" y="1045"/>
                  </a:lnTo>
                  <a:lnTo>
                    <a:pt x="86" y="1054"/>
                  </a:lnTo>
                  <a:lnTo>
                    <a:pt x="71" y="1060"/>
                  </a:lnTo>
                  <a:lnTo>
                    <a:pt x="57" y="1068"/>
                  </a:lnTo>
                  <a:lnTo>
                    <a:pt x="43" y="1074"/>
                  </a:lnTo>
                  <a:lnTo>
                    <a:pt x="29" y="1083"/>
                  </a:lnTo>
                  <a:lnTo>
                    <a:pt x="17" y="1094"/>
                  </a:lnTo>
                  <a:lnTo>
                    <a:pt x="8" y="1109"/>
                  </a:lnTo>
                  <a:lnTo>
                    <a:pt x="2" y="1103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2" y="1085"/>
                  </a:lnTo>
                  <a:lnTo>
                    <a:pt x="25" y="1069"/>
                  </a:lnTo>
                  <a:lnTo>
                    <a:pt x="52" y="1054"/>
                  </a:lnTo>
                  <a:lnTo>
                    <a:pt x="78" y="1037"/>
                  </a:lnTo>
                  <a:lnTo>
                    <a:pt x="104" y="1019"/>
                  </a:lnTo>
                  <a:lnTo>
                    <a:pt x="124" y="996"/>
                  </a:lnTo>
                  <a:lnTo>
                    <a:pt x="141" y="973"/>
                  </a:lnTo>
                  <a:lnTo>
                    <a:pt x="149" y="946"/>
                  </a:lnTo>
                  <a:lnTo>
                    <a:pt x="149" y="913"/>
                  </a:lnTo>
                  <a:lnTo>
                    <a:pt x="156" y="899"/>
                  </a:lnTo>
                  <a:lnTo>
                    <a:pt x="162" y="886"/>
                  </a:lnTo>
                  <a:lnTo>
                    <a:pt x="166" y="872"/>
                  </a:lnTo>
                  <a:lnTo>
                    <a:pt x="167" y="858"/>
                  </a:lnTo>
                  <a:lnTo>
                    <a:pt x="166" y="845"/>
                  </a:lnTo>
                  <a:lnTo>
                    <a:pt x="168" y="831"/>
                  </a:lnTo>
                  <a:lnTo>
                    <a:pt x="175" y="814"/>
                  </a:lnTo>
                  <a:lnTo>
                    <a:pt x="184" y="797"/>
                  </a:lnTo>
                  <a:lnTo>
                    <a:pt x="190" y="779"/>
                  </a:lnTo>
                  <a:lnTo>
                    <a:pt x="196" y="760"/>
                  </a:lnTo>
                  <a:lnTo>
                    <a:pt x="196" y="742"/>
                  </a:lnTo>
                  <a:lnTo>
                    <a:pt x="191" y="724"/>
                  </a:lnTo>
                  <a:lnTo>
                    <a:pt x="204" y="699"/>
                  </a:lnTo>
                  <a:lnTo>
                    <a:pt x="222" y="676"/>
                  </a:lnTo>
                  <a:lnTo>
                    <a:pt x="242" y="655"/>
                  </a:lnTo>
                  <a:lnTo>
                    <a:pt x="266" y="635"/>
                  </a:lnTo>
                  <a:lnTo>
                    <a:pt x="286" y="612"/>
                  </a:lnTo>
                  <a:lnTo>
                    <a:pt x="306" y="591"/>
                  </a:lnTo>
                  <a:lnTo>
                    <a:pt x="320" y="566"/>
                  </a:lnTo>
                  <a:lnTo>
                    <a:pt x="328" y="539"/>
                  </a:lnTo>
                  <a:lnTo>
                    <a:pt x="322" y="532"/>
                  </a:lnTo>
                  <a:lnTo>
                    <a:pt x="314" y="529"/>
                  </a:lnTo>
                  <a:lnTo>
                    <a:pt x="306" y="526"/>
                  </a:lnTo>
                  <a:lnTo>
                    <a:pt x="299" y="525"/>
                  </a:lnTo>
                  <a:lnTo>
                    <a:pt x="291" y="520"/>
                  </a:lnTo>
                  <a:lnTo>
                    <a:pt x="286" y="517"/>
                  </a:lnTo>
                  <a:lnTo>
                    <a:pt x="283" y="511"/>
                  </a:lnTo>
                  <a:lnTo>
                    <a:pt x="285" y="502"/>
                  </a:lnTo>
                  <a:lnTo>
                    <a:pt x="302" y="480"/>
                  </a:lnTo>
                  <a:lnTo>
                    <a:pt x="320" y="461"/>
                  </a:lnTo>
                  <a:lnTo>
                    <a:pt x="340" y="439"/>
                  </a:lnTo>
                  <a:lnTo>
                    <a:pt x="361" y="419"/>
                  </a:lnTo>
                  <a:lnTo>
                    <a:pt x="378" y="396"/>
                  </a:lnTo>
                  <a:lnTo>
                    <a:pt x="396" y="375"/>
                  </a:lnTo>
                  <a:lnTo>
                    <a:pt x="409" y="350"/>
                  </a:lnTo>
                  <a:lnTo>
                    <a:pt x="419" y="324"/>
                  </a:lnTo>
                  <a:lnTo>
                    <a:pt x="409" y="314"/>
                  </a:lnTo>
                  <a:lnTo>
                    <a:pt x="398" y="304"/>
                  </a:lnTo>
                  <a:lnTo>
                    <a:pt x="394" y="294"/>
                  </a:lnTo>
                  <a:lnTo>
                    <a:pt x="401" y="281"/>
                  </a:lnTo>
                  <a:lnTo>
                    <a:pt x="416" y="260"/>
                  </a:lnTo>
                  <a:lnTo>
                    <a:pt x="432" y="240"/>
                  </a:lnTo>
                  <a:lnTo>
                    <a:pt x="445" y="220"/>
                  </a:lnTo>
                  <a:lnTo>
                    <a:pt x="459" y="202"/>
                  </a:lnTo>
                  <a:lnTo>
                    <a:pt x="470" y="182"/>
                  </a:lnTo>
                  <a:lnTo>
                    <a:pt x="481" y="162"/>
                  </a:lnTo>
                  <a:lnTo>
                    <a:pt x="490" y="142"/>
                  </a:lnTo>
                  <a:lnTo>
                    <a:pt x="499" y="122"/>
                  </a:lnTo>
                  <a:lnTo>
                    <a:pt x="490" y="116"/>
                  </a:lnTo>
                  <a:lnTo>
                    <a:pt x="481" y="118"/>
                  </a:lnTo>
                  <a:lnTo>
                    <a:pt x="473" y="122"/>
                  </a:lnTo>
                  <a:lnTo>
                    <a:pt x="465" y="130"/>
                  </a:lnTo>
                  <a:lnTo>
                    <a:pt x="456" y="136"/>
                  </a:lnTo>
                  <a:lnTo>
                    <a:pt x="449" y="141"/>
                  </a:lnTo>
                  <a:lnTo>
                    <a:pt x="439" y="141"/>
                  </a:lnTo>
                  <a:lnTo>
                    <a:pt x="432" y="135"/>
                  </a:lnTo>
                  <a:lnTo>
                    <a:pt x="430" y="122"/>
                  </a:lnTo>
                  <a:lnTo>
                    <a:pt x="432" y="113"/>
                  </a:lnTo>
                  <a:lnTo>
                    <a:pt x="433" y="104"/>
                  </a:lnTo>
                  <a:lnTo>
                    <a:pt x="436" y="95"/>
                  </a:lnTo>
                  <a:lnTo>
                    <a:pt x="438" y="86"/>
                  </a:lnTo>
                  <a:lnTo>
                    <a:pt x="441" y="78"/>
                  </a:lnTo>
                  <a:lnTo>
                    <a:pt x="439" y="69"/>
                  </a:lnTo>
                  <a:lnTo>
                    <a:pt x="438" y="61"/>
                  </a:lnTo>
                  <a:lnTo>
                    <a:pt x="402" y="90"/>
                  </a:lnTo>
                  <a:lnTo>
                    <a:pt x="372" y="125"/>
                  </a:lnTo>
                  <a:lnTo>
                    <a:pt x="343" y="164"/>
                  </a:lnTo>
                  <a:lnTo>
                    <a:pt x="317" y="205"/>
                  </a:lnTo>
                  <a:lnTo>
                    <a:pt x="291" y="246"/>
                  </a:lnTo>
                  <a:lnTo>
                    <a:pt x="266" y="291"/>
                  </a:lnTo>
                  <a:lnTo>
                    <a:pt x="242" y="332"/>
                  </a:lnTo>
                  <a:lnTo>
                    <a:pt x="216" y="373"/>
                  </a:lnTo>
                  <a:lnTo>
                    <a:pt x="205" y="385"/>
                  </a:lnTo>
                  <a:lnTo>
                    <a:pt x="195" y="398"/>
                  </a:lnTo>
                  <a:lnTo>
                    <a:pt x="182" y="408"/>
                  </a:lnTo>
                  <a:lnTo>
                    <a:pt x="173" y="422"/>
                  </a:lnTo>
                  <a:lnTo>
                    <a:pt x="162" y="408"/>
                  </a:lnTo>
                  <a:lnTo>
                    <a:pt x="162" y="396"/>
                  </a:lnTo>
                  <a:lnTo>
                    <a:pt x="167" y="382"/>
                  </a:lnTo>
                  <a:lnTo>
                    <a:pt x="176" y="369"/>
                  </a:lnTo>
                  <a:lnTo>
                    <a:pt x="182" y="355"/>
                  </a:lnTo>
                  <a:lnTo>
                    <a:pt x="184" y="343"/>
                  </a:lnTo>
                  <a:lnTo>
                    <a:pt x="178" y="332"/>
                  </a:lnTo>
                  <a:lnTo>
                    <a:pt x="161" y="324"/>
                  </a:lnTo>
                  <a:lnTo>
                    <a:pt x="164" y="304"/>
                  </a:lnTo>
                  <a:lnTo>
                    <a:pt x="172" y="285"/>
                  </a:lnTo>
                  <a:lnTo>
                    <a:pt x="179" y="265"/>
                  </a:lnTo>
                  <a:lnTo>
                    <a:pt x="188" y="245"/>
                  </a:lnTo>
                  <a:lnTo>
                    <a:pt x="193" y="223"/>
                  </a:lnTo>
                  <a:lnTo>
                    <a:pt x="195" y="203"/>
                  </a:lnTo>
                  <a:lnTo>
                    <a:pt x="190" y="184"/>
                  </a:lnTo>
                  <a:lnTo>
                    <a:pt x="179" y="165"/>
                  </a:lnTo>
                  <a:lnTo>
                    <a:pt x="164" y="165"/>
                  </a:lnTo>
                  <a:lnTo>
                    <a:pt x="152" y="171"/>
                  </a:lnTo>
                  <a:lnTo>
                    <a:pt x="143" y="179"/>
                  </a:lnTo>
                  <a:lnTo>
                    <a:pt x="135" y="190"/>
                  </a:lnTo>
                  <a:lnTo>
                    <a:pt x="126" y="199"/>
                  </a:lnTo>
                  <a:lnTo>
                    <a:pt x="118" y="211"/>
                  </a:lnTo>
                  <a:lnTo>
                    <a:pt x="109" y="222"/>
                  </a:lnTo>
                  <a:lnTo>
                    <a:pt x="100" y="233"/>
                  </a:lnTo>
                  <a:lnTo>
                    <a:pt x="95" y="239"/>
                  </a:lnTo>
                  <a:lnTo>
                    <a:pt x="94" y="248"/>
                  </a:lnTo>
                  <a:lnTo>
                    <a:pt x="92" y="257"/>
                  </a:lnTo>
                  <a:lnTo>
                    <a:pt x="92" y="268"/>
                  </a:lnTo>
                  <a:lnTo>
                    <a:pt x="90" y="277"/>
                  </a:lnTo>
                  <a:lnTo>
                    <a:pt x="89" y="286"/>
                  </a:lnTo>
                  <a:lnTo>
                    <a:pt x="86" y="294"/>
                  </a:lnTo>
                  <a:lnTo>
                    <a:pt x="82" y="300"/>
                  </a:lnTo>
                  <a:lnTo>
                    <a:pt x="80" y="286"/>
                  </a:lnTo>
                  <a:lnTo>
                    <a:pt x="80" y="274"/>
                  </a:lnTo>
                  <a:lnTo>
                    <a:pt x="83" y="258"/>
                  </a:lnTo>
                  <a:lnTo>
                    <a:pt x="88" y="243"/>
                  </a:lnTo>
                  <a:lnTo>
                    <a:pt x="92" y="226"/>
                  </a:lnTo>
                  <a:lnTo>
                    <a:pt x="98" y="209"/>
                  </a:lnTo>
                  <a:lnTo>
                    <a:pt x="104" y="193"/>
                  </a:lnTo>
                  <a:lnTo>
                    <a:pt x="112" y="178"/>
                  </a:lnTo>
                  <a:lnTo>
                    <a:pt x="118" y="170"/>
                  </a:lnTo>
                  <a:lnTo>
                    <a:pt x="127" y="164"/>
                  </a:lnTo>
                  <a:lnTo>
                    <a:pt x="136" y="158"/>
                  </a:lnTo>
                  <a:lnTo>
                    <a:pt x="146" y="153"/>
                  </a:lnTo>
                  <a:lnTo>
                    <a:pt x="155" y="148"/>
                  </a:lnTo>
                  <a:lnTo>
                    <a:pt x="166" y="148"/>
                  </a:lnTo>
                  <a:lnTo>
                    <a:pt x="175" y="148"/>
                  </a:lnTo>
                  <a:lnTo>
                    <a:pt x="185" y="153"/>
                  </a:lnTo>
                  <a:lnTo>
                    <a:pt x="202" y="170"/>
                  </a:lnTo>
                  <a:lnTo>
                    <a:pt x="211" y="188"/>
                  </a:lnTo>
                  <a:lnTo>
                    <a:pt x="210" y="208"/>
                  </a:lnTo>
                  <a:lnTo>
                    <a:pt x="207" y="229"/>
                  </a:lnTo>
                  <a:lnTo>
                    <a:pt x="201" y="251"/>
                  </a:lnTo>
                  <a:lnTo>
                    <a:pt x="199" y="272"/>
                  </a:lnTo>
                  <a:lnTo>
                    <a:pt x="202" y="292"/>
                  </a:lnTo>
                  <a:lnTo>
                    <a:pt x="216" y="312"/>
                  </a:lnTo>
                  <a:lnTo>
                    <a:pt x="245" y="271"/>
                  </a:lnTo>
                  <a:lnTo>
                    <a:pt x="276" y="229"/>
                  </a:lnTo>
                  <a:lnTo>
                    <a:pt x="306" y="188"/>
                  </a:lnTo>
                  <a:lnTo>
                    <a:pt x="338" y="148"/>
                  </a:lnTo>
                  <a:lnTo>
                    <a:pt x="371" y="108"/>
                  </a:lnTo>
                  <a:lnTo>
                    <a:pt x="404" y="72"/>
                  </a:lnTo>
                  <a:lnTo>
                    <a:pt x="438" y="3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2" name="Freeform 102"/>
            <p:cNvSpPr>
              <a:spLocks/>
            </p:cNvSpPr>
            <p:nvPr/>
          </p:nvSpPr>
          <p:spPr bwMode="auto">
            <a:xfrm>
              <a:off x="7004" y="3641"/>
              <a:ext cx="177" cy="406"/>
            </a:xfrm>
            <a:custGeom>
              <a:avLst/>
              <a:gdLst>
                <a:gd name="T0" fmla="*/ 152 w 177"/>
                <a:gd name="T1" fmla="*/ 265 h 406"/>
                <a:gd name="T2" fmla="*/ 142 w 177"/>
                <a:gd name="T3" fmla="*/ 262 h 406"/>
                <a:gd name="T4" fmla="*/ 133 w 177"/>
                <a:gd name="T5" fmla="*/ 257 h 406"/>
                <a:gd name="T6" fmla="*/ 125 w 177"/>
                <a:gd name="T7" fmla="*/ 249 h 406"/>
                <a:gd name="T8" fmla="*/ 119 w 177"/>
                <a:gd name="T9" fmla="*/ 242 h 406"/>
                <a:gd name="T10" fmla="*/ 113 w 177"/>
                <a:gd name="T11" fmla="*/ 232 h 406"/>
                <a:gd name="T12" fmla="*/ 106 w 177"/>
                <a:gd name="T13" fmla="*/ 223 h 406"/>
                <a:gd name="T14" fmla="*/ 99 w 177"/>
                <a:gd name="T15" fmla="*/ 217 h 406"/>
                <a:gd name="T16" fmla="*/ 91 w 177"/>
                <a:gd name="T17" fmla="*/ 214 h 406"/>
                <a:gd name="T18" fmla="*/ 86 w 177"/>
                <a:gd name="T19" fmla="*/ 242 h 406"/>
                <a:gd name="T20" fmla="*/ 91 w 177"/>
                <a:gd name="T21" fmla="*/ 269 h 406"/>
                <a:gd name="T22" fmla="*/ 100 w 177"/>
                <a:gd name="T23" fmla="*/ 294 h 406"/>
                <a:gd name="T24" fmla="*/ 116 w 177"/>
                <a:gd name="T25" fmla="*/ 318 h 406"/>
                <a:gd name="T26" fmla="*/ 131 w 177"/>
                <a:gd name="T27" fmla="*/ 340 h 406"/>
                <a:gd name="T28" fmla="*/ 148 w 177"/>
                <a:gd name="T29" fmla="*/ 363 h 406"/>
                <a:gd name="T30" fmla="*/ 163 w 177"/>
                <a:gd name="T31" fmla="*/ 384 h 406"/>
                <a:gd name="T32" fmla="*/ 177 w 177"/>
                <a:gd name="T33" fmla="*/ 406 h 406"/>
                <a:gd name="T34" fmla="*/ 160 w 177"/>
                <a:gd name="T35" fmla="*/ 398 h 406"/>
                <a:gd name="T36" fmla="*/ 148 w 177"/>
                <a:gd name="T37" fmla="*/ 388 h 406"/>
                <a:gd name="T38" fmla="*/ 134 w 177"/>
                <a:gd name="T39" fmla="*/ 375 h 406"/>
                <a:gd name="T40" fmla="*/ 125 w 177"/>
                <a:gd name="T41" fmla="*/ 363 h 406"/>
                <a:gd name="T42" fmla="*/ 114 w 177"/>
                <a:gd name="T43" fmla="*/ 346 h 406"/>
                <a:gd name="T44" fmla="*/ 105 w 177"/>
                <a:gd name="T45" fmla="*/ 330 h 406"/>
                <a:gd name="T46" fmla="*/ 97 w 177"/>
                <a:gd name="T47" fmla="*/ 315 h 406"/>
                <a:gd name="T48" fmla="*/ 91 w 177"/>
                <a:gd name="T49" fmla="*/ 301 h 406"/>
                <a:gd name="T50" fmla="*/ 88 w 177"/>
                <a:gd name="T51" fmla="*/ 285 h 406"/>
                <a:gd name="T52" fmla="*/ 82 w 177"/>
                <a:gd name="T53" fmla="*/ 269 h 406"/>
                <a:gd name="T54" fmla="*/ 74 w 177"/>
                <a:gd name="T55" fmla="*/ 254 h 406"/>
                <a:gd name="T56" fmla="*/ 67 w 177"/>
                <a:gd name="T57" fmla="*/ 240 h 406"/>
                <a:gd name="T58" fmla="*/ 61 w 177"/>
                <a:gd name="T59" fmla="*/ 225 h 406"/>
                <a:gd name="T60" fmla="*/ 59 w 177"/>
                <a:gd name="T61" fmla="*/ 211 h 406"/>
                <a:gd name="T62" fmla="*/ 64 w 177"/>
                <a:gd name="T63" fmla="*/ 197 h 406"/>
                <a:gd name="T64" fmla="*/ 79 w 177"/>
                <a:gd name="T65" fmla="*/ 184 h 406"/>
                <a:gd name="T66" fmla="*/ 76 w 177"/>
                <a:gd name="T67" fmla="*/ 158 h 406"/>
                <a:gd name="T68" fmla="*/ 68 w 177"/>
                <a:gd name="T69" fmla="*/ 135 h 406"/>
                <a:gd name="T70" fmla="*/ 56 w 177"/>
                <a:gd name="T71" fmla="*/ 113 h 406"/>
                <a:gd name="T72" fmla="*/ 44 w 177"/>
                <a:gd name="T73" fmla="*/ 92 h 406"/>
                <a:gd name="T74" fmla="*/ 28 w 177"/>
                <a:gd name="T75" fmla="*/ 69 h 406"/>
                <a:gd name="T76" fmla="*/ 16 w 177"/>
                <a:gd name="T77" fmla="*/ 47 h 406"/>
                <a:gd name="T78" fmla="*/ 6 w 177"/>
                <a:gd name="T79" fmla="*/ 23 h 406"/>
                <a:gd name="T80" fmla="*/ 0 w 177"/>
                <a:gd name="T81" fmla="*/ 0 h 406"/>
                <a:gd name="T82" fmla="*/ 18 w 177"/>
                <a:gd name="T83" fmla="*/ 32 h 406"/>
                <a:gd name="T84" fmla="*/ 39 w 177"/>
                <a:gd name="T85" fmla="*/ 64 h 406"/>
                <a:gd name="T86" fmla="*/ 62 w 177"/>
                <a:gd name="T87" fmla="*/ 98 h 406"/>
                <a:gd name="T88" fmla="*/ 85 w 177"/>
                <a:gd name="T89" fmla="*/ 131 h 406"/>
                <a:gd name="T90" fmla="*/ 105 w 177"/>
                <a:gd name="T91" fmla="*/ 164 h 406"/>
                <a:gd name="T92" fmla="*/ 125 w 177"/>
                <a:gd name="T93" fmla="*/ 197 h 406"/>
                <a:gd name="T94" fmla="*/ 140 w 177"/>
                <a:gd name="T95" fmla="*/ 231 h 406"/>
                <a:gd name="T96" fmla="*/ 152 w 177"/>
                <a:gd name="T97" fmla="*/ 26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406">
                  <a:moveTo>
                    <a:pt x="152" y="265"/>
                  </a:moveTo>
                  <a:lnTo>
                    <a:pt x="142" y="262"/>
                  </a:lnTo>
                  <a:lnTo>
                    <a:pt x="133" y="257"/>
                  </a:lnTo>
                  <a:lnTo>
                    <a:pt x="125" y="249"/>
                  </a:lnTo>
                  <a:lnTo>
                    <a:pt x="119" y="242"/>
                  </a:lnTo>
                  <a:lnTo>
                    <a:pt x="113" y="232"/>
                  </a:lnTo>
                  <a:lnTo>
                    <a:pt x="106" y="223"/>
                  </a:lnTo>
                  <a:lnTo>
                    <a:pt x="99" y="217"/>
                  </a:lnTo>
                  <a:lnTo>
                    <a:pt x="91" y="214"/>
                  </a:lnTo>
                  <a:lnTo>
                    <a:pt x="86" y="242"/>
                  </a:lnTo>
                  <a:lnTo>
                    <a:pt x="91" y="269"/>
                  </a:lnTo>
                  <a:lnTo>
                    <a:pt x="100" y="294"/>
                  </a:lnTo>
                  <a:lnTo>
                    <a:pt x="116" y="318"/>
                  </a:lnTo>
                  <a:lnTo>
                    <a:pt x="131" y="340"/>
                  </a:lnTo>
                  <a:lnTo>
                    <a:pt x="148" y="363"/>
                  </a:lnTo>
                  <a:lnTo>
                    <a:pt x="163" y="384"/>
                  </a:lnTo>
                  <a:lnTo>
                    <a:pt x="177" y="406"/>
                  </a:lnTo>
                  <a:lnTo>
                    <a:pt x="160" y="398"/>
                  </a:lnTo>
                  <a:lnTo>
                    <a:pt x="148" y="388"/>
                  </a:lnTo>
                  <a:lnTo>
                    <a:pt x="134" y="375"/>
                  </a:lnTo>
                  <a:lnTo>
                    <a:pt x="125" y="363"/>
                  </a:lnTo>
                  <a:lnTo>
                    <a:pt x="114" y="346"/>
                  </a:lnTo>
                  <a:lnTo>
                    <a:pt x="105" y="330"/>
                  </a:lnTo>
                  <a:lnTo>
                    <a:pt x="97" y="315"/>
                  </a:lnTo>
                  <a:lnTo>
                    <a:pt x="91" y="301"/>
                  </a:lnTo>
                  <a:lnTo>
                    <a:pt x="88" y="285"/>
                  </a:lnTo>
                  <a:lnTo>
                    <a:pt x="82" y="269"/>
                  </a:lnTo>
                  <a:lnTo>
                    <a:pt x="74" y="254"/>
                  </a:lnTo>
                  <a:lnTo>
                    <a:pt x="67" y="240"/>
                  </a:lnTo>
                  <a:lnTo>
                    <a:pt x="61" y="225"/>
                  </a:lnTo>
                  <a:lnTo>
                    <a:pt x="59" y="211"/>
                  </a:lnTo>
                  <a:lnTo>
                    <a:pt x="64" y="197"/>
                  </a:lnTo>
                  <a:lnTo>
                    <a:pt x="79" y="184"/>
                  </a:lnTo>
                  <a:lnTo>
                    <a:pt x="76" y="158"/>
                  </a:lnTo>
                  <a:lnTo>
                    <a:pt x="68" y="135"/>
                  </a:lnTo>
                  <a:lnTo>
                    <a:pt x="56" y="113"/>
                  </a:lnTo>
                  <a:lnTo>
                    <a:pt x="44" y="92"/>
                  </a:lnTo>
                  <a:lnTo>
                    <a:pt x="28" y="69"/>
                  </a:lnTo>
                  <a:lnTo>
                    <a:pt x="16" y="47"/>
                  </a:lnTo>
                  <a:lnTo>
                    <a:pt x="6" y="23"/>
                  </a:lnTo>
                  <a:lnTo>
                    <a:pt x="0" y="0"/>
                  </a:lnTo>
                  <a:lnTo>
                    <a:pt x="18" y="32"/>
                  </a:lnTo>
                  <a:lnTo>
                    <a:pt x="39" y="64"/>
                  </a:lnTo>
                  <a:lnTo>
                    <a:pt x="62" y="98"/>
                  </a:lnTo>
                  <a:lnTo>
                    <a:pt x="85" y="131"/>
                  </a:lnTo>
                  <a:lnTo>
                    <a:pt x="105" y="164"/>
                  </a:lnTo>
                  <a:lnTo>
                    <a:pt x="125" y="197"/>
                  </a:lnTo>
                  <a:lnTo>
                    <a:pt x="140" y="231"/>
                  </a:lnTo>
                  <a:lnTo>
                    <a:pt x="152" y="265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3" name="Freeform 103"/>
            <p:cNvSpPr>
              <a:spLocks/>
            </p:cNvSpPr>
            <p:nvPr/>
          </p:nvSpPr>
          <p:spPr bwMode="auto">
            <a:xfrm>
              <a:off x="10313" y="3659"/>
              <a:ext cx="100" cy="153"/>
            </a:xfrm>
            <a:custGeom>
              <a:avLst/>
              <a:gdLst>
                <a:gd name="T0" fmla="*/ 99 w 100"/>
                <a:gd name="T1" fmla="*/ 25 h 153"/>
                <a:gd name="T2" fmla="*/ 99 w 100"/>
                <a:gd name="T3" fmla="*/ 31 h 153"/>
                <a:gd name="T4" fmla="*/ 100 w 100"/>
                <a:gd name="T5" fmla="*/ 40 h 153"/>
                <a:gd name="T6" fmla="*/ 99 w 100"/>
                <a:gd name="T7" fmla="*/ 48 h 153"/>
                <a:gd name="T8" fmla="*/ 93 w 100"/>
                <a:gd name="T9" fmla="*/ 56 h 153"/>
                <a:gd name="T10" fmla="*/ 69 w 100"/>
                <a:gd name="T11" fmla="*/ 43 h 153"/>
                <a:gd name="T12" fmla="*/ 53 w 100"/>
                <a:gd name="T13" fmla="*/ 56 h 153"/>
                <a:gd name="T14" fmla="*/ 44 w 100"/>
                <a:gd name="T15" fmla="*/ 68 h 153"/>
                <a:gd name="T16" fmla="*/ 36 w 100"/>
                <a:gd name="T17" fmla="*/ 80 h 153"/>
                <a:gd name="T18" fmla="*/ 32 w 100"/>
                <a:gd name="T19" fmla="*/ 94 h 153"/>
                <a:gd name="T20" fmla="*/ 27 w 100"/>
                <a:gd name="T21" fmla="*/ 106 h 153"/>
                <a:gd name="T22" fmla="*/ 26 w 100"/>
                <a:gd name="T23" fmla="*/ 120 h 153"/>
                <a:gd name="T24" fmla="*/ 22 w 100"/>
                <a:gd name="T25" fmla="*/ 135 h 153"/>
                <a:gd name="T26" fmla="*/ 20 w 100"/>
                <a:gd name="T27" fmla="*/ 153 h 153"/>
                <a:gd name="T28" fmla="*/ 9 w 100"/>
                <a:gd name="T29" fmla="*/ 153 h 153"/>
                <a:gd name="T30" fmla="*/ 3 w 100"/>
                <a:gd name="T31" fmla="*/ 150 h 153"/>
                <a:gd name="T32" fmla="*/ 0 w 100"/>
                <a:gd name="T33" fmla="*/ 141 h 153"/>
                <a:gd name="T34" fmla="*/ 0 w 100"/>
                <a:gd name="T35" fmla="*/ 132 h 153"/>
                <a:gd name="T36" fmla="*/ 0 w 100"/>
                <a:gd name="T37" fmla="*/ 120 h 153"/>
                <a:gd name="T38" fmla="*/ 1 w 100"/>
                <a:gd name="T39" fmla="*/ 107 h 153"/>
                <a:gd name="T40" fmla="*/ 4 w 100"/>
                <a:gd name="T41" fmla="*/ 98 h 153"/>
                <a:gd name="T42" fmla="*/ 7 w 100"/>
                <a:gd name="T43" fmla="*/ 92 h 153"/>
                <a:gd name="T44" fmla="*/ 10 w 100"/>
                <a:gd name="T45" fmla="*/ 75 h 153"/>
                <a:gd name="T46" fmla="*/ 20 w 100"/>
                <a:gd name="T47" fmla="*/ 56 h 153"/>
                <a:gd name="T48" fmla="*/ 32 w 100"/>
                <a:gd name="T49" fmla="*/ 35 h 153"/>
                <a:gd name="T50" fmla="*/ 45 w 100"/>
                <a:gd name="T51" fmla="*/ 19 h 153"/>
                <a:gd name="T52" fmla="*/ 59 w 100"/>
                <a:gd name="T53" fmla="*/ 5 h 153"/>
                <a:gd name="T54" fmla="*/ 75 w 100"/>
                <a:gd name="T55" fmla="*/ 0 h 153"/>
                <a:gd name="T56" fmla="*/ 87 w 100"/>
                <a:gd name="T57" fmla="*/ 5 h 153"/>
                <a:gd name="T58" fmla="*/ 99 w 100"/>
                <a:gd name="T59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0" h="153">
                  <a:moveTo>
                    <a:pt x="99" y="25"/>
                  </a:moveTo>
                  <a:lnTo>
                    <a:pt x="99" y="31"/>
                  </a:lnTo>
                  <a:lnTo>
                    <a:pt x="100" y="40"/>
                  </a:lnTo>
                  <a:lnTo>
                    <a:pt x="99" y="48"/>
                  </a:lnTo>
                  <a:lnTo>
                    <a:pt x="93" y="56"/>
                  </a:lnTo>
                  <a:lnTo>
                    <a:pt x="69" y="43"/>
                  </a:lnTo>
                  <a:lnTo>
                    <a:pt x="53" y="56"/>
                  </a:lnTo>
                  <a:lnTo>
                    <a:pt x="44" y="68"/>
                  </a:lnTo>
                  <a:lnTo>
                    <a:pt x="36" y="80"/>
                  </a:lnTo>
                  <a:lnTo>
                    <a:pt x="32" y="94"/>
                  </a:lnTo>
                  <a:lnTo>
                    <a:pt x="27" y="106"/>
                  </a:lnTo>
                  <a:lnTo>
                    <a:pt x="26" y="120"/>
                  </a:lnTo>
                  <a:lnTo>
                    <a:pt x="22" y="135"/>
                  </a:lnTo>
                  <a:lnTo>
                    <a:pt x="20" y="153"/>
                  </a:lnTo>
                  <a:lnTo>
                    <a:pt x="9" y="153"/>
                  </a:lnTo>
                  <a:lnTo>
                    <a:pt x="3" y="150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1" y="107"/>
                  </a:lnTo>
                  <a:lnTo>
                    <a:pt x="4" y="98"/>
                  </a:lnTo>
                  <a:lnTo>
                    <a:pt x="7" y="92"/>
                  </a:lnTo>
                  <a:lnTo>
                    <a:pt x="10" y="75"/>
                  </a:lnTo>
                  <a:lnTo>
                    <a:pt x="20" y="56"/>
                  </a:lnTo>
                  <a:lnTo>
                    <a:pt x="32" y="35"/>
                  </a:lnTo>
                  <a:lnTo>
                    <a:pt x="45" y="19"/>
                  </a:lnTo>
                  <a:lnTo>
                    <a:pt x="59" y="5"/>
                  </a:lnTo>
                  <a:lnTo>
                    <a:pt x="75" y="0"/>
                  </a:lnTo>
                  <a:lnTo>
                    <a:pt x="87" y="5"/>
                  </a:lnTo>
                  <a:lnTo>
                    <a:pt x="99" y="25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4" name="Freeform 104"/>
            <p:cNvSpPr>
              <a:spLocks/>
            </p:cNvSpPr>
            <p:nvPr/>
          </p:nvSpPr>
          <p:spPr bwMode="auto">
            <a:xfrm>
              <a:off x="6685" y="4441"/>
              <a:ext cx="282" cy="580"/>
            </a:xfrm>
            <a:custGeom>
              <a:avLst/>
              <a:gdLst>
                <a:gd name="T0" fmla="*/ 230 w 282"/>
                <a:gd name="T1" fmla="*/ 251 h 580"/>
                <a:gd name="T2" fmla="*/ 263 w 282"/>
                <a:gd name="T3" fmla="*/ 311 h 580"/>
                <a:gd name="T4" fmla="*/ 282 w 282"/>
                <a:gd name="T5" fmla="*/ 372 h 580"/>
                <a:gd name="T6" fmla="*/ 263 w 282"/>
                <a:gd name="T7" fmla="*/ 349 h 580"/>
                <a:gd name="T8" fmla="*/ 254 w 282"/>
                <a:gd name="T9" fmla="*/ 314 h 580"/>
                <a:gd name="T10" fmla="*/ 237 w 282"/>
                <a:gd name="T11" fmla="*/ 286 h 580"/>
                <a:gd name="T12" fmla="*/ 218 w 282"/>
                <a:gd name="T13" fmla="*/ 266 h 580"/>
                <a:gd name="T14" fmla="*/ 196 w 282"/>
                <a:gd name="T15" fmla="*/ 265 h 580"/>
                <a:gd name="T16" fmla="*/ 173 w 282"/>
                <a:gd name="T17" fmla="*/ 222 h 580"/>
                <a:gd name="T18" fmla="*/ 141 w 282"/>
                <a:gd name="T19" fmla="*/ 136 h 580"/>
                <a:gd name="T20" fmla="*/ 80 w 282"/>
                <a:gd name="T21" fmla="*/ 95 h 580"/>
                <a:gd name="T22" fmla="*/ 60 w 282"/>
                <a:gd name="T23" fmla="*/ 72 h 580"/>
                <a:gd name="T24" fmla="*/ 44 w 282"/>
                <a:gd name="T25" fmla="*/ 46 h 580"/>
                <a:gd name="T26" fmla="*/ 28 w 282"/>
                <a:gd name="T27" fmla="*/ 66 h 580"/>
                <a:gd name="T28" fmla="*/ 69 w 282"/>
                <a:gd name="T29" fmla="*/ 162 h 580"/>
                <a:gd name="T30" fmla="*/ 129 w 282"/>
                <a:gd name="T31" fmla="*/ 247 h 580"/>
                <a:gd name="T32" fmla="*/ 136 w 282"/>
                <a:gd name="T33" fmla="*/ 277 h 580"/>
                <a:gd name="T34" fmla="*/ 122 w 282"/>
                <a:gd name="T35" fmla="*/ 309 h 580"/>
                <a:gd name="T36" fmla="*/ 170 w 282"/>
                <a:gd name="T37" fmla="*/ 374 h 580"/>
                <a:gd name="T38" fmla="*/ 236 w 282"/>
                <a:gd name="T39" fmla="*/ 432 h 580"/>
                <a:gd name="T40" fmla="*/ 219 w 282"/>
                <a:gd name="T41" fmla="*/ 458 h 580"/>
                <a:gd name="T42" fmla="*/ 184 w 282"/>
                <a:gd name="T43" fmla="*/ 428 h 580"/>
                <a:gd name="T44" fmla="*/ 147 w 282"/>
                <a:gd name="T45" fmla="*/ 403 h 580"/>
                <a:gd name="T46" fmla="*/ 164 w 282"/>
                <a:gd name="T47" fmla="*/ 475 h 580"/>
                <a:gd name="T48" fmla="*/ 218 w 282"/>
                <a:gd name="T49" fmla="*/ 540 h 580"/>
                <a:gd name="T50" fmla="*/ 268 w 282"/>
                <a:gd name="T51" fmla="*/ 572 h 580"/>
                <a:gd name="T52" fmla="*/ 282 w 282"/>
                <a:gd name="T53" fmla="*/ 580 h 580"/>
                <a:gd name="T54" fmla="*/ 210 w 282"/>
                <a:gd name="T55" fmla="*/ 557 h 580"/>
                <a:gd name="T56" fmla="*/ 158 w 282"/>
                <a:gd name="T57" fmla="*/ 508 h 580"/>
                <a:gd name="T58" fmla="*/ 132 w 282"/>
                <a:gd name="T59" fmla="*/ 453 h 580"/>
                <a:gd name="T60" fmla="*/ 122 w 282"/>
                <a:gd name="T61" fmla="*/ 424 h 580"/>
                <a:gd name="T62" fmla="*/ 126 w 282"/>
                <a:gd name="T63" fmla="*/ 393 h 580"/>
                <a:gd name="T64" fmla="*/ 121 w 282"/>
                <a:gd name="T65" fmla="*/ 354 h 580"/>
                <a:gd name="T66" fmla="*/ 98 w 282"/>
                <a:gd name="T67" fmla="*/ 309 h 580"/>
                <a:gd name="T68" fmla="*/ 92 w 282"/>
                <a:gd name="T69" fmla="*/ 262 h 580"/>
                <a:gd name="T70" fmla="*/ 106 w 282"/>
                <a:gd name="T71" fmla="*/ 254 h 580"/>
                <a:gd name="T72" fmla="*/ 72 w 282"/>
                <a:gd name="T73" fmla="*/ 196 h 580"/>
                <a:gd name="T74" fmla="*/ 22 w 282"/>
                <a:gd name="T75" fmla="*/ 115 h 580"/>
                <a:gd name="T76" fmla="*/ 0 w 282"/>
                <a:gd name="T77" fmla="*/ 21 h 580"/>
                <a:gd name="T78" fmla="*/ 28 w 282"/>
                <a:gd name="T79" fmla="*/ 11 h 580"/>
                <a:gd name="T80" fmla="*/ 57 w 282"/>
                <a:gd name="T81" fmla="*/ 0 h 580"/>
                <a:gd name="T82" fmla="*/ 97 w 282"/>
                <a:gd name="T83" fmla="*/ 34 h 580"/>
                <a:gd name="T84" fmla="*/ 149 w 282"/>
                <a:gd name="T85" fmla="*/ 116 h 580"/>
                <a:gd name="T86" fmla="*/ 182 w 282"/>
                <a:gd name="T87" fmla="*/ 202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2" h="580">
                  <a:moveTo>
                    <a:pt x="190" y="231"/>
                  </a:moveTo>
                  <a:lnTo>
                    <a:pt x="211" y="239"/>
                  </a:lnTo>
                  <a:lnTo>
                    <a:pt x="230" y="251"/>
                  </a:lnTo>
                  <a:lnTo>
                    <a:pt x="243" y="268"/>
                  </a:lnTo>
                  <a:lnTo>
                    <a:pt x="256" y="289"/>
                  </a:lnTo>
                  <a:lnTo>
                    <a:pt x="263" y="311"/>
                  </a:lnTo>
                  <a:lnTo>
                    <a:pt x="271" y="332"/>
                  </a:lnTo>
                  <a:lnTo>
                    <a:pt x="276" y="354"/>
                  </a:lnTo>
                  <a:lnTo>
                    <a:pt x="282" y="372"/>
                  </a:lnTo>
                  <a:lnTo>
                    <a:pt x="272" y="367"/>
                  </a:lnTo>
                  <a:lnTo>
                    <a:pt x="268" y="360"/>
                  </a:lnTo>
                  <a:lnTo>
                    <a:pt x="263" y="349"/>
                  </a:lnTo>
                  <a:lnTo>
                    <a:pt x="260" y="338"/>
                  </a:lnTo>
                  <a:lnTo>
                    <a:pt x="257" y="326"/>
                  </a:lnTo>
                  <a:lnTo>
                    <a:pt x="254" y="314"/>
                  </a:lnTo>
                  <a:lnTo>
                    <a:pt x="249" y="302"/>
                  </a:lnTo>
                  <a:lnTo>
                    <a:pt x="245" y="292"/>
                  </a:lnTo>
                  <a:lnTo>
                    <a:pt x="237" y="286"/>
                  </a:lnTo>
                  <a:lnTo>
                    <a:pt x="231" y="279"/>
                  </a:lnTo>
                  <a:lnTo>
                    <a:pt x="224" y="271"/>
                  </a:lnTo>
                  <a:lnTo>
                    <a:pt x="218" y="266"/>
                  </a:lnTo>
                  <a:lnTo>
                    <a:pt x="210" y="262"/>
                  </a:lnTo>
                  <a:lnTo>
                    <a:pt x="204" y="262"/>
                  </a:lnTo>
                  <a:lnTo>
                    <a:pt x="196" y="265"/>
                  </a:lnTo>
                  <a:lnTo>
                    <a:pt x="190" y="274"/>
                  </a:lnTo>
                  <a:lnTo>
                    <a:pt x="181" y="249"/>
                  </a:lnTo>
                  <a:lnTo>
                    <a:pt x="173" y="222"/>
                  </a:lnTo>
                  <a:lnTo>
                    <a:pt x="164" y="191"/>
                  </a:lnTo>
                  <a:lnTo>
                    <a:pt x="155" y="164"/>
                  </a:lnTo>
                  <a:lnTo>
                    <a:pt x="141" y="136"/>
                  </a:lnTo>
                  <a:lnTo>
                    <a:pt x="126" y="115"/>
                  </a:lnTo>
                  <a:lnTo>
                    <a:pt x="106" y="99"/>
                  </a:lnTo>
                  <a:lnTo>
                    <a:pt x="80" y="95"/>
                  </a:lnTo>
                  <a:lnTo>
                    <a:pt x="71" y="89"/>
                  </a:lnTo>
                  <a:lnTo>
                    <a:pt x="66" y="81"/>
                  </a:lnTo>
                  <a:lnTo>
                    <a:pt x="60" y="72"/>
                  </a:lnTo>
                  <a:lnTo>
                    <a:pt x="57" y="64"/>
                  </a:lnTo>
                  <a:lnTo>
                    <a:pt x="51" y="55"/>
                  </a:lnTo>
                  <a:lnTo>
                    <a:pt x="44" y="46"/>
                  </a:lnTo>
                  <a:lnTo>
                    <a:pt x="35" y="38"/>
                  </a:lnTo>
                  <a:lnTo>
                    <a:pt x="25" y="34"/>
                  </a:lnTo>
                  <a:lnTo>
                    <a:pt x="28" y="66"/>
                  </a:lnTo>
                  <a:lnTo>
                    <a:pt x="37" y="99"/>
                  </a:lnTo>
                  <a:lnTo>
                    <a:pt x="51" y="130"/>
                  </a:lnTo>
                  <a:lnTo>
                    <a:pt x="69" y="162"/>
                  </a:lnTo>
                  <a:lnTo>
                    <a:pt x="87" y="191"/>
                  </a:lnTo>
                  <a:lnTo>
                    <a:pt x="109" y="220"/>
                  </a:lnTo>
                  <a:lnTo>
                    <a:pt x="129" y="247"/>
                  </a:lnTo>
                  <a:lnTo>
                    <a:pt x="147" y="274"/>
                  </a:lnTo>
                  <a:lnTo>
                    <a:pt x="141" y="274"/>
                  </a:lnTo>
                  <a:lnTo>
                    <a:pt x="136" y="277"/>
                  </a:lnTo>
                  <a:lnTo>
                    <a:pt x="130" y="279"/>
                  </a:lnTo>
                  <a:lnTo>
                    <a:pt x="122" y="280"/>
                  </a:lnTo>
                  <a:lnTo>
                    <a:pt x="122" y="309"/>
                  </a:lnTo>
                  <a:lnTo>
                    <a:pt x="132" y="334"/>
                  </a:lnTo>
                  <a:lnTo>
                    <a:pt x="149" y="354"/>
                  </a:lnTo>
                  <a:lnTo>
                    <a:pt x="170" y="374"/>
                  </a:lnTo>
                  <a:lnTo>
                    <a:pt x="193" y="390"/>
                  </a:lnTo>
                  <a:lnTo>
                    <a:pt x="216" y="410"/>
                  </a:lnTo>
                  <a:lnTo>
                    <a:pt x="236" y="432"/>
                  </a:lnTo>
                  <a:lnTo>
                    <a:pt x="251" y="458"/>
                  </a:lnTo>
                  <a:lnTo>
                    <a:pt x="233" y="459"/>
                  </a:lnTo>
                  <a:lnTo>
                    <a:pt x="219" y="458"/>
                  </a:lnTo>
                  <a:lnTo>
                    <a:pt x="207" y="450"/>
                  </a:lnTo>
                  <a:lnTo>
                    <a:pt x="196" y="441"/>
                  </a:lnTo>
                  <a:lnTo>
                    <a:pt x="184" y="428"/>
                  </a:lnTo>
                  <a:lnTo>
                    <a:pt x="173" y="418"/>
                  </a:lnTo>
                  <a:lnTo>
                    <a:pt x="161" y="409"/>
                  </a:lnTo>
                  <a:lnTo>
                    <a:pt x="147" y="403"/>
                  </a:lnTo>
                  <a:lnTo>
                    <a:pt x="147" y="427"/>
                  </a:lnTo>
                  <a:lnTo>
                    <a:pt x="153" y="452"/>
                  </a:lnTo>
                  <a:lnTo>
                    <a:pt x="164" y="475"/>
                  </a:lnTo>
                  <a:lnTo>
                    <a:pt x="179" y="499"/>
                  </a:lnTo>
                  <a:lnTo>
                    <a:pt x="196" y="520"/>
                  </a:lnTo>
                  <a:lnTo>
                    <a:pt x="218" y="540"/>
                  </a:lnTo>
                  <a:lnTo>
                    <a:pt x="241" y="557"/>
                  </a:lnTo>
                  <a:lnTo>
                    <a:pt x="263" y="574"/>
                  </a:lnTo>
                  <a:lnTo>
                    <a:pt x="268" y="572"/>
                  </a:lnTo>
                  <a:lnTo>
                    <a:pt x="274" y="572"/>
                  </a:lnTo>
                  <a:lnTo>
                    <a:pt x="279" y="574"/>
                  </a:lnTo>
                  <a:lnTo>
                    <a:pt x="282" y="580"/>
                  </a:lnTo>
                  <a:lnTo>
                    <a:pt x="256" y="575"/>
                  </a:lnTo>
                  <a:lnTo>
                    <a:pt x="233" y="568"/>
                  </a:lnTo>
                  <a:lnTo>
                    <a:pt x="210" y="557"/>
                  </a:lnTo>
                  <a:lnTo>
                    <a:pt x="191" y="545"/>
                  </a:lnTo>
                  <a:lnTo>
                    <a:pt x="173" y="526"/>
                  </a:lnTo>
                  <a:lnTo>
                    <a:pt x="158" y="508"/>
                  </a:lnTo>
                  <a:lnTo>
                    <a:pt x="144" y="487"/>
                  </a:lnTo>
                  <a:lnTo>
                    <a:pt x="135" y="464"/>
                  </a:lnTo>
                  <a:lnTo>
                    <a:pt x="132" y="453"/>
                  </a:lnTo>
                  <a:lnTo>
                    <a:pt x="130" y="444"/>
                  </a:lnTo>
                  <a:lnTo>
                    <a:pt x="126" y="433"/>
                  </a:lnTo>
                  <a:lnTo>
                    <a:pt x="122" y="424"/>
                  </a:lnTo>
                  <a:lnTo>
                    <a:pt x="120" y="413"/>
                  </a:lnTo>
                  <a:lnTo>
                    <a:pt x="121" y="403"/>
                  </a:lnTo>
                  <a:lnTo>
                    <a:pt x="126" y="393"/>
                  </a:lnTo>
                  <a:lnTo>
                    <a:pt x="135" y="384"/>
                  </a:lnTo>
                  <a:lnTo>
                    <a:pt x="129" y="367"/>
                  </a:lnTo>
                  <a:lnTo>
                    <a:pt x="121" y="354"/>
                  </a:lnTo>
                  <a:lnTo>
                    <a:pt x="113" y="338"/>
                  </a:lnTo>
                  <a:lnTo>
                    <a:pt x="106" y="325"/>
                  </a:lnTo>
                  <a:lnTo>
                    <a:pt x="98" y="309"/>
                  </a:lnTo>
                  <a:lnTo>
                    <a:pt x="93" y="296"/>
                  </a:lnTo>
                  <a:lnTo>
                    <a:pt x="91" y="279"/>
                  </a:lnTo>
                  <a:lnTo>
                    <a:pt x="92" y="262"/>
                  </a:lnTo>
                  <a:lnTo>
                    <a:pt x="97" y="263"/>
                  </a:lnTo>
                  <a:lnTo>
                    <a:pt x="101" y="260"/>
                  </a:lnTo>
                  <a:lnTo>
                    <a:pt x="106" y="254"/>
                  </a:lnTo>
                  <a:lnTo>
                    <a:pt x="110" y="249"/>
                  </a:lnTo>
                  <a:lnTo>
                    <a:pt x="91" y="222"/>
                  </a:lnTo>
                  <a:lnTo>
                    <a:pt x="72" y="196"/>
                  </a:lnTo>
                  <a:lnTo>
                    <a:pt x="54" y="170"/>
                  </a:lnTo>
                  <a:lnTo>
                    <a:pt x="37" y="144"/>
                  </a:lnTo>
                  <a:lnTo>
                    <a:pt x="22" y="115"/>
                  </a:lnTo>
                  <a:lnTo>
                    <a:pt x="9" y="86"/>
                  </a:lnTo>
                  <a:lnTo>
                    <a:pt x="2" y="54"/>
                  </a:lnTo>
                  <a:lnTo>
                    <a:pt x="0" y="21"/>
                  </a:lnTo>
                  <a:lnTo>
                    <a:pt x="9" y="19"/>
                  </a:lnTo>
                  <a:lnTo>
                    <a:pt x="19" y="15"/>
                  </a:lnTo>
                  <a:lnTo>
                    <a:pt x="28" y="11"/>
                  </a:lnTo>
                  <a:lnTo>
                    <a:pt x="37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80" y="9"/>
                  </a:lnTo>
                  <a:lnTo>
                    <a:pt x="97" y="34"/>
                  </a:lnTo>
                  <a:lnTo>
                    <a:pt x="115" y="61"/>
                  </a:lnTo>
                  <a:lnTo>
                    <a:pt x="132" y="89"/>
                  </a:lnTo>
                  <a:lnTo>
                    <a:pt x="149" y="116"/>
                  </a:lnTo>
                  <a:lnTo>
                    <a:pt x="161" y="144"/>
                  </a:lnTo>
                  <a:lnTo>
                    <a:pt x="173" y="173"/>
                  </a:lnTo>
                  <a:lnTo>
                    <a:pt x="182" y="202"/>
                  </a:lnTo>
                  <a:lnTo>
                    <a:pt x="190" y="23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5" name="Freeform 105"/>
            <p:cNvSpPr>
              <a:spLocks/>
            </p:cNvSpPr>
            <p:nvPr/>
          </p:nvSpPr>
          <p:spPr bwMode="auto">
            <a:xfrm>
              <a:off x="10573" y="4961"/>
              <a:ext cx="642" cy="589"/>
            </a:xfrm>
            <a:custGeom>
              <a:avLst/>
              <a:gdLst>
                <a:gd name="T0" fmla="*/ 624 w 642"/>
                <a:gd name="T1" fmla="*/ 74 h 589"/>
                <a:gd name="T2" fmla="*/ 567 w 642"/>
                <a:gd name="T3" fmla="*/ 127 h 589"/>
                <a:gd name="T4" fmla="*/ 514 w 642"/>
                <a:gd name="T5" fmla="*/ 183 h 589"/>
                <a:gd name="T6" fmla="*/ 523 w 642"/>
                <a:gd name="T7" fmla="*/ 198 h 589"/>
                <a:gd name="T8" fmla="*/ 509 w 642"/>
                <a:gd name="T9" fmla="*/ 236 h 589"/>
                <a:gd name="T10" fmla="*/ 468 w 642"/>
                <a:gd name="T11" fmla="*/ 271 h 589"/>
                <a:gd name="T12" fmla="*/ 428 w 642"/>
                <a:gd name="T13" fmla="*/ 305 h 589"/>
                <a:gd name="T14" fmla="*/ 371 w 642"/>
                <a:gd name="T15" fmla="*/ 345 h 589"/>
                <a:gd name="T16" fmla="*/ 313 w 642"/>
                <a:gd name="T17" fmla="*/ 388 h 589"/>
                <a:gd name="T18" fmla="*/ 275 w 642"/>
                <a:gd name="T19" fmla="*/ 444 h 589"/>
                <a:gd name="T20" fmla="*/ 203 w 642"/>
                <a:gd name="T21" fmla="*/ 481 h 589"/>
                <a:gd name="T22" fmla="*/ 156 w 642"/>
                <a:gd name="T23" fmla="*/ 528 h 589"/>
                <a:gd name="T24" fmla="*/ 140 w 642"/>
                <a:gd name="T25" fmla="*/ 568 h 589"/>
                <a:gd name="T26" fmla="*/ 116 w 642"/>
                <a:gd name="T27" fmla="*/ 585 h 589"/>
                <a:gd name="T28" fmla="*/ 92 w 642"/>
                <a:gd name="T29" fmla="*/ 588 h 589"/>
                <a:gd name="T30" fmla="*/ 123 w 642"/>
                <a:gd name="T31" fmla="*/ 533 h 589"/>
                <a:gd name="T32" fmla="*/ 113 w 642"/>
                <a:gd name="T33" fmla="*/ 521 h 589"/>
                <a:gd name="T34" fmla="*/ 154 w 642"/>
                <a:gd name="T35" fmla="*/ 499 h 589"/>
                <a:gd name="T36" fmla="*/ 208 w 642"/>
                <a:gd name="T37" fmla="*/ 466 h 589"/>
                <a:gd name="T38" fmla="*/ 263 w 642"/>
                <a:gd name="T39" fmla="*/ 433 h 589"/>
                <a:gd name="T40" fmla="*/ 255 w 642"/>
                <a:gd name="T41" fmla="*/ 413 h 589"/>
                <a:gd name="T42" fmla="*/ 320 w 642"/>
                <a:gd name="T43" fmla="*/ 369 h 589"/>
                <a:gd name="T44" fmla="*/ 414 w 642"/>
                <a:gd name="T45" fmla="*/ 293 h 589"/>
                <a:gd name="T46" fmla="*/ 502 w 642"/>
                <a:gd name="T47" fmla="*/ 213 h 589"/>
                <a:gd name="T48" fmla="*/ 460 w 642"/>
                <a:gd name="T49" fmla="*/ 183 h 589"/>
                <a:gd name="T50" fmla="*/ 494 w 642"/>
                <a:gd name="T51" fmla="*/ 156 h 589"/>
                <a:gd name="T52" fmla="*/ 532 w 642"/>
                <a:gd name="T53" fmla="*/ 133 h 589"/>
                <a:gd name="T54" fmla="*/ 574 w 642"/>
                <a:gd name="T55" fmla="*/ 100 h 589"/>
                <a:gd name="T56" fmla="*/ 607 w 642"/>
                <a:gd name="T57" fmla="*/ 60 h 589"/>
                <a:gd name="T58" fmla="*/ 605 w 642"/>
                <a:gd name="T59" fmla="*/ 20 h 589"/>
                <a:gd name="T60" fmla="*/ 554 w 642"/>
                <a:gd name="T61" fmla="*/ 25 h 589"/>
                <a:gd name="T62" fmla="*/ 505 w 642"/>
                <a:gd name="T63" fmla="*/ 46 h 589"/>
                <a:gd name="T64" fmla="*/ 427 w 642"/>
                <a:gd name="T65" fmla="*/ 95 h 589"/>
                <a:gd name="T66" fmla="*/ 341 w 642"/>
                <a:gd name="T67" fmla="*/ 173 h 589"/>
                <a:gd name="T68" fmla="*/ 275 w 642"/>
                <a:gd name="T69" fmla="*/ 262 h 589"/>
                <a:gd name="T70" fmla="*/ 254 w 642"/>
                <a:gd name="T71" fmla="*/ 279 h 589"/>
                <a:gd name="T72" fmla="*/ 234 w 642"/>
                <a:gd name="T73" fmla="*/ 293 h 589"/>
                <a:gd name="T74" fmla="*/ 232 w 642"/>
                <a:gd name="T75" fmla="*/ 250 h 589"/>
                <a:gd name="T76" fmla="*/ 188 w 642"/>
                <a:gd name="T77" fmla="*/ 262 h 589"/>
                <a:gd name="T78" fmla="*/ 148 w 642"/>
                <a:gd name="T79" fmla="*/ 286 h 589"/>
                <a:gd name="T80" fmla="*/ 128 w 642"/>
                <a:gd name="T81" fmla="*/ 280 h 589"/>
                <a:gd name="T82" fmla="*/ 159 w 642"/>
                <a:gd name="T83" fmla="*/ 245 h 589"/>
                <a:gd name="T84" fmla="*/ 186 w 642"/>
                <a:gd name="T85" fmla="*/ 207 h 589"/>
                <a:gd name="T86" fmla="*/ 136 w 642"/>
                <a:gd name="T87" fmla="*/ 207 h 589"/>
                <a:gd name="T88" fmla="*/ 62 w 642"/>
                <a:gd name="T89" fmla="*/ 261 h 589"/>
                <a:gd name="T90" fmla="*/ 0 w 642"/>
                <a:gd name="T91" fmla="*/ 323 h 589"/>
                <a:gd name="T92" fmla="*/ 29 w 642"/>
                <a:gd name="T93" fmla="*/ 268 h 589"/>
                <a:gd name="T94" fmla="*/ 72 w 642"/>
                <a:gd name="T95" fmla="*/ 228 h 589"/>
                <a:gd name="T96" fmla="*/ 115 w 642"/>
                <a:gd name="T97" fmla="*/ 193 h 589"/>
                <a:gd name="T98" fmla="*/ 157 w 642"/>
                <a:gd name="T99" fmla="*/ 173 h 589"/>
                <a:gd name="T100" fmla="*/ 197 w 642"/>
                <a:gd name="T101" fmla="*/ 172 h 589"/>
                <a:gd name="T102" fmla="*/ 249 w 642"/>
                <a:gd name="T103" fmla="*/ 210 h 589"/>
                <a:gd name="T104" fmla="*/ 352 w 642"/>
                <a:gd name="T105" fmla="*/ 146 h 589"/>
                <a:gd name="T106" fmla="*/ 445 w 642"/>
                <a:gd name="T107" fmla="*/ 58 h 589"/>
                <a:gd name="T108" fmla="*/ 521 w 642"/>
                <a:gd name="T109" fmla="*/ 25 h 589"/>
                <a:gd name="T110" fmla="*/ 584 w 642"/>
                <a:gd name="T111" fmla="*/ 0 h 589"/>
                <a:gd name="T112" fmla="*/ 642 w 642"/>
                <a:gd name="T113" fmla="*/ 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2" h="589">
                  <a:moveTo>
                    <a:pt x="642" y="23"/>
                  </a:moveTo>
                  <a:lnTo>
                    <a:pt x="635" y="49"/>
                  </a:lnTo>
                  <a:lnTo>
                    <a:pt x="624" y="74"/>
                  </a:lnTo>
                  <a:lnTo>
                    <a:pt x="607" y="92"/>
                  </a:lnTo>
                  <a:lnTo>
                    <a:pt x="589" y="112"/>
                  </a:lnTo>
                  <a:lnTo>
                    <a:pt x="567" y="127"/>
                  </a:lnTo>
                  <a:lnTo>
                    <a:pt x="547" y="144"/>
                  </a:lnTo>
                  <a:lnTo>
                    <a:pt x="529" y="162"/>
                  </a:lnTo>
                  <a:lnTo>
                    <a:pt x="514" y="183"/>
                  </a:lnTo>
                  <a:lnTo>
                    <a:pt x="520" y="187"/>
                  </a:lnTo>
                  <a:lnTo>
                    <a:pt x="521" y="191"/>
                  </a:lnTo>
                  <a:lnTo>
                    <a:pt x="523" y="198"/>
                  </a:lnTo>
                  <a:lnTo>
                    <a:pt x="526" y="207"/>
                  </a:lnTo>
                  <a:lnTo>
                    <a:pt x="518" y="221"/>
                  </a:lnTo>
                  <a:lnTo>
                    <a:pt x="509" y="236"/>
                  </a:lnTo>
                  <a:lnTo>
                    <a:pt x="495" y="248"/>
                  </a:lnTo>
                  <a:lnTo>
                    <a:pt x="483" y="261"/>
                  </a:lnTo>
                  <a:lnTo>
                    <a:pt x="468" y="271"/>
                  </a:lnTo>
                  <a:lnTo>
                    <a:pt x="454" y="282"/>
                  </a:lnTo>
                  <a:lnTo>
                    <a:pt x="440" y="293"/>
                  </a:lnTo>
                  <a:lnTo>
                    <a:pt x="428" y="305"/>
                  </a:lnTo>
                  <a:lnTo>
                    <a:pt x="411" y="319"/>
                  </a:lnTo>
                  <a:lnTo>
                    <a:pt x="393" y="332"/>
                  </a:lnTo>
                  <a:lnTo>
                    <a:pt x="371" y="345"/>
                  </a:lnTo>
                  <a:lnTo>
                    <a:pt x="352" y="358"/>
                  </a:lnTo>
                  <a:lnTo>
                    <a:pt x="330" y="372"/>
                  </a:lnTo>
                  <a:lnTo>
                    <a:pt x="313" y="388"/>
                  </a:lnTo>
                  <a:lnTo>
                    <a:pt x="301" y="404"/>
                  </a:lnTo>
                  <a:lnTo>
                    <a:pt x="293" y="427"/>
                  </a:lnTo>
                  <a:lnTo>
                    <a:pt x="275" y="444"/>
                  </a:lnTo>
                  <a:lnTo>
                    <a:pt x="252" y="458"/>
                  </a:lnTo>
                  <a:lnTo>
                    <a:pt x="228" y="468"/>
                  </a:lnTo>
                  <a:lnTo>
                    <a:pt x="203" y="481"/>
                  </a:lnTo>
                  <a:lnTo>
                    <a:pt x="180" y="491"/>
                  </a:lnTo>
                  <a:lnTo>
                    <a:pt x="164" y="508"/>
                  </a:lnTo>
                  <a:lnTo>
                    <a:pt x="156" y="528"/>
                  </a:lnTo>
                  <a:lnTo>
                    <a:pt x="159" y="557"/>
                  </a:lnTo>
                  <a:lnTo>
                    <a:pt x="150" y="562"/>
                  </a:lnTo>
                  <a:lnTo>
                    <a:pt x="140" y="568"/>
                  </a:lnTo>
                  <a:lnTo>
                    <a:pt x="133" y="574"/>
                  </a:lnTo>
                  <a:lnTo>
                    <a:pt x="125" y="582"/>
                  </a:lnTo>
                  <a:lnTo>
                    <a:pt x="116" y="585"/>
                  </a:lnTo>
                  <a:lnTo>
                    <a:pt x="108" y="589"/>
                  </a:lnTo>
                  <a:lnTo>
                    <a:pt x="99" y="589"/>
                  </a:lnTo>
                  <a:lnTo>
                    <a:pt x="92" y="588"/>
                  </a:lnTo>
                  <a:lnTo>
                    <a:pt x="147" y="533"/>
                  </a:lnTo>
                  <a:lnTo>
                    <a:pt x="137" y="533"/>
                  </a:lnTo>
                  <a:lnTo>
                    <a:pt x="123" y="533"/>
                  </a:lnTo>
                  <a:lnTo>
                    <a:pt x="117" y="530"/>
                  </a:lnTo>
                  <a:lnTo>
                    <a:pt x="115" y="527"/>
                  </a:lnTo>
                  <a:lnTo>
                    <a:pt x="113" y="521"/>
                  </a:lnTo>
                  <a:lnTo>
                    <a:pt x="116" y="514"/>
                  </a:lnTo>
                  <a:lnTo>
                    <a:pt x="134" y="507"/>
                  </a:lnTo>
                  <a:lnTo>
                    <a:pt x="154" y="499"/>
                  </a:lnTo>
                  <a:lnTo>
                    <a:pt x="172" y="488"/>
                  </a:lnTo>
                  <a:lnTo>
                    <a:pt x="191" y="478"/>
                  </a:lnTo>
                  <a:lnTo>
                    <a:pt x="208" y="466"/>
                  </a:lnTo>
                  <a:lnTo>
                    <a:pt x="226" y="453"/>
                  </a:lnTo>
                  <a:lnTo>
                    <a:pt x="244" y="442"/>
                  </a:lnTo>
                  <a:lnTo>
                    <a:pt x="263" y="433"/>
                  </a:lnTo>
                  <a:lnTo>
                    <a:pt x="264" y="424"/>
                  </a:lnTo>
                  <a:lnTo>
                    <a:pt x="261" y="418"/>
                  </a:lnTo>
                  <a:lnTo>
                    <a:pt x="255" y="413"/>
                  </a:lnTo>
                  <a:lnTo>
                    <a:pt x="250" y="409"/>
                  </a:lnTo>
                  <a:lnTo>
                    <a:pt x="286" y="390"/>
                  </a:lnTo>
                  <a:lnTo>
                    <a:pt x="320" y="369"/>
                  </a:lnTo>
                  <a:lnTo>
                    <a:pt x="352" y="345"/>
                  </a:lnTo>
                  <a:lnTo>
                    <a:pt x="385" y="320"/>
                  </a:lnTo>
                  <a:lnTo>
                    <a:pt x="414" y="293"/>
                  </a:lnTo>
                  <a:lnTo>
                    <a:pt x="445" y="265"/>
                  </a:lnTo>
                  <a:lnTo>
                    <a:pt x="472" y="238"/>
                  </a:lnTo>
                  <a:lnTo>
                    <a:pt x="502" y="213"/>
                  </a:lnTo>
                  <a:lnTo>
                    <a:pt x="447" y="207"/>
                  </a:lnTo>
                  <a:lnTo>
                    <a:pt x="451" y="193"/>
                  </a:lnTo>
                  <a:lnTo>
                    <a:pt x="460" y="183"/>
                  </a:lnTo>
                  <a:lnTo>
                    <a:pt x="469" y="173"/>
                  </a:lnTo>
                  <a:lnTo>
                    <a:pt x="482" y="166"/>
                  </a:lnTo>
                  <a:lnTo>
                    <a:pt x="494" y="156"/>
                  </a:lnTo>
                  <a:lnTo>
                    <a:pt x="506" y="149"/>
                  </a:lnTo>
                  <a:lnTo>
                    <a:pt x="518" y="141"/>
                  </a:lnTo>
                  <a:lnTo>
                    <a:pt x="532" y="133"/>
                  </a:lnTo>
                  <a:lnTo>
                    <a:pt x="546" y="123"/>
                  </a:lnTo>
                  <a:lnTo>
                    <a:pt x="561" y="112"/>
                  </a:lnTo>
                  <a:lnTo>
                    <a:pt x="574" y="100"/>
                  </a:lnTo>
                  <a:lnTo>
                    <a:pt x="587" y="88"/>
                  </a:lnTo>
                  <a:lnTo>
                    <a:pt x="596" y="74"/>
                  </a:lnTo>
                  <a:lnTo>
                    <a:pt x="607" y="60"/>
                  </a:lnTo>
                  <a:lnTo>
                    <a:pt x="615" y="45"/>
                  </a:lnTo>
                  <a:lnTo>
                    <a:pt x="624" y="29"/>
                  </a:lnTo>
                  <a:lnTo>
                    <a:pt x="605" y="20"/>
                  </a:lnTo>
                  <a:lnTo>
                    <a:pt x="587" y="17"/>
                  </a:lnTo>
                  <a:lnTo>
                    <a:pt x="570" y="19"/>
                  </a:lnTo>
                  <a:lnTo>
                    <a:pt x="554" y="25"/>
                  </a:lnTo>
                  <a:lnTo>
                    <a:pt x="537" y="31"/>
                  </a:lnTo>
                  <a:lnTo>
                    <a:pt x="521" y="40"/>
                  </a:lnTo>
                  <a:lnTo>
                    <a:pt x="505" y="46"/>
                  </a:lnTo>
                  <a:lnTo>
                    <a:pt x="489" y="54"/>
                  </a:lnTo>
                  <a:lnTo>
                    <a:pt x="457" y="72"/>
                  </a:lnTo>
                  <a:lnTo>
                    <a:pt x="427" y="95"/>
                  </a:lnTo>
                  <a:lnTo>
                    <a:pt x="396" y="118"/>
                  </a:lnTo>
                  <a:lnTo>
                    <a:pt x="369" y="146"/>
                  </a:lnTo>
                  <a:lnTo>
                    <a:pt x="341" y="173"/>
                  </a:lnTo>
                  <a:lnTo>
                    <a:pt x="316" y="202"/>
                  </a:lnTo>
                  <a:lnTo>
                    <a:pt x="293" y="232"/>
                  </a:lnTo>
                  <a:lnTo>
                    <a:pt x="275" y="262"/>
                  </a:lnTo>
                  <a:lnTo>
                    <a:pt x="267" y="265"/>
                  </a:lnTo>
                  <a:lnTo>
                    <a:pt x="261" y="271"/>
                  </a:lnTo>
                  <a:lnTo>
                    <a:pt x="254" y="279"/>
                  </a:lnTo>
                  <a:lnTo>
                    <a:pt x="248" y="286"/>
                  </a:lnTo>
                  <a:lnTo>
                    <a:pt x="240" y="291"/>
                  </a:lnTo>
                  <a:lnTo>
                    <a:pt x="234" y="293"/>
                  </a:lnTo>
                  <a:lnTo>
                    <a:pt x="226" y="290"/>
                  </a:lnTo>
                  <a:lnTo>
                    <a:pt x="220" y="280"/>
                  </a:lnTo>
                  <a:lnTo>
                    <a:pt x="232" y="250"/>
                  </a:lnTo>
                  <a:lnTo>
                    <a:pt x="215" y="250"/>
                  </a:lnTo>
                  <a:lnTo>
                    <a:pt x="202" y="254"/>
                  </a:lnTo>
                  <a:lnTo>
                    <a:pt x="188" y="262"/>
                  </a:lnTo>
                  <a:lnTo>
                    <a:pt x="174" y="271"/>
                  </a:lnTo>
                  <a:lnTo>
                    <a:pt x="160" y="279"/>
                  </a:lnTo>
                  <a:lnTo>
                    <a:pt x="148" y="286"/>
                  </a:lnTo>
                  <a:lnTo>
                    <a:pt x="134" y="291"/>
                  </a:lnTo>
                  <a:lnTo>
                    <a:pt x="122" y="293"/>
                  </a:lnTo>
                  <a:lnTo>
                    <a:pt x="128" y="280"/>
                  </a:lnTo>
                  <a:lnTo>
                    <a:pt x="137" y="268"/>
                  </a:lnTo>
                  <a:lnTo>
                    <a:pt x="148" y="256"/>
                  </a:lnTo>
                  <a:lnTo>
                    <a:pt x="159" y="245"/>
                  </a:lnTo>
                  <a:lnTo>
                    <a:pt x="168" y="233"/>
                  </a:lnTo>
                  <a:lnTo>
                    <a:pt x="179" y="221"/>
                  </a:lnTo>
                  <a:lnTo>
                    <a:pt x="186" y="207"/>
                  </a:lnTo>
                  <a:lnTo>
                    <a:pt x="195" y="195"/>
                  </a:lnTo>
                  <a:lnTo>
                    <a:pt x="164" y="198"/>
                  </a:lnTo>
                  <a:lnTo>
                    <a:pt x="136" y="207"/>
                  </a:lnTo>
                  <a:lnTo>
                    <a:pt x="108" y="221"/>
                  </a:lnTo>
                  <a:lnTo>
                    <a:pt x="86" y="240"/>
                  </a:lnTo>
                  <a:lnTo>
                    <a:pt x="62" y="261"/>
                  </a:lnTo>
                  <a:lnTo>
                    <a:pt x="41" y="282"/>
                  </a:lnTo>
                  <a:lnTo>
                    <a:pt x="20" y="302"/>
                  </a:lnTo>
                  <a:lnTo>
                    <a:pt x="0" y="323"/>
                  </a:lnTo>
                  <a:lnTo>
                    <a:pt x="7" y="300"/>
                  </a:lnTo>
                  <a:lnTo>
                    <a:pt x="16" y="283"/>
                  </a:lnTo>
                  <a:lnTo>
                    <a:pt x="29" y="268"/>
                  </a:lnTo>
                  <a:lnTo>
                    <a:pt x="43" y="254"/>
                  </a:lnTo>
                  <a:lnTo>
                    <a:pt x="56" y="240"/>
                  </a:lnTo>
                  <a:lnTo>
                    <a:pt x="72" y="228"/>
                  </a:lnTo>
                  <a:lnTo>
                    <a:pt x="87" y="215"/>
                  </a:lnTo>
                  <a:lnTo>
                    <a:pt x="104" y="201"/>
                  </a:lnTo>
                  <a:lnTo>
                    <a:pt x="115" y="193"/>
                  </a:lnTo>
                  <a:lnTo>
                    <a:pt x="128" y="187"/>
                  </a:lnTo>
                  <a:lnTo>
                    <a:pt x="142" y="179"/>
                  </a:lnTo>
                  <a:lnTo>
                    <a:pt x="157" y="173"/>
                  </a:lnTo>
                  <a:lnTo>
                    <a:pt x="171" y="167"/>
                  </a:lnTo>
                  <a:lnTo>
                    <a:pt x="185" y="167"/>
                  </a:lnTo>
                  <a:lnTo>
                    <a:pt x="197" y="172"/>
                  </a:lnTo>
                  <a:lnTo>
                    <a:pt x="208" y="183"/>
                  </a:lnTo>
                  <a:lnTo>
                    <a:pt x="208" y="213"/>
                  </a:lnTo>
                  <a:lnTo>
                    <a:pt x="249" y="210"/>
                  </a:lnTo>
                  <a:lnTo>
                    <a:pt x="287" y="196"/>
                  </a:lnTo>
                  <a:lnTo>
                    <a:pt x="320" y="173"/>
                  </a:lnTo>
                  <a:lnTo>
                    <a:pt x="352" y="146"/>
                  </a:lnTo>
                  <a:lnTo>
                    <a:pt x="381" y="115"/>
                  </a:lnTo>
                  <a:lnTo>
                    <a:pt x="413" y="84"/>
                  </a:lnTo>
                  <a:lnTo>
                    <a:pt x="445" y="58"/>
                  </a:lnTo>
                  <a:lnTo>
                    <a:pt x="483" y="42"/>
                  </a:lnTo>
                  <a:lnTo>
                    <a:pt x="502" y="34"/>
                  </a:lnTo>
                  <a:lnTo>
                    <a:pt x="521" y="25"/>
                  </a:lnTo>
                  <a:lnTo>
                    <a:pt x="543" y="14"/>
                  </a:lnTo>
                  <a:lnTo>
                    <a:pt x="564" y="6"/>
                  </a:lnTo>
                  <a:lnTo>
                    <a:pt x="584" y="0"/>
                  </a:lnTo>
                  <a:lnTo>
                    <a:pt x="605" y="0"/>
                  </a:lnTo>
                  <a:lnTo>
                    <a:pt x="624" y="6"/>
                  </a:lnTo>
                  <a:lnTo>
                    <a:pt x="642" y="23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6" name="Freeform 106"/>
            <p:cNvSpPr>
              <a:spLocks/>
            </p:cNvSpPr>
            <p:nvPr/>
          </p:nvSpPr>
          <p:spPr bwMode="auto">
            <a:xfrm>
              <a:off x="10222" y="4977"/>
              <a:ext cx="394" cy="356"/>
            </a:xfrm>
            <a:custGeom>
              <a:avLst/>
              <a:gdLst>
                <a:gd name="T0" fmla="*/ 394 w 394"/>
                <a:gd name="T1" fmla="*/ 13 h 356"/>
                <a:gd name="T2" fmla="*/ 348 w 394"/>
                <a:gd name="T3" fmla="*/ 55 h 356"/>
                <a:gd name="T4" fmla="*/ 302 w 394"/>
                <a:gd name="T5" fmla="*/ 102 h 356"/>
                <a:gd name="T6" fmla="*/ 254 w 394"/>
                <a:gd name="T7" fmla="*/ 148 h 356"/>
                <a:gd name="T8" fmla="*/ 207 w 394"/>
                <a:gd name="T9" fmla="*/ 195 h 356"/>
                <a:gd name="T10" fmla="*/ 156 w 394"/>
                <a:gd name="T11" fmla="*/ 240 h 356"/>
                <a:gd name="T12" fmla="*/ 106 w 394"/>
                <a:gd name="T13" fmla="*/ 284 h 356"/>
                <a:gd name="T14" fmla="*/ 54 w 394"/>
                <a:gd name="T15" fmla="*/ 323 h 356"/>
                <a:gd name="T16" fmla="*/ 0 w 394"/>
                <a:gd name="T17" fmla="*/ 356 h 356"/>
                <a:gd name="T18" fmla="*/ 4 w 394"/>
                <a:gd name="T19" fmla="*/ 345 h 356"/>
                <a:gd name="T20" fmla="*/ 13 w 394"/>
                <a:gd name="T21" fmla="*/ 341 h 356"/>
                <a:gd name="T22" fmla="*/ 23 w 394"/>
                <a:gd name="T23" fmla="*/ 335 h 356"/>
                <a:gd name="T24" fmla="*/ 31 w 394"/>
                <a:gd name="T25" fmla="*/ 325 h 356"/>
                <a:gd name="T26" fmla="*/ 75 w 394"/>
                <a:gd name="T27" fmla="*/ 286 h 356"/>
                <a:gd name="T28" fmla="*/ 120 w 394"/>
                <a:gd name="T29" fmla="*/ 247 h 356"/>
                <a:gd name="T30" fmla="*/ 162 w 394"/>
                <a:gd name="T31" fmla="*/ 208 h 356"/>
                <a:gd name="T32" fmla="*/ 205 w 394"/>
                <a:gd name="T33" fmla="*/ 169 h 356"/>
                <a:gd name="T34" fmla="*/ 247 w 394"/>
                <a:gd name="T35" fmla="*/ 128 h 356"/>
                <a:gd name="T36" fmla="*/ 288 w 394"/>
                <a:gd name="T37" fmla="*/ 88 h 356"/>
                <a:gd name="T38" fmla="*/ 328 w 394"/>
                <a:gd name="T39" fmla="*/ 46 h 356"/>
                <a:gd name="T40" fmla="*/ 369 w 394"/>
                <a:gd name="T41" fmla="*/ 1 h 356"/>
                <a:gd name="T42" fmla="*/ 374 w 394"/>
                <a:gd name="T43" fmla="*/ 0 h 356"/>
                <a:gd name="T44" fmla="*/ 381 w 394"/>
                <a:gd name="T45" fmla="*/ 3 h 356"/>
                <a:gd name="T46" fmla="*/ 388 w 394"/>
                <a:gd name="T47" fmla="*/ 7 h 356"/>
                <a:gd name="T48" fmla="*/ 394 w 394"/>
                <a:gd name="T49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" h="356">
                  <a:moveTo>
                    <a:pt x="394" y="13"/>
                  </a:moveTo>
                  <a:lnTo>
                    <a:pt x="348" y="55"/>
                  </a:lnTo>
                  <a:lnTo>
                    <a:pt x="302" y="102"/>
                  </a:lnTo>
                  <a:lnTo>
                    <a:pt x="254" y="148"/>
                  </a:lnTo>
                  <a:lnTo>
                    <a:pt x="207" y="195"/>
                  </a:lnTo>
                  <a:lnTo>
                    <a:pt x="156" y="240"/>
                  </a:lnTo>
                  <a:lnTo>
                    <a:pt x="106" y="284"/>
                  </a:lnTo>
                  <a:lnTo>
                    <a:pt x="54" y="323"/>
                  </a:lnTo>
                  <a:lnTo>
                    <a:pt x="0" y="356"/>
                  </a:lnTo>
                  <a:lnTo>
                    <a:pt x="4" y="345"/>
                  </a:lnTo>
                  <a:lnTo>
                    <a:pt x="13" y="341"/>
                  </a:lnTo>
                  <a:lnTo>
                    <a:pt x="23" y="335"/>
                  </a:lnTo>
                  <a:lnTo>
                    <a:pt x="31" y="325"/>
                  </a:lnTo>
                  <a:lnTo>
                    <a:pt x="75" y="286"/>
                  </a:lnTo>
                  <a:lnTo>
                    <a:pt x="120" y="247"/>
                  </a:lnTo>
                  <a:lnTo>
                    <a:pt x="162" y="208"/>
                  </a:lnTo>
                  <a:lnTo>
                    <a:pt x="205" y="169"/>
                  </a:lnTo>
                  <a:lnTo>
                    <a:pt x="247" y="128"/>
                  </a:lnTo>
                  <a:lnTo>
                    <a:pt x="288" y="88"/>
                  </a:lnTo>
                  <a:lnTo>
                    <a:pt x="328" y="46"/>
                  </a:lnTo>
                  <a:lnTo>
                    <a:pt x="369" y="1"/>
                  </a:lnTo>
                  <a:lnTo>
                    <a:pt x="374" y="0"/>
                  </a:lnTo>
                  <a:lnTo>
                    <a:pt x="381" y="3"/>
                  </a:lnTo>
                  <a:lnTo>
                    <a:pt x="388" y="7"/>
                  </a:lnTo>
                  <a:lnTo>
                    <a:pt x="394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7" name="Freeform 107"/>
            <p:cNvSpPr>
              <a:spLocks/>
            </p:cNvSpPr>
            <p:nvPr/>
          </p:nvSpPr>
          <p:spPr bwMode="auto">
            <a:xfrm>
              <a:off x="7101" y="5039"/>
              <a:ext cx="338" cy="424"/>
            </a:xfrm>
            <a:custGeom>
              <a:avLst/>
              <a:gdLst>
                <a:gd name="T0" fmla="*/ 123 w 338"/>
                <a:gd name="T1" fmla="*/ 111 h 424"/>
                <a:gd name="T2" fmla="*/ 135 w 338"/>
                <a:gd name="T3" fmla="*/ 126 h 424"/>
                <a:gd name="T4" fmla="*/ 149 w 338"/>
                <a:gd name="T5" fmla="*/ 144 h 424"/>
                <a:gd name="T6" fmla="*/ 163 w 338"/>
                <a:gd name="T7" fmla="*/ 164 h 424"/>
                <a:gd name="T8" fmla="*/ 176 w 338"/>
                <a:gd name="T9" fmla="*/ 184 h 424"/>
                <a:gd name="T10" fmla="*/ 187 w 338"/>
                <a:gd name="T11" fmla="*/ 204 h 424"/>
                <a:gd name="T12" fmla="*/ 199 w 338"/>
                <a:gd name="T13" fmla="*/ 224 h 424"/>
                <a:gd name="T14" fmla="*/ 210 w 338"/>
                <a:gd name="T15" fmla="*/ 244 h 424"/>
                <a:gd name="T16" fmla="*/ 221 w 338"/>
                <a:gd name="T17" fmla="*/ 263 h 424"/>
                <a:gd name="T18" fmla="*/ 239 w 338"/>
                <a:gd name="T19" fmla="*/ 277 h 424"/>
                <a:gd name="T20" fmla="*/ 257 w 338"/>
                <a:gd name="T21" fmla="*/ 293 h 424"/>
                <a:gd name="T22" fmla="*/ 276 w 338"/>
                <a:gd name="T23" fmla="*/ 310 h 424"/>
                <a:gd name="T24" fmla="*/ 296 w 338"/>
                <a:gd name="T25" fmla="*/ 329 h 424"/>
                <a:gd name="T26" fmla="*/ 309 w 338"/>
                <a:gd name="T27" fmla="*/ 348 h 424"/>
                <a:gd name="T28" fmla="*/ 323 w 338"/>
                <a:gd name="T29" fmla="*/ 372 h 424"/>
                <a:gd name="T30" fmla="*/ 332 w 338"/>
                <a:gd name="T31" fmla="*/ 395 h 424"/>
                <a:gd name="T32" fmla="*/ 338 w 338"/>
                <a:gd name="T33" fmla="*/ 424 h 424"/>
                <a:gd name="T34" fmla="*/ 300 w 338"/>
                <a:gd name="T35" fmla="*/ 378 h 424"/>
                <a:gd name="T36" fmla="*/ 264 w 338"/>
                <a:gd name="T37" fmla="*/ 331 h 424"/>
                <a:gd name="T38" fmla="*/ 224 w 338"/>
                <a:gd name="T39" fmla="*/ 279 h 424"/>
                <a:gd name="T40" fmla="*/ 184 w 338"/>
                <a:gd name="T41" fmla="*/ 228 h 424"/>
                <a:gd name="T42" fmla="*/ 141 w 338"/>
                <a:gd name="T43" fmla="*/ 175 h 424"/>
                <a:gd name="T44" fmla="*/ 97 w 338"/>
                <a:gd name="T45" fmla="*/ 123 h 424"/>
                <a:gd name="T46" fmla="*/ 49 w 338"/>
                <a:gd name="T47" fmla="*/ 71 h 424"/>
                <a:gd name="T48" fmla="*/ 0 w 338"/>
                <a:gd name="T49" fmla="*/ 25 h 424"/>
                <a:gd name="T50" fmla="*/ 0 w 338"/>
                <a:gd name="T51" fmla="*/ 0 h 424"/>
                <a:gd name="T52" fmla="*/ 19 w 338"/>
                <a:gd name="T53" fmla="*/ 6 h 424"/>
                <a:gd name="T54" fmla="*/ 37 w 338"/>
                <a:gd name="T55" fmla="*/ 17 h 424"/>
                <a:gd name="T56" fmla="*/ 52 w 338"/>
                <a:gd name="T57" fmla="*/ 29 h 424"/>
                <a:gd name="T58" fmla="*/ 67 w 338"/>
                <a:gd name="T59" fmla="*/ 46 h 424"/>
                <a:gd name="T60" fmla="*/ 81 w 338"/>
                <a:gd name="T61" fmla="*/ 62 h 424"/>
                <a:gd name="T62" fmla="*/ 95 w 338"/>
                <a:gd name="T63" fmla="*/ 78 h 424"/>
                <a:gd name="T64" fmla="*/ 109 w 338"/>
                <a:gd name="T65" fmla="*/ 95 h 424"/>
                <a:gd name="T66" fmla="*/ 123 w 338"/>
                <a:gd name="T67" fmla="*/ 11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8" h="424">
                  <a:moveTo>
                    <a:pt x="123" y="111"/>
                  </a:moveTo>
                  <a:lnTo>
                    <a:pt x="135" y="126"/>
                  </a:lnTo>
                  <a:lnTo>
                    <a:pt x="149" y="144"/>
                  </a:lnTo>
                  <a:lnTo>
                    <a:pt x="163" y="164"/>
                  </a:lnTo>
                  <a:lnTo>
                    <a:pt x="176" y="184"/>
                  </a:lnTo>
                  <a:lnTo>
                    <a:pt x="187" y="204"/>
                  </a:lnTo>
                  <a:lnTo>
                    <a:pt x="199" y="224"/>
                  </a:lnTo>
                  <a:lnTo>
                    <a:pt x="210" y="244"/>
                  </a:lnTo>
                  <a:lnTo>
                    <a:pt x="221" y="263"/>
                  </a:lnTo>
                  <a:lnTo>
                    <a:pt x="239" y="277"/>
                  </a:lnTo>
                  <a:lnTo>
                    <a:pt x="257" y="293"/>
                  </a:lnTo>
                  <a:lnTo>
                    <a:pt x="276" y="310"/>
                  </a:lnTo>
                  <a:lnTo>
                    <a:pt x="296" y="329"/>
                  </a:lnTo>
                  <a:lnTo>
                    <a:pt x="309" y="348"/>
                  </a:lnTo>
                  <a:lnTo>
                    <a:pt x="323" y="372"/>
                  </a:lnTo>
                  <a:lnTo>
                    <a:pt x="332" y="395"/>
                  </a:lnTo>
                  <a:lnTo>
                    <a:pt x="338" y="424"/>
                  </a:lnTo>
                  <a:lnTo>
                    <a:pt x="300" y="378"/>
                  </a:lnTo>
                  <a:lnTo>
                    <a:pt x="264" y="331"/>
                  </a:lnTo>
                  <a:lnTo>
                    <a:pt x="224" y="279"/>
                  </a:lnTo>
                  <a:lnTo>
                    <a:pt x="184" y="228"/>
                  </a:lnTo>
                  <a:lnTo>
                    <a:pt x="141" y="175"/>
                  </a:lnTo>
                  <a:lnTo>
                    <a:pt x="97" y="123"/>
                  </a:lnTo>
                  <a:lnTo>
                    <a:pt x="49" y="7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9" y="6"/>
                  </a:lnTo>
                  <a:lnTo>
                    <a:pt x="37" y="17"/>
                  </a:lnTo>
                  <a:lnTo>
                    <a:pt x="52" y="29"/>
                  </a:lnTo>
                  <a:lnTo>
                    <a:pt x="67" y="46"/>
                  </a:lnTo>
                  <a:lnTo>
                    <a:pt x="81" y="62"/>
                  </a:lnTo>
                  <a:lnTo>
                    <a:pt x="95" y="78"/>
                  </a:lnTo>
                  <a:lnTo>
                    <a:pt x="109" y="95"/>
                  </a:lnTo>
                  <a:lnTo>
                    <a:pt x="123" y="1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8" name="Freeform 108"/>
            <p:cNvSpPr>
              <a:spLocks/>
            </p:cNvSpPr>
            <p:nvPr/>
          </p:nvSpPr>
          <p:spPr bwMode="auto">
            <a:xfrm>
              <a:off x="9560" y="5039"/>
              <a:ext cx="693" cy="749"/>
            </a:xfrm>
            <a:custGeom>
              <a:avLst/>
              <a:gdLst>
                <a:gd name="T0" fmla="*/ 693 w 693"/>
                <a:gd name="T1" fmla="*/ 6 h 749"/>
                <a:gd name="T2" fmla="*/ 642 w 693"/>
                <a:gd name="T3" fmla="*/ 54 h 749"/>
                <a:gd name="T4" fmla="*/ 595 w 693"/>
                <a:gd name="T5" fmla="*/ 105 h 749"/>
                <a:gd name="T6" fmla="*/ 549 w 693"/>
                <a:gd name="T7" fmla="*/ 155 h 749"/>
                <a:gd name="T8" fmla="*/ 503 w 693"/>
                <a:gd name="T9" fmla="*/ 205 h 749"/>
                <a:gd name="T10" fmla="*/ 457 w 693"/>
                <a:gd name="T11" fmla="*/ 254 h 749"/>
                <a:gd name="T12" fmla="*/ 413 w 693"/>
                <a:gd name="T13" fmla="*/ 305 h 749"/>
                <a:gd name="T14" fmla="*/ 365 w 693"/>
                <a:gd name="T15" fmla="*/ 355 h 749"/>
                <a:gd name="T16" fmla="*/ 320 w 693"/>
                <a:gd name="T17" fmla="*/ 406 h 749"/>
                <a:gd name="T18" fmla="*/ 313 w 693"/>
                <a:gd name="T19" fmla="*/ 421 h 749"/>
                <a:gd name="T20" fmla="*/ 304 w 693"/>
                <a:gd name="T21" fmla="*/ 435 h 749"/>
                <a:gd name="T22" fmla="*/ 291 w 693"/>
                <a:gd name="T23" fmla="*/ 446 h 749"/>
                <a:gd name="T24" fmla="*/ 278 w 693"/>
                <a:gd name="T25" fmla="*/ 458 h 749"/>
                <a:gd name="T26" fmla="*/ 263 w 693"/>
                <a:gd name="T27" fmla="*/ 468 h 749"/>
                <a:gd name="T28" fmla="*/ 251 w 693"/>
                <a:gd name="T29" fmla="*/ 482 h 749"/>
                <a:gd name="T30" fmla="*/ 240 w 693"/>
                <a:gd name="T31" fmla="*/ 496 h 749"/>
                <a:gd name="T32" fmla="*/ 234 w 693"/>
                <a:gd name="T33" fmla="*/ 516 h 749"/>
                <a:gd name="T34" fmla="*/ 205 w 693"/>
                <a:gd name="T35" fmla="*/ 544 h 749"/>
                <a:gd name="T36" fmla="*/ 176 w 693"/>
                <a:gd name="T37" fmla="*/ 573 h 749"/>
                <a:gd name="T38" fmla="*/ 147 w 693"/>
                <a:gd name="T39" fmla="*/ 602 h 749"/>
                <a:gd name="T40" fmla="*/ 119 w 693"/>
                <a:gd name="T41" fmla="*/ 632 h 749"/>
                <a:gd name="T42" fmla="*/ 92 w 693"/>
                <a:gd name="T43" fmla="*/ 661 h 749"/>
                <a:gd name="T44" fmla="*/ 64 w 693"/>
                <a:gd name="T45" fmla="*/ 690 h 749"/>
                <a:gd name="T46" fmla="*/ 37 w 693"/>
                <a:gd name="T47" fmla="*/ 719 h 749"/>
                <a:gd name="T48" fmla="*/ 12 w 693"/>
                <a:gd name="T49" fmla="*/ 749 h 749"/>
                <a:gd name="T50" fmla="*/ 0 w 693"/>
                <a:gd name="T51" fmla="*/ 749 h 749"/>
                <a:gd name="T52" fmla="*/ 92 w 693"/>
                <a:gd name="T53" fmla="*/ 651 h 749"/>
                <a:gd name="T54" fmla="*/ 98 w 693"/>
                <a:gd name="T55" fmla="*/ 657 h 749"/>
                <a:gd name="T56" fmla="*/ 157 w 693"/>
                <a:gd name="T57" fmla="*/ 582 h 749"/>
                <a:gd name="T58" fmla="*/ 219 w 693"/>
                <a:gd name="T59" fmla="*/ 508 h 749"/>
                <a:gd name="T60" fmla="*/ 280 w 693"/>
                <a:gd name="T61" fmla="*/ 438 h 749"/>
                <a:gd name="T62" fmla="*/ 342 w 693"/>
                <a:gd name="T63" fmla="*/ 369 h 749"/>
                <a:gd name="T64" fmla="*/ 404 w 693"/>
                <a:gd name="T65" fmla="*/ 300 h 749"/>
                <a:gd name="T66" fmla="*/ 467 w 693"/>
                <a:gd name="T67" fmla="*/ 232 h 749"/>
                <a:gd name="T68" fmla="*/ 528 w 693"/>
                <a:gd name="T69" fmla="*/ 161 h 749"/>
                <a:gd name="T70" fmla="*/ 589 w 693"/>
                <a:gd name="T71" fmla="*/ 92 h 749"/>
                <a:gd name="T72" fmla="*/ 600 w 693"/>
                <a:gd name="T73" fmla="*/ 78 h 749"/>
                <a:gd name="T74" fmla="*/ 610 w 693"/>
                <a:gd name="T75" fmla="*/ 66 h 749"/>
                <a:gd name="T76" fmla="*/ 621 w 693"/>
                <a:gd name="T77" fmla="*/ 52 h 749"/>
                <a:gd name="T78" fmla="*/ 633 w 693"/>
                <a:gd name="T79" fmla="*/ 39 h 749"/>
                <a:gd name="T80" fmla="*/ 644 w 693"/>
                <a:gd name="T81" fmla="*/ 25 h 749"/>
                <a:gd name="T82" fmla="*/ 658 w 693"/>
                <a:gd name="T83" fmla="*/ 14 h 749"/>
                <a:gd name="T84" fmla="*/ 670 w 693"/>
                <a:gd name="T85" fmla="*/ 5 h 749"/>
                <a:gd name="T86" fmla="*/ 687 w 693"/>
                <a:gd name="T87" fmla="*/ 0 h 749"/>
                <a:gd name="T88" fmla="*/ 693 w 693"/>
                <a:gd name="T89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3" h="749">
                  <a:moveTo>
                    <a:pt x="693" y="6"/>
                  </a:moveTo>
                  <a:lnTo>
                    <a:pt x="642" y="54"/>
                  </a:lnTo>
                  <a:lnTo>
                    <a:pt x="595" y="105"/>
                  </a:lnTo>
                  <a:lnTo>
                    <a:pt x="549" y="155"/>
                  </a:lnTo>
                  <a:lnTo>
                    <a:pt x="503" y="205"/>
                  </a:lnTo>
                  <a:lnTo>
                    <a:pt x="457" y="254"/>
                  </a:lnTo>
                  <a:lnTo>
                    <a:pt x="413" y="305"/>
                  </a:lnTo>
                  <a:lnTo>
                    <a:pt x="365" y="355"/>
                  </a:lnTo>
                  <a:lnTo>
                    <a:pt x="320" y="406"/>
                  </a:lnTo>
                  <a:lnTo>
                    <a:pt x="313" y="421"/>
                  </a:lnTo>
                  <a:lnTo>
                    <a:pt x="304" y="435"/>
                  </a:lnTo>
                  <a:lnTo>
                    <a:pt x="291" y="446"/>
                  </a:lnTo>
                  <a:lnTo>
                    <a:pt x="278" y="458"/>
                  </a:lnTo>
                  <a:lnTo>
                    <a:pt x="263" y="468"/>
                  </a:lnTo>
                  <a:lnTo>
                    <a:pt x="251" y="482"/>
                  </a:lnTo>
                  <a:lnTo>
                    <a:pt x="240" y="496"/>
                  </a:lnTo>
                  <a:lnTo>
                    <a:pt x="234" y="516"/>
                  </a:lnTo>
                  <a:lnTo>
                    <a:pt x="205" y="544"/>
                  </a:lnTo>
                  <a:lnTo>
                    <a:pt x="176" y="573"/>
                  </a:lnTo>
                  <a:lnTo>
                    <a:pt x="147" y="602"/>
                  </a:lnTo>
                  <a:lnTo>
                    <a:pt x="119" y="632"/>
                  </a:lnTo>
                  <a:lnTo>
                    <a:pt x="92" y="661"/>
                  </a:lnTo>
                  <a:lnTo>
                    <a:pt x="64" y="690"/>
                  </a:lnTo>
                  <a:lnTo>
                    <a:pt x="37" y="719"/>
                  </a:lnTo>
                  <a:lnTo>
                    <a:pt x="12" y="749"/>
                  </a:lnTo>
                  <a:lnTo>
                    <a:pt x="0" y="749"/>
                  </a:lnTo>
                  <a:lnTo>
                    <a:pt x="92" y="651"/>
                  </a:lnTo>
                  <a:lnTo>
                    <a:pt x="98" y="657"/>
                  </a:lnTo>
                  <a:lnTo>
                    <a:pt x="157" y="582"/>
                  </a:lnTo>
                  <a:lnTo>
                    <a:pt x="219" y="508"/>
                  </a:lnTo>
                  <a:lnTo>
                    <a:pt x="280" y="438"/>
                  </a:lnTo>
                  <a:lnTo>
                    <a:pt x="342" y="369"/>
                  </a:lnTo>
                  <a:lnTo>
                    <a:pt x="404" y="300"/>
                  </a:lnTo>
                  <a:lnTo>
                    <a:pt x="467" y="232"/>
                  </a:lnTo>
                  <a:lnTo>
                    <a:pt x="528" y="161"/>
                  </a:lnTo>
                  <a:lnTo>
                    <a:pt x="589" y="92"/>
                  </a:lnTo>
                  <a:lnTo>
                    <a:pt x="600" y="78"/>
                  </a:lnTo>
                  <a:lnTo>
                    <a:pt x="610" y="66"/>
                  </a:lnTo>
                  <a:lnTo>
                    <a:pt x="621" y="52"/>
                  </a:lnTo>
                  <a:lnTo>
                    <a:pt x="633" y="39"/>
                  </a:lnTo>
                  <a:lnTo>
                    <a:pt x="644" y="25"/>
                  </a:lnTo>
                  <a:lnTo>
                    <a:pt x="658" y="14"/>
                  </a:lnTo>
                  <a:lnTo>
                    <a:pt x="670" y="5"/>
                  </a:lnTo>
                  <a:lnTo>
                    <a:pt x="687" y="0"/>
                  </a:lnTo>
                  <a:lnTo>
                    <a:pt x="693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49" name="Freeform 109"/>
            <p:cNvSpPr>
              <a:spLocks/>
            </p:cNvSpPr>
            <p:nvPr/>
          </p:nvSpPr>
          <p:spPr bwMode="auto">
            <a:xfrm>
              <a:off x="7703" y="5093"/>
              <a:ext cx="146" cy="283"/>
            </a:xfrm>
            <a:custGeom>
              <a:avLst/>
              <a:gdLst>
                <a:gd name="T0" fmla="*/ 18 w 146"/>
                <a:gd name="T1" fmla="*/ 1 h 283"/>
                <a:gd name="T2" fmla="*/ 29 w 146"/>
                <a:gd name="T3" fmla="*/ 37 h 283"/>
                <a:gd name="T4" fmla="*/ 44 w 146"/>
                <a:gd name="T5" fmla="*/ 73 h 283"/>
                <a:gd name="T6" fmla="*/ 58 w 146"/>
                <a:gd name="T7" fmla="*/ 108 h 283"/>
                <a:gd name="T8" fmla="*/ 74 w 146"/>
                <a:gd name="T9" fmla="*/ 144 h 283"/>
                <a:gd name="T10" fmla="*/ 91 w 146"/>
                <a:gd name="T11" fmla="*/ 178 h 283"/>
                <a:gd name="T12" fmla="*/ 110 w 146"/>
                <a:gd name="T13" fmla="*/ 213 h 283"/>
                <a:gd name="T14" fmla="*/ 128 w 146"/>
                <a:gd name="T15" fmla="*/ 248 h 283"/>
                <a:gd name="T16" fmla="*/ 146 w 146"/>
                <a:gd name="T17" fmla="*/ 283 h 283"/>
                <a:gd name="T18" fmla="*/ 122 w 146"/>
                <a:gd name="T19" fmla="*/ 252 h 283"/>
                <a:gd name="T20" fmla="*/ 99 w 146"/>
                <a:gd name="T21" fmla="*/ 222 h 283"/>
                <a:gd name="T22" fmla="*/ 79 w 146"/>
                <a:gd name="T23" fmla="*/ 188 h 283"/>
                <a:gd name="T24" fmla="*/ 61 w 146"/>
                <a:gd name="T25" fmla="*/ 154 h 283"/>
                <a:gd name="T26" fmla="*/ 42 w 146"/>
                <a:gd name="T27" fmla="*/ 119 h 283"/>
                <a:gd name="T28" fmla="*/ 27 w 146"/>
                <a:gd name="T29" fmla="*/ 84 h 283"/>
                <a:gd name="T30" fmla="*/ 13 w 146"/>
                <a:gd name="T31" fmla="*/ 47 h 283"/>
                <a:gd name="T32" fmla="*/ 0 w 146"/>
                <a:gd name="T33" fmla="*/ 14 h 283"/>
                <a:gd name="T34" fmla="*/ 4 w 146"/>
                <a:gd name="T35" fmla="*/ 8 h 283"/>
                <a:gd name="T36" fmla="*/ 9 w 146"/>
                <a:gd name="T37" fmla="*/ 3 h 283"/>
                <a:gd name="T38" fmla="*/ 13 w 146"/>
                <a:gd name="T39" fmla="*/ 0 h 283"/>
                <a:gd name="T40" fmla="*/ 18 w 146"/>
                <a:gd name="T41" fmla="*/ 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283">
                  <a:moveTo>
                    <a:pt x="18" y="1"/>
                  </a:moveTo>
                  <a:lnTo>
                    <a:pt x="29" y="37"/>
                  </a:lnTo>
                  <a:lnTo>
                    <a:pt x="44" y="73"/>
                  </a:lnTo>
                  <a:lnTo>
                    <a:pt x="58" y="108"/>
                  </a:lnTo>
                  <a:lnTo>
                    <a:pt x="74" y="144"/>
                  </a:lnTo>
                  <a:lnTo>
                    <a:pt x="91" y="178"/>
                  </a:lnTo>
                  <a:lnTo>
                    <a:pt x="110" y="213"/>
                  </a:lnTo>
                  <a:lnTo>
                    <a:pt x="128" y="248"/>
                  </a:lnTo>
                  <a:lnTo>
                    <a:pt x="146" y="283"/>
                  </a:lnTo>
                  <a:lnTo>
                    <a:pt x="122" y="252"/>
                  </a:lnTo>
                  <a:lnTo>
                    <a:pt x="99" y="222"/>
                  </a:lnTo>
                  <a:lnTo>
                    <a:pt x="79" y="188"/>
                  </a:lnTo>
                  <a:lnTo>
                    <a:pt x="61" y="154"/>
                  </a:lnTo>
                  <a:lnTo>
                    <a:pt x="42" y="119"/>
                  </a:lnTo>
                  <a:lnTo>
                    <a:pt x="27" y="84"/>
                  </a:lnTo>
                  <a:lnTo>
                    <a:pt x="13" y="47"/>
                  </a:lnTo>
                  <a:lnTo>
                    <a:pt x="0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0" name="Freeform 110"/>
            <p:cNvSpPr>
              <a:spLocks/>
            </p:cNvSpPr>
            <p:nvPr/>
          </p:nvSpPr>
          <p:spPr bwMode="auto">
            <a:xfrm>
              <a:off x="7242" y="5101"/>
              <a:ext cx="61" cy="92"/>
            </a:xfrm>
            <a:custGeom>
              <a:avLst/>
              <a:gdLst>
                <a:gd name="T0" fmla="*/ 61 w 61"/>
                <a:gd name="T1" fmla="*/ 92 h 92"/>
                <a:gd name="T2" fmla="*/ 52 w 61"/>
                <a:gd name="T3" fmla="*/ 85 h 92"/>
                <a:gd name="T4" fmla="*/ 43 w 61"/>
                <a:gd name="T5" fmla="*/ 79 h 92"/>
                <a:gd name="T6" fmla="*/ 34 w 61"/>
                <a:gd name="T7" fmla="*/ 70 h 92"/>
                <a:gd name="T8" fmla="*/ 26 w 61"/>
                <a:gd name="T9" fmla="*/ 62 h 92"/>
                <a:gd name="T10" fmla="*/ 17 w 61"/>
                <a:gd name="T11" fmla="*/ 51 h 92"/>
                <a:gd name="T12" fmla="*/ 11 w 61"/>
                <a:gd name="T13" fmla="*/ 43 h 92"/>
                <a:gd name="T14" fmla="*/ 5 w 61"/>
                <a:gd name="T15" fmla="*/ 33 h 92"/>
                <a:gd name="T16" fmla="*/ 0 w 61"/>
                <a:gd name="T17" fmla="*/ 24 h 92"/>
                <a:gd name="T18" fmla="*/ 6 w 61"/>
                <a:gd name="T19" fmla="*/ 0 h 92"/>
                <a:gd name="T20" fmla="*/ 14 w 61"/>
                <a:gd name="T21" fmla="*/ 9 h 92"/>
                <a:gd name="T22" fmla="*/ 23 w 61"/>
                <a:gd name="T23" fmla="*/ 18 h 92"/>
                <a:gd name="T24" fmla="*/ 31 w 61"/>
                <a:gd name="T25" fmla="*/ 29 h 92"/>
                <a:gd name="T26" fmla="*/ 38 w 61"/>
                <a:gd name="T27" fmla="*/ 41 h 92"/>
                <a:gd name="T28" fmla="*/ 45 w 61"/>
                <a:gd name="T29" fmla="*/ 51 h 92"/>
                <a:gd name="T30" fmla="*/ 51 w 61"/>
                <a:gd name="T31" fmla="*/ 64 h 92"/>
                <a:gd name="T32" fmla="*/ 55 w 61"/>
                <a:gd name="T33" fmla="*/ 78 h 92"/>
                <a:gd name="T34" fmla="*/ 61 w 61"/>
                <a:gd name="T3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92">
                  <a:moveTo>
                    <a:pt x="61" y="92"/>
                  </a:moveTo>
                  <a:lnTo>
                    <a:pt x="52" y="85"/>
                  </a:lnTo>
                  <a:lnTo>
                    <a:pt x="43" y="79"/>
                  </a:lnTo>
                  <a:lnTo>
                    <a:pt x="34" y="70"/>
                  </a:lnTo>
                  <a:lnTo>
                    <a:pt x="26" y="62"/>
                  </a:lnTo>
                  <a:lnTo>
                    <a:pt x="17" y="51"/>
                  </a:lnTo>
                  <a:lnTo>
                    <a:pt x="11" y="43"/>
                  </a:lnTo>
                  <a:lnTo>
                    <a:pt x="5" y="33"/>
                  </a:lnTo>
                  <a:lnTo>
                    <a:pt x="0" y="24"/>
                  </a:lnTo>
                  <a:lnTo>
                    <a:pt x="6" y="0"/>
                  </a:lnTo>
                  <a:lnTo>
                    <a:pt x="14" y="9"/>
                  </a:lnTo>
                  <a:lnTo>
                    <a:pt x="23" y="18"/>
                  </a:lnTo>
                  <a:lnTo>
                    <a:pt x="31" y="29"/>
                  </a:lnTo>
                  <a:lnTo>
                    <a:pt x="38" y="41"/>
                  </a:lnTo>
                  <a:lnTo>
                    <a:pt x="45" y="51"/>
                  </a:lnTo>
                  <a:lnTo>
                    <a:pt x="51" y="64"/>
                  </a:lnTo>
                  <a:lnTo>
                    <a:pt x="55" y="78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1" name="Freeform 111"/>
            <p:cNvSpPr>
              <a:spLocks/>
            </p:cNvSpPr>
            <p:nvPr/>
          </p:nvSpPr>
          <p:spPr bwMode="auto">
            <a:xfrm>
              <a:off x="7114" y="5131"/>
              <a:ext cx="202" cy="239"/>
            </a:xfrm>
            <a:custGeom>
              <a:avLst/>
              <a:gdLst>
                <a:gd name="T0" fmla="*/ 177 w 202"/>
                <a:gd name="T1" fmla="*/ 190 h 239"/>
                <a:gd name="T2" fmla="*/ 181 w 202"/>
                <a:gd name="T3" fmla="*/ 198 h 239"/>
                <a:gd name="T4" fmla="*/ 188 w 202"/>
                <a:gd name="T5" fmla="*/ 204 h 239"/>
                <a:gd name="T6" fmla="*/ 191 w 202"/>
                <a:gd name="T7" fmla="*/ 208 h 239"/>
                <a:gd name="T8" fmla="*/ 195 w 202"/>
                <a:gd name="T9" fmla="*/ 214 h 239"/>
                <a:gd name="T10" fmla="*/ 197 w 202"/>
                <a:gd name="T11" fmla="*/ 219 h 239"/>
                <a:gd name="T12" fmla="*/ 200 w 202"/>
                <a:gd name="T13" fmla="*/ 224 h 239"/>
                <a:gd name="T14" fmla="*/ 200 w 202"/>
                <a:gd name="T15" fmla="*/ 230 h 239"/>
                <a:gd name="T16" fmla="*/ 202 w 202"/>
                <a:gd name="T17" fmla="*/ 239 h 239"/>
                <a:gd name="T18" fmla="*/ 0 w 202"/>
                <a:gd name="T19" fmla="*/ 25 h 239"/>
                <a:gd name="T20" fmla="*/ 12 w 202"/>
                <a:gd name="T21" fmla="*/ 0 h 239"/>
                <a:gd name="T22" fmla="*/ 32 w 202"/>
                <a:gd name="T23" fmla="*/ 23 h 239"/>
                <a:gd name="T24" fmla="*/ 54 w 202"/>
                <a:gd name="T25" fmla="*/ 46 h 239"/>
                <a:gd name="T26" fmla="*/ 76 w 202"/>
                <a:gd name="T27" fmla="*/ 70 h 239"/>
                <a:gd name="T28" fmla="*/ 99 w 202"/>
                <a:gd name="T29" fmla="*/ 95 h 239"/>
                <a:gd name="T30" fmla="*/ 119 w 202"/>
                <a:gd name="T31" fmla="*/ 118 h 239"/>
                <a:gd name="T32" fmla="*/ 140 w 202"/>
                <a:gd name="T33" fmla="*/ 142 h 239"/>
                <a:gd name="T34" fmla="*/ 159 w 202"/>
                <a:gd name="T35" fmla="*/ 165 h 239"/>
                <a:gd name="T36" fmla="*/ 177 w 202"/>
                <a:gd name="T37" fmla="*/ 19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239">
                  <a:moveTo>
                    <a:pt x="177" y="190"/>
                  </a:moveTo>
                  <a:lnTo>
                    <a:pt x="181" y="198"/>
                  </a:lnTo>
                  <a:lnTo>
                    <a:pt x="188" y="204"/>
                  </a:lnTo>
                  <a:lnTo>
                    <a:pt x="191" y="208"/>
                  </a:lnTo>
                  <a:lnTo>
                    <a:pt x="195" y="214"/>
                  </a:lnTo>
                  <a:lnTo>
                    <a:pt x="197" y="219"/>
                  </a:lnTo>
                  <a:lnTo>
                    <a:pt x="200" y="224"/>
                  </a:lnTo>
                  <a:lnTo>
                    <a:pt x="200" y="230"/>
                  </a:lnTo>
                  <a:lnTo>
                    <a:pt x="202" y="239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32" y="23"/>
                  </a:lnTo>
                  <a:lnTo>
                    <a:pt x="54" y="46"/>
                  </a:lnTo>
                  <a:lnTo>
                    <a:pt x="76" y="70"/>
                  </a:lnTo>
                  <a:lnTo>
                    <a:pt x="99" y="95"/>
                  </a:lnTo>
                  <a:lnTo>
                    <a:pt x="119" y="118"/>
                  </a:lnTo>
                  <a:lnTo>
                    <a:pt x="140" y="142"/>
                  </a:lnTo>
                  <a:lnTo>
                    <a:pt x="159" y="165"/>
                  </a:lnTo>
                  <a:lnTo>
                    <a:pt x="177" y="1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2" name="Freeform 112"/>
            <p:cNvSpPr>
              <a:spLocks/>
            </p:cNvSpPr>
            <p:nvPr/>
          </p:nvSpPr>
          <p:spPr bwMode="auto">
            <a:xfrm>
              <a:off x="7621" y="5142"/>
              <a:ext cx="283" cy="486"/>
            </a:xfrm>
            <a:custGeom>
              <a:avLst/>
              <a:gdLst>
                <a:gd name="T0" fmla="*/ 20 w 283"/>
                <a:gd name="T1" fmla="*/ 2 h 486"/>
                <a:gd name="T2" fmla="*/ 56 w 283"/>
                <a:gd name="T3" fmla="*/ 58 h 486"/>
                <a:gd name="T4" fmla="*/ 92 w 283"/>
                <a:gd name="T5" fmla="*/ 118 h 486"/>
                <a:gd name="T6" fmla="*/ 127 w 283"/>
                <a:gd name="T7" fmla="*/ 177 h 486"/>
                <a:gd name="T8" fmla="*/ 163 w 283"/>
                <a:gd name="T9" fmla="*/ 238 h 486"/>
                <a:gd name="T10" fmla="*/ 195 w 283"/>
                <a:gd name="T11" fmla="*/ 298 h 486"/>
                <a:gd name="T12" fmla="*/ 227 w 283"/>
                <a:gd name="T13" fmla="*/ 361 h 486"/>
                <a:gd name="T14" fmla="*/ 256 w 283"/>
                <a:gd name="T15" fmla="*/ 424 h 486"/>
                <a:gd name="T16" fmla="*/ 283 w 283"/>
                <a:gd name="T17" fmla="*/ 486 h 486"/>
                <a:gd name="T18" fmla="*/ 282 w 283"/>
                <a:gd name="T19" fmla="*/ 482 h 486"/>
                <a:gd name="T20" fmla="*/ 279 w 283"/>
                <a:gd name="T21" fmla="*/ 476 h 486"/>
                <a:gd name="T22" fmla="*/ 271 w 283"/>
                <a:gd name="T23" fmla="*/ 466 h 486"/>
                <a:gd name="T24" fmla="*/ 265 w 283"/>
                <a:gd name="T25" fmla="*/ 459 h 486"/>
                <a:gd name="T26" fmla="*/ 256 w 283"/>
                <a:gd name="T27" fmla="*/ 447 h 486"/>
                <a:gd name="T28" fmla="*/ 250 w 283"/>
                <a:gd name="T29" fmla="*/ 436 h 486"/>
                <a:gd name="T30" fmla="*/ 245 w 283"/>
                <a:gd name="T31" fmla="*/ 424 h 486"/>
                <a:gd name="T32" fmla="*/ 247 w 283"/>
                <a:gd name="T33" fmla="*/ 413 h 486"/>
                <a:gd name="T34" fmla="*/ 228 w 283"/>
                <a:gd name="T35" fmla="*/ 401 h 486"/>
                <a:gd name="T36" fmla="*/ 241 w 283"/>
                <a:gd name="T37" fmla="*/ 394 h 486"/>
                <a:gd name="T38" fmla="*/ 205 w 283"/>
                <a:gd name="T39" fmla="*/ 347 h 486"/>
                <a:gd name="T40" fmla="*/ 175 w 283"/>
                <a:gd name="T41" fmla="*/ 301 h 486"/>
                <a:gd name="T42" fmla="*/ 148 w 283"/>
                <a:gd name="T43" fmla="*/ 254 h 486"/>
                <a:gd name="T44" fmla="*/ 121 w 283"/>
                <a:gd name="T45" fmla="*/ 207 h 486"/>
                <a:gd name="T46" fmla="*/ 94 w 283"/>
                <a:gd name="T47" fmla="*/ 158 h 486"/>
                <a:gd name="T48" fmla="*/ 66 w 283"/>
                <a:gd name="T49" fmla="*/ 110 h 486"/>
                <a:gd name="T50" fmla="*/ 36 w 283"/>
                <a:gd name="T51" fmla="*/ 64 h 486"/>
                <a:gd name="T52" fmla="*/ 2 w 283"/>
                <a:gd name="T53" fmla="*/ 20 h 486"/>
                <a:gd name="T54" fmla="*/ 0 w 283"/>
                <a:gd name="T55" fmla="*/ 10 h 486"/>
                <a:gd name="T56" fmla="*/ 4 w 283"/>
                <a:gd name="T57" fmla="*/ 3 h 486"/>
                <a:gd name="T58" fmla="*/ 11 w 283"/>
                <a:gd name="T59" fmla="*/ 0 h 486"/>
                <a:gd name="T60" fmla="*/ 20 w 283"/>
                <a:gd name="T61" fmla="*/ 2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486">
                  <a:moveTo>
                    <a:pt x="20" y="2"/>
                  </a:moveTo>
                  <a:lnTo>
                    <a:pt x="56" y="58"/>
                  </a:lnTo>
                  <a:lnTo>
                    <a:pt x="92" y="118"/>
                  </a:lnTo>
                  <a:lnTo>
                    <a:pt x="127" y="177"/>
                  </a:lnTo>
                  <a:lnTo>
                    <a:pt x="163" y="238"/>
                  </a:lnTo>
                  <a:lnTo>
                    <a:pt x="195" y="298"/>
                  </a:lnTo>
                  <a:lnTo>
                    <a:pt x="227" y="361"/>
                  </a:lnTo>
                  <a:lnTo>
                    <a:pt x="256" y="424"/>
                  </a:lnTo>
                  <a:lnTo>
                    <a:pt x="283" y="486"/>
                  </a:lnTo>
                  <a:lnTo>
                    <a:pt x="282" y="482"/>
                  </a:lnTo>
                  <a:lnTo>
                    <a:pt x="279" y="476"/>
                  </a:lnTo>
                  <a:lnTo>
                    <a:pt x="271" y="466"/>
                  </a:lnTo>
                  <a:lnTo>
                    <a:pt x="265" y="459"/>
                  </a:lnTo>
                  <a:lnTo>
                    <a:pt x="256" y="447"/>
                  </a:lnTo>
                  <a:lnTo>
                    <a:pt x="250" y="436"/>
                  </a:lnTo>
                  <a:lnTo>
                    <a:pt x="245" y="424"/>
                  </a:lnTo>
                  <a:lnTo>
                    <a:pt x="247" y="413"/>
                  </a:lnTo>
                  <a:lnTo>
                    <a:pt x="228" y="401"/>
                  </a:lnTo>
                  <a:lnTo>
                    <a:pt x="241" y="394"/>
                  </a:lnTo>
                  <a:lnTo>
                    <a:pt x="205" y="347"/>
                  </a:lnTo>
                  <a:lnTo>
                    <a:pt x="175" y="301"/>
                  </a:lnTo>
                  <a:lnTo>
                    <a:pt x="148" y="254"/>
                  </a:lnTo>
                  <a:lnTo>
                    <a:pt x="121" y="207"/>
                  </a:lnTo>
                  <a:lnTo>
                    <a:pt x="94" y="158"/>
                  </a:lnTo>
                  <a:lnTo>
                    <a:pt x="66" y="110"/>
                  </a:lnTo>
                  <a:lnTo>
                    <a:pt x="36" y="64"/>
                  </a:lnTo>
                  <a:lnTo>
                    <a:pt x="2" y="20"/>
                  </a:lnTo>
                  <a:lnTo>
                    <a:pt x="0" y="10"/>
                  </a:lnTo>
                  <a:lnTo>
                    <a:pt x="4" y="3"/>
                  </a:lnTo>
                  <a:lnTo>
                    <a:pt x="11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3" name="Freeform 113"/>
            <p:cNvSpPr>
              <a:spLocks/>
            </p:cNvSpPr>
            <p:nvPr/>
          </p:nvSpPr>
          <p:spPr bwMode="auto">
            <a:xfrm>
              <a:off x="7059" y="5162"/>
              <a:ext cx="338" cy="368"/>
            </a:xfrm>
            <a:custGeom>
              <a:avLst/>
              <a:gdLst>
                <a:gd name="T0" fmla="*/ 257 w 338"/>
                <a:gd name="T1" fmla="*/ 277 h 368"/>
                <a:gd name="T2" fmla="*/ 266 w 338"/>
                <a:gd name="T3" fmla="*/ 275 h 368"/>
                <a:gd name="T4" fmla="*/ 270 w 338"/>
                <a:gd name="T5" fmla="*/ 281 h 368"/>
                <a:gd name="T6" fmla="*/ 272 w 338"/>
                <a:gd name="T7" fmla="*/ 287 h 368"/>
                <a:gd name="T8" fmla="*/ 275 w 338"/>
                <a:gd name="T9" fmla="*/ 295 h 368"/>
                <a:gd name="T10" fmla="*/ 287 w 338"/>
                <a:gd name="T11" fmla="*/ 300 h 368"/>
                <a:gd name="T12" fmla="*/ 298 w 338"/>
                <a:gd name="T13" fmla="*/ 309 h 368"/>
                <a:gd name="T14" fmla="*/ 306 w 338"/>
                <a:gd name="T15" fmla="*/ 318 h 368"/>
                <a:gd name="T16" fmla="*/ 314 w 338"/>
                <a:gd name="T17" fmla="*/ 329 h 368"/>
                <a:gd name="T18" fmla="*/ 321 w 338"/>
                <a:gd name="T19" fmla="*/ 339 h 368"/>
                <a:gd name="T20" fmla="*/ 327 w 338"/>
                <a:gd name="T21" fmla="*/ 350 h 368"/>
                <a:gd name="T22" fmla="*/ 331 w 338"/>
                <a:gd name="T23" fmla="*/ 359 h 368"/>
                <a:gd name="T24" fmla="*/ 338 w 338"/>
                <a:gd name="T25" fmla="*/ 368 h 368"/>
                <a:gd name="T26" fmla="*/ 292 w 338"/>
                <a:gd name="T27" fmla="*/ 321 h 368"/>
                <a:gd name="T28" fmla="*/ 247 w 338"/>
                <a:gd name="T29" fmla="*/ 277 h 368"/>
                <a:gd name="T30" fmla="*/ 203 w 338"/>
                <a:gd name="T31" fmla="*/ 234 h 368"/>
                <a:gd name="T32" fmla="*/ 160 w 338"/>
                <a:gd name="T33" fmla="*/ 191 h 368"/>
                <a:gd name="T34" fmla="*/ 117 w 338"/>
                <a:gd name="T35" fmla="*/ 146 h 368"/>
                <a:gd name="T36" fmla="*/ 76 w 338"/>
                <a:gd name="T37" fmla="*/ 104 h 368"/>
                <a:gd name="T38" fmla="*/ 36 w 338"/>
                <a:gd name="T39" fmla="*/ 58 h 368"/>
                <a:gd name="T40" fmla="*/ 0 w 338"/>
                <a:gd name="T41" fmla="*/ 12 h 368"/>
                <a:gd name="T42" fmla="*/ 18 w 338"/>
                <a:gd name="T43" fmla="*/ 0 h 368"/>
                <a:gd name="T44" fmla="*/ 50 w 338"/>
                <a:gd name="T45" fmla="*/ 32 h 368"/>
                <a:gd name="T46" fmla="*/ 84 w 338"/>
                <a:gd name="T47" fmla="*/ 66 h 368"/>
                <a:gd name="T48" fmla="*/ 114 w 338"/>
                <a:gd name="T49" fmla="*/ 99 h 368"/>
                <a:gd name="T50" fmla="*/ 146 w 338"/>
                <a:gd name="T51" fmla="*/ 133 h 368"/>
                <a:gd name="T52" fmla="*/ 174 w 338"/>
                <a:gd name="T53" fmla="*/ 165 h 368"/>
                <a:gd name="T54" fmla="*/ 203 w 338"/>
                <a:gd name="T55" fmla="*/ 200 h 368"/>
                <a:gd name="T56" fmla="*/ 229 w 338"/>
                <a:gd name="T57" fmla="*/ 237 h 368"/>
                <a:gd name="T58" fmla="*/ 257 w 338"/>
                <a:gd name="T59" fmla="*/ 27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8" h="368">
                  <a:moveTo>
                    <a:pt x="257" y="277"/>
                  </a:moveTo>
                  <a:lnTo>
                    <a:pt x="266" y="275"/>
                  </a:lnTo>
                  <a:lnTo>
                    <a:pt x="270" y="281"/>
                  </a:lnTo>
                  <a:lnTo>
                    <a:pt x="272" y="287"/>
                  </a:lnTo>
                  <a:lnTo>
                    <a:pt x="275" y="295"/>
                  </a:lnTo>
                  <a:lnTo>
                    <a:pt x="287" y="300"/>
                  </a:lnTo>
                  <a:lnTo>
                    <a:pt x="298" y="309"/>
                  </a:lnTo>
                  <a:lnTo>
                    <a:pt x="306" y="318"/>
                  </a:lnTo>
                  <a:lnTo>
                    <a:pt x="314" y="329"/>
                  </a:lnTo>
                  <a:lnTo>
                    <a:pt x="321" y="339"/>
                  </a:lnTo>
                  <a:lnTo>
                    <a:pt x="327" y="350"/>
                  </a:lnTo>
                  <a:lnTo>
                    <a:pt x="331" y="359"/>
                  </a:lnTo>
                  <a:lnTo>
                    <a:pt x="338" y="368"/>
                  </a:lnTo>
                  <a:lnTo>
                    <a:pt x="292" y="321"/>
                  </a:lnTo>
                  <a:lnTo>
                    <a:pt x="247" y="277"/>
                  </a:lnTo>
                  <a:lnTo>
                    <a:pt x="203" y="234"/>
                  </a:lnTo>
                  <a:lnTo>
                    <a:pt x="160" y="191"/>
                  </a:lnTo>
                  <a:lnTo>
                    <a:pt x="117" y="146"/>
                  </a:lnTo>
                  <a:lnTo>
                    <a:pt x="76" y="104"/>
                  </a:lnTo>
                  <a:lnTo>
                    <a:pt x="36" y="58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50" y="32"/>
                  </a:lnTo>
                  <a:lnTo>
                    <a:pt x="84" y="66"/>
                  </a:lnTo>
                  <a:lnTo>
                    <a:pt x="114" y="99"/>
                  </a:lnTo>
                  <a:lnTo>
                    <a:pt x="146" y="133"/>
                  </a:lnTo>
                  <a:lnTo>
                    <a:pt x="174" y="165"/>
                  </a:lnTo>
                  <a:lnTo>
                    <a:pt x="203" y="200"/>
                  </a:lnTo>
                  <a:lnTo>
                    <a:pt x="229" y="237"/>
                  </a:lnTo>
                  <a:lnTo>
                    <a:pt x="257" y="2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4" name="Freeform 114"/>
            <p:cNvSpPr>
              <a:spLocks/>
            </p:cNvSpPr>
            <p:nvPr/>
          </p:nvSpPr>
          <p:spPr bwMode="auto">
            <a:xfrm>
              <a:off x="6979" y="5199"/>
              <a:ext cx="705" cy="748"/>
            </a:xfrm>
            <a:custGeom>
              <a:avLst/>
              <a:gdLst>
                <a:gd name="T0" fmla="*/ 257 w 705"/>
                <a:gd name="T1" fmla="*/ 246 h 748"/>
                <a:gd name="T2" fmla="*/ 285 w 705"/>
                <a:gd name="T3" fmla="*/ 269 h 748"/>
                <a:gd name="T4" fmla="*/ 314 w 705"/>
                <a:gd name="T5" fmla="*/ 293 h 748"/>
                <a:gd name="T6" fmla="*/ 343 w 705"/>
                <a:gd name="T7" fmla="*/ 319 h 748"/>
                <a:gd name="T8" fmla="*/ 373 w 705"/>
                <a:gd name="T9" fmla="*/ 347 h 748"/>
                <a:gd name="T10" fmla="*/ 399 w 705"/>
                <a:gd name="T11" fmla="*/ 374 h 748"/>
                <a:gd name="T12" fmla="*/ 425 w 705"/>
                <a:gd name="T13" fmla="*/ 403 h 748"/>
                <a:gd name="T14" fmla="*/ 447 w 705"/>
                <a:gd name="T15" fmla="*/ 434 h 748"/>
                <a:gd name="T16" fmla="*/ 466 w 705"/>
                <a:gd name="T17" fmla="*/ 466 h 748"/>
                <a:gd name="T18" fmla="*/ 448 w 705"/>
                <a:gd name="T19" fmla="*/ 472 h 748"/>
                <a:gd name="T20" fmla="*/ 470 w 705"/>
                <a:gd name="T21" fmla="*/ 501 h 748"/>
                <a:gd name="T22" fmla="*/ 494 w 705"/>
                <a:gd name="T23" fmla="*/ 530 h 748"/>
                <a:gd name="T24" fmla="*/ 522 w 705"/>
                <a:gd name="T25" fmla="*/ 558 h 748"/>
                <a:gd name="T26" fmla="*/ 551 w 705"/>
                <a:gd name="T27" fmla="*/ 587 h 748"/>
                <a:gd name="T28" fmla="*/ 578 w 705"/>
                <a:gd name="T29" fmla="*/ 613 h 748"/>
                <a:gd name="T30" fmla="*/ 607 w 705"/>
                <a:gd name="T31" fmla="*/ 641 h 748"/>
                <a:gd name="T32" fmla="*/ 635 w 705"/>
                <a:gd name="T33" fmla="*/ 667 h 748"/>
                <a:gd name="T34" fmla="*/ 662 w 705"/>
                <a:gd name="T35" fmla="*/ 692 h 748"/>
                <a:gd name="T36" fmla="*/ 705 w 705"/>
                <a:gd name="T37" fmla="*/ 748 h 748"/>
                <a:gd name="T38" fmla="*/ 618 w 705"/>
                <a:gd name="T39" fmla="*/ 665 h 748"/>
                <a:gd name="T40" fmla="*/ 532 w 705"/>
                <a:gd name="T41" fmla="*/ 585 h 748"/>
                <a:gd name="T42" fmla="*/ 445 w 705"/>
                <a:gd name="T43" fmla="*/ 507 h 748"/>
                <a:gd name="T44" fmla="*/ 359 w 705"/>
                <a:gd name="T45" fmla="*/ 429 h 748"/>
                <a:gd name="T46" fmla="*/ 271 w 705"/>
                <a:gd name="T47" fmla="*/ 351 h 748"/>
                <a:gd name="T48" fmla="*/ 183 w 705"/>
                <a:gd name="T49" fmla="*/ 273 h 748"/>
                <a:gd name="T50" fmla="*/ 95 w 705"/>
                <a:gd name="T51" fmla="*/ 194 h 748"/>
                <a:gd name="T52" fmla="*/ 6 w 705"/>
                <a:gd name="T53" fmla="*/ 116 h 748"/>
                <a:gd name="T54" fmla="*/ 37 w 705"/>
                <a:gd name="T55" fmla="*/ 123 h 748"/>
                <a:gd name="T56" fmla="*/ 66 w 705"/>
                <a:gd name="T57" fmla="*/ 139 h 748"/>
                <a:gd name="T58" fmla="*/ 93 w 705"/>
                <a:gd name="T59" fmla="*/ 157 h 748"/>
                <a:gd name="T60" fmla="*/ 122 w 705"/>
                <a:gd name="T61" fmla="*/ 181 h 748"/>
                <a:gd name="T62" fmla="*/ 148 w 705"/>
                <a:gd name="T63" fmla="*/ 206 h 748"/>
                <a:gd name="T64" fmla="*/ 174 w 705"/>
                <a:gd name="T65" fmla="*/ 234 h 748"/>
                <a:gd name="T66" fmla="*/ 200 w 705"/>
                <a:gd name="T67" fmla="*/ 258 h 748"/>
                <a:gd name="T68" fmla="*/ 226 w 705"/>
                <a:gd name="T69" fmla="*/ 283 h 748"/>
                <a:gd name="T70" fmla="*/ 252 w 705"/>
                <a:gd name="T71" fmla="*/ 300 h 748"/>
                <a:gd name="T72" fmla="*/ 277 w 705"/>
                <a:gd name="T73" fmla="*/ 322 h 748"/>
                <a:gd name="T74" fmla="*/ 300 w 705"/>
                <a:gd name="T75" fmla="*/ 345 h 748"/>
                <a:gd name="T76" fmla="*/ 324 w 705"/>
                <a:gd name="T77" fmla="*/ 371 h 748"/>
                <a:gd name="T78" fmla="*/ 347 w 705"/>
                <a:gd name="T79" fmla="*/ 393 h 748"/>
                <a:gd name="T80" fmla="*/ 373 w 705"/>
                <a:gd name="T81" fmla="*/ 414 h 748"/>
                <a:gd name="T82" fmla="*/ 399 w 705"/>
                <a:gd name="T83" fmla="*/ 429 h 748"/>
                <a:gd name="T84" fmla="*/ 430 w 705"/>
                <a:gd name="T85" fmla="*/ 442 h 748"/>
                <a:gd name="T86" fmla="*/ 375 w 705"/>
                <a:gd name="T87" fmla="*/ 386 h 748"/>
                <a:gd name="T88" fmla="*/ 320 w 705"/>
                <a:gd name="T89" fmla="*/ 331 h 748"/>
                <a:gd name="T90" fmla="*/ 265 w 705"/>
                <a:gd name="T91" fmla="*/ 278 h 748"/>
                <a:gd name="T92" fmla="*/ 211 w 705"/>
                <a:gd name="T93" fmla="*/ 228 h 748"/>
                <a:gd name="T94" fmla="*/ 156 w 705"/>
                <a:gd name="T95" fmla="*/ 175 h 748"/>
                <a:gd name="T96" fmla="*/ 103 w 705"/>
                <a:gd name="T97" fmla="*/ 125 h 748"/>
                <a:gd name="T98" fmla="*/ 50 w 705"/>
                <a:gd name="T99" fmla="*/ 74 h 748"/>
                <a:gd name="T100" fmla="*/ 0 w 705"/>
                <a:gd name="T101" fmla="*/ 24 h 748"/>
                <a:gd name="T102" fmla="*/ 12 w 705"/>
                <a:gd name="T103" fmla="*/ 0 h 748"/>
                <a:gd name="T104" fmla="*/ 47 w 705"/>
                <a:gd name="T105" fmla="*/ 30 h 748"/>
                <a:gd name="T106" fmla="*/ 81 w 705"/>
                <a:gd name="T107" fmla="*/ 61 h 748"/>
                <a:gd name="T108" fmla="*/ 113 w 705"/>
                <a:gd name="T109" fmla="*/ 90 h 748"/>
                <a:gd name="T110" fmla="*/ 145 w 705"/>
                <a:gd name="T111" fmla="*/ 119 h 748"/>
                <a:gd name="T112" fmla="*/ 174 w 705"/>
                <a:gd name="T113" fmla="*/ 148 h 748"/>
                <a:gd name="T114" fmla="*/ 203 w 705"/>
                <a:gd name="T115" fmla="*/ 179 h 748"/>
                <a:gd name="T116" fmla="*/ 230 w 705"/>
                <a:gd name="T117" fmla="*/ 211 h 748"/>
                <a:gd name="T118" fmla="*/ 257 w 705"/>
                <a:gd name="T119" fmla="*/ 246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5" h="748">
                  <a:moveTo>
                    <a:pt x="257" y="246"/>
                  </a:moveTo>
                  <a:lnTo>
                    <a:pt x="285" y="269"/>
                  </a:lnTo>
                  <a:lnTo>
                    <a:pt x="314" y="293"/>
                  </a:lnTo>
                  <a:lnTo>
                    <a:pt x="343" y="319"/>
                  </a:lnTo>
                  <a:lnTo>
                    <a:pt x="373" y="347"/>
                  </a:lnTo>
                  <a:lnTo>
                    <a:pt x="399" y="374"/>
                  </a:lnTo>
                  <a:lnTo>
                    <a:pt x="425" y="403"/>
                  </a:lnTo>
                  <a:lnTo>
                    <a:pt x="447" y="434"/>
                  </a:lnTo>
                  <a:lnTo>
                    <a:pt x="466" y="466"/>
                  </a:lnTo>
                  <a:lnTo>
                    <a:pt x="448" y="472"/>
                  </a:lnTo>
                  <a:lnTo>
                    <a:pt x="470" y="501"/>
                  </a:lnTo>
                  <a:lnTo>
                    <a:pt x="494" y="530"/>
                  </a:lnTo>
                  <a:lnTo>
                    <a:pt x="522" y="558"/>
                  </a:lnTo>
                  <a:lnTo>
                    <a:pt x="551" y="587"/>
                  </a:lnTo>
                  <a:lnTo>
                    <a:pt x="578" y="613"/>
                  </a:lnTo>
                  <a:lnTo>
                    <a:pt x="607" y="641"/>
                  </a:lnTo>
                  <a:lnTo>
                    <a:pt x="635" y="667"/>
                  </a:lnTo>
                  <a:lnTo>
                    <a:pt x="662" y="692"/>
                  </a:lnTo>
                  <a:lnTo>
                    <a:pt x="705" y="748"/>
                  </a:lnTo>
                  <a:lnTo>
                    <a:pt x="618" y="665"/>
                  </a:lnTo>
                  <a:lnTo>
                    <a:pt x="532" y="585"/>
                  </a:lnTo>
                  <a:lnTo>
                    <a:pt x="445" y="507"/>
                  </a:lnTo>
                  <a:lnTo>
                    <a:pt x="359" y="429"/>
                  </a:lnTo>
                  <a:lnTo>
                    <a:pt x="271" y="351"/>
                  </a:lnTo>
                  <a:lnTo>
                    <a:pt x="183" y="273"/>
                  </a:lnTo>
                  <a:lnTo>
                    <a:pt x="95" y="194"/>
                  </a:lnTo>
                  <a:lnTo>
                    <a:pt x="6" y="116"/>
                  </a:lnTo>
                  <a:lnTo>
                    <a:pt x="37" y="123"/>
                  </a:lnTo>
                  <a:lnTo>
                    <a:pt x="66" y="139"/>
                  </a:lnTo>
                  <a:lnTo>
                    <a:pt x="93" y="157"/>
                  </a:lnTo>
                  <a:lnTo>
                    <a:pt x="122" y="181"/>
                  </a:lnTo>
                  <a:lnTo>
                    <a:pt x="148" y="206"/>
                  </a:lnTo>
                  <a:lnTo>
                    <a:pt x="174" y="234"/>
                  </a:lnTo>
                  <a:lnTo>
                    <a:pt x="200" y="258"/>
                  </a:lnTo>
                  <a:lnTo>
                    <a:pt x="226" y="283"/>
                  </a:lnTo>
                  <a:lnTo>
                    <a:pt x="252" y="300"/>
                  </a:lnTo>
                  <a:lnTo>
                    <a:pt x="277" y="322"/>
                  </a:lnTo>
                  <a:lnTo>
                    <a:pt x="300" y="345"/>
                  </a:lnTo>
                  <a:lnTo>
                    <a:pt x="324" y="371"/>
                  </a:lnTo>
                  <a:lnTo>
                    <a:pt x="347" y="393"/>
                  </a:lnTo>
                  <a:lnTo>
                    <a:pt x="373" y="414"/>
                  </a:lnTo>
                  <a:lnTo>
                    <a:pt x="399" y="429"/>
                  </a:lnTo>
                  <a:lnTo>
                    <a:pt x="430" y="442"/>
                  </a:lnTo>
                  <a:lnTo>
                    <a:pt x="375" y="386"/>
                  </a:lnTo>
                  <a:lnTo>
                    <a:pt x="320" y="331"/>
                  </a:lnTo>
                  <a:lnTo>
                    <a:pt x="265" y="278"/>
                  </a:lnTo>
                  <a:lnTo>
                    <a:pt x="211" y="228"/>
                  </a:lnTo>
                  <a:lnTo>
                    <a:pt x="156" y="175"/>
                  </a:lnTo>
                  <a:lnTo>
                    <a:pt x="103" y="125"/>
                  </a:lnTo>
                  <a:lnTo>
                    <a:pt x="50" y="7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47" y="30"/>
                  </a:lnTo>
                  <a:lnTo>
                    <a:pt x="81" y="61"/>
                  </a:lnTo>
                  <a:lnTo>
                    <a:pt x="113" y="90"/>
                  </a:lnTo>
                  <a:lnTo>
                    <a:pt x="145" y="119"/>
                  </a:lnTo>
                  <a:lnTo>
                    <a:pt x="174" y="148"/>
                  </a:lnTo>
                  <a:lnTo>
                    <a:pt x="203" y="179"/>
                  </a:lnTo>
                  <a:lnTo>
                    <a:pt x="230" y="211"/>
                  </a:lnTo>
                  <a:lnTo>
                    <a:pt x="257" y="2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5" name="Freeform 115"/>
            <p:cNvSpPr>
              <a:spLocks/>
            </p:cNvSpPr>
            <p:nvPr/>
          </p:nvSpPr>
          <p:spPr bwMode="auto">
            <a:xfrm>
              <a:off x="7574" y="5211"/>
              <a:ext cx="214" cy="381"/>
            </a:xfrm>
            <a:custGeom>
              <a:avLst/>
              <a:gdLst>
                <a:gd name="T0" fmla="*/ 55 w 214"/>
                <a:gd name="T1" fmla="*/ 67 h 381"/>
                <a:gd name="T2" fmla="*/ 76 w 214"/>
                <a:gd name="T3" fmla="*/ 104 h 381"/>
                <a:gd name="T4" fmla="*/ 98 w 214"/>
                <a:gd name="T5" fmla="*/ 142 h 381"/>
                <a:gd name="T6" fmla="*/ 118 w 214"/>
                <a:gd name="T7" fmla="*/ 180 h 381"/>
                <a:gd name="T8" fmla="*/ 139 w 214"/>
                <a:gd name="T9" fmla="*/ 222 h 381"/>
                <a:gd name="T10" fmla="*/ 158 w 214"/>
                <a:gd name="T11" fmla="*/ 260 h 381"/>
                <a:gd name="T12" fmla="*/ 176 w 214"/>
                <a:gd name="T13" fmla="*/ 301 h 381"/>
                <a:gd name="T14" fmla="*/ 195 w 214"/>
                <a:gd name="T15" fmla="*/ 341 h 381"/>
                <a:gd name="T16" fmla="*/ 214 w 214"/>
                <a:gd name="T17" fmla="*/ 381 h 381"/>
                <a:gd name="T18" fmla="*/ 187 w 214"/>
                <a:gd name="T19" fmla="*/ 338 h 381"/>
                <a:gd name="T20" fmla="*/ 159 w 214"/>
                <a:gd name="T21" fmla="*/ 295 h 381"/>
                <a:gd name="T22" fmla="*/ 132 w 214"/>
                <a:gd name="T23" fmla="*/ 251 h 381"/>
                <a:gd name="T24" fmla="*/ 104 w 214"/>
                <a:gd name="T25" fmla="*/ 206 h 381"/>
                <a:gd name="T26" fmla="*/ 76 w 214"/>
                <a:gd name="T27" fmla="*/ 160 h 381"/>
                <a:gd name="T28" fmla="*/ 51 w 214"/>
                <a:gd name="T29" fmla="*/ 114 h 381"/>
                <a:gd name="T30" fmla="*/ 25 w 214"/>
                <a:gd name="T31" fmla="*/ 69 h 381"/>
                <a:gd name="T32" fmla="*/ 0 w 214"/>
                <a:gd name="T33" fmla="*/ 24 h 381"/>
                <a:gd name="T34" fmla="*/ 9 w 214"/>
                <a:gd name="T35" fmla="*/ 4 h 381"/>
                <a:gd name="T36" fmla="*/ 18 w 214"/>
                <a:gd name="T37" fmla="*/ 0 h 381"/>
                <a:gd name="T38" fmla="*/ 25 w 214"/>
                <a:gd name="T39" fmla="*/ 3 h 381"/>
                <a:gd name="T40" fmla="*/ 32 w 214"/>
                <a:gd name="T41" fmla="*/ 15 h 381"/>
                <a:gd name="T42" fmla="*/ 37 w 214"/>
                <a:gd name="T43" fmla="*/ 29 h 381"/>
                <a:gd name="T44" fmla="*/ 43 w 214"/>
                <a:gd name="T45" fmla="*/ 46 h 381"/>
                <a:gd name="T46" fmla="*/ 47 w 214"/>
                <a:gd name="T47" fmla="*/ 58 h 381"/>
                <a:gd name="T48" fmla="*/ 55 w 214"/>
                <a:gd name="T49" fmla="*/ 67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4" h="381">
                  <a:moveTo>
                    <a:pt x="55" y="67"/>
                  </a:moveTo>
                  <a:lnTo>
                    <a:pt x="76" y="104"/>
                  </a:lnTo>
                  <a:lnTo>
                    <a:pt x="98" y="142"/>
                  </a:lnTo>
                  <a:lnTo>
                    <a:pt x="118" y="180"/>
                  </a:lnTo>
                  <a:lnTo>
                    <a:pt x="139" y="222"/>
                  </a:lnTo>
                  <a:lnTo>
                    <a:pt x="158" y="260"/>
                  </a:lnTo>
                  <a:lnTo>
                    <a:pt x="176" y="301"/>
                  </a:lnTo>
                  <a:lnTo>
                    <a:pt x="195" y="341"/>
                  </a:lnTo>
                  <a:lnTo>
                    <a:pt x="214" y="381"/>
                  </a:lnTo>
                  <a:lnTo>
                    <a:pt x="187" y="338"/>
                  </a:lnTo>
                  <a:lnTo>
                    <a:pt x="159" y="295"/>
                  </a:lnTo>
                  <a:lnTo>
                    <a:pt x="132" y="251"/>
                  </a:lnTo>
                  <a:lnTo>
                    <a:pt x="104" y="206"/>
                  </a:lnTo>
                  <a:lnTo>
                    <a:pt x="76" y="160"/>
                  </a:lnTo>
                  <a:lnTo>
                    <a:pt x="51" y="114"/>
                  </a:lnTo>
                  <a:lnTo>
                    <a:pt x="25" y="69"/>
                  </a:lnTo>
                  <a:lnTo>
                    <a:pt x="0" y="24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2" y="15"/>
                  </a:lnTo>
                  <a:lnTo>
                    <a:pt x="37" y="29"/>
                  </a:lnTo>
                  <a:lnTo>
                    <a:pt x="43" y="46"/>
                  </a:lnTo>
                  <a:lnTo>
                    <a:pt x="47" y="58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6" name="Freeform 116"/>
            <p:cNvSpPr>
              <a:spLocks/>
            </p:cNvSpPr>
            <p:nvPr/>
          </p:nvSpPr>
          <p:spPr bwMode="auto">
            <a:xfrm>
              <a:off x="9554" y="5223"/>
              <a:ext cx="18" cy="31"/>
            </a:xfrm>
            <a:custGeom>
              <a:avLst/>
              <a:gdLst>
                <a:gd name="T0" fmla="*/ 6 w 18"/>
                <a:gd name="T1" fmla="*/ 31 h 31"/>
                <a:gd name="T2" fmla="*/ 0 w 18"/>
                <a:gd name="T3" fmla="*/ 28 h 31"/>
                <a:gd name="T4" fmla="*/ 3 w 18"/>
                <a:gd name="T5" fmla="*/ 20 h 31"/>
                <a:gd name="T6" fmla="*/ 9 w 18"/>
                <a:gd name="T7" fmla="*/ 9 h 31"/>
                <a:gd name="T8" fmla="*/ 18 w 18"/>
                <a:gd name="T9" fmla="*/ 0 h 31"/>
                <a:gd name="T10" fmla="*/ 6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6" y="31"/>
                  </a:moveTo>
                  <a:lnTo>
                    <a:pt x="0" y="28"/>
                  </a:lnTo>
                  <a:lnTo>
                    <a:pt x="3" y="20"/>
                  </a:lnTo>
                  <a:lnTo>
                    <a:pt x="9" y="9"/>
                  </a:lnTo>
                  <a:lnTo>
                    <a:pt x="18" y="0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7" name="Freeform 117"/>
            <p:cNvSpPr>
              <a:spLocks/>
            </p:cNvSpPr>
            <p:nvPr/>
          </p:nvSpPr>
          <p:spPr bwMode="auto">
            <a:xfrm>
              <a:off x="10376" y="5235"/>
              <a:ext cx="103" cy="86"/>
            </a:xfrm>
            <a:custGeom>
              <a:avLst/>
              <a:gdLst>
                <a:gd name="T0" fmla="*/ 103 w 103"/>
                <a:gd name="T1" fmla="*/ 12 h 86"/>
                <a:gd name="T2" fmla="*/ 91 w 103"/>
                <a:gd name="T3" fmla="*/ 25 h 86"/>
                <a:gd name="T4" fmla="*/ 79 w 103"/>
                <a:gd name="T5" fmla="*/ 36 h 86"/>
                <a:gd name="T6" fmla="*/ 65 w 103"/>
                <a:gd name="T7" fmla="*/ 45 h 86"/>
                <a:gd name="T8" fmla="*/ 53 w 103"/>
                <a:gd name="T9" fmla="*/ 55 h 86"/>
                <a:gd name="T10" fmla="*/ 39 w 103"/>
                <a:gd name="T11" fmla="*/ 63 h 86"/>
                <a:gd name="T12" fmla="*/ 25 w 103"/>
                <a:gd name="T13" fmla="*/ 71 h 86"/>
                <a:gd name="T14" fmla="*/ 12 w 103"/>
                <a:gd name="T15" fmla="*/ 78 h 86"/>
                <a:gd name="T16" fmla="*/ 0 w 103"/>
                <a:gd name="T17" fmla="*/ 86 h 86"/>
                <a:gd name="T18" fmla="*/ 12 w 103"/>
                <a:gd name="T19" fmla="*/ 73 h 86"/>
                <a:gd name="T20" fmla="*/ 24 w 103"/>
                <a:gd name="T21" fmla="*/ 63 h 86"/>
                <a:gd name="T22" fmla="*/ 35 w 103"/>
                <a:gd name="T23" fmla="*/ 51 h 86"/>
                <a:gd name="T24" fmla="*/ 45 w 103"/>
                <a:gd name="T25" fmla="*/ 40 h 86"/>
                <a:gd name="T26" fmla="*/ 54 w 103"/>
                <a:gd name="T27" fmla="*/ 29 h 86"/>
                <a:gd name="T28" fmla="*/ 65 w 103"/>
                <a:gd name="T29" fmla="*/ 19 h 86"/>
                <a:gd name="T30" fmla="*/ 78 w 103"/>
                <a:gd name="T31" fmla="*/ 9 h 86"/>
                <a:gd name="T32" fmla="*/ 91 w 103"/>
                <a:gd name="T33" fmla="*/ 0 h 86"/>
                <a:gd name="T34" fmla="*/ 103 w 103"/>
                <a:gd name="T35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86">
                  <a:moveTo>
                    <a:pt x="103" y="12"/>
                  </a:moveTo>
                  <a:lnTo>
                    <a:pt x="91" y="25"/>
                  </a:lnTo>
                  <a:lnTo>
                    <a:pt x="79" y="36"/>
                  </a:lnTo>
                  <a:lnTo>
                    <a:pt x="65" y="45"/>
                  </a:lnTo>
                  <a:lnTo>
                    <a:pt x="53" y="55"/>
                  </a:lnTo>
                  <a:lnTo>
                    <a:pt x="39" y="63"/>
                  </a:lnTo>
                  <a:lnTo>
                    <a:pt x="25" y="71"/>
                  </a:lnTo>
                  <a:lnTo>
                    <a:pt x="12" y="78"/>
                  </a:lnTo>
                  <a:lnTo>
                    <a:pt x="0" y="86"/>
                  </a:lnTo>
                  <a:lnTo>
                    <a:pt x="12" y="73"/>
                  </a:lnTo>
                  <a:lnTo>
                    <a:pt x="24" y="63"/>
                  </a:lnTo>
                  <a:lnTo>
                    <a:pt x="35" y="51"/>
                  </a:lnTo>
                  <a:lnTo>
                    <a:pt x="45" y="40"/>
                  </a:lnTo>
                  <a:lnTo>
                    <a:pt x="54" y="29"/>
                  </a:lnTo>
                  <a:lnTo>
                    <a:pt x="65" y="19"/>
                  </a:lnTo>
                  <a:lnTo>
                    <a:pt x="78" y="9"/>
                  </a:lnTo>
                  <a:lnTo>
                    <a:pt x="91" y="0"/>
                  </a:lnTo>
                  <a:lnTo>
                    <a:pt x="103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8" name="Freeform 118"/>
            <p:cNvSpPr>
              <a:spLocks/>
            </p:cNvSpPr>
            <p:nvPr/>
          </p:nvSpPr>
          <p:spPr bwMode="auto">
            <a:xfrm>
              <a:off x="7519" y="5266"/>
              <a:ext cx="263" cy="424"/>
            </a:xfrm>
            <a:custGeom>
              <a:avLst/>
              <a:gdLst>
                <a:gd name="T0" fmla="*/ 196 w 263"/>
                <a:gd name="T1" fmla="*/ 295 h 424"/>
                <a:gd name="T2" fmla="*/ 196 w 263"/>
                <a:gd name="T3" fmla="*/ 304 h 424"/>
                <a:gd name="T4" fmla="*/ 199 w 263"/>
                <a:gd name="T5" fmla="*/ 313 h 424"/>
                <a:gd name="T6" fmla="*/ 203 w 263"/>
                <a:gd name="T7" fmla="*/ 324 h 424"/>
                <a:gd name="T8" fmla="*/ 208 w 263"/>
                <a:gd name="T9" fmla="*/ 335 h 424"/>
                <a:gd name="T10" fmla="*/ 213 w 263"/>
                <a:gd name="T11" fmla="*/ 344 h 424"/>
                <a:gd name="T12" fmla="*/ 219 w 263"/>
                <a:gd name="T13" fmla="*/ 355 h 424"/>
                <a:gd name="T14" fmla="*/ 222 w 263"/>
                <a:gd name="T15" fmla="*/ 364 h 424"/>
                <a:gd name="T16" fmla="*/ 226 w 263"/>
                <a:gd name="T17" fmla="*/ 375 h 424"/>
                <a:gd name="T18" fmla="*/ 263 w 263"/>
                <a:gd name="T19" fmla="*/ 424 h 424"/>
                <a:gd name="T20" fmla="*/ 228 w 263"/>
                <a:gd name="T21" fmla="*/ 379 h 424"/>
                <a:gd name="T22" fmla="*/ 194 w 263"/>
                <a:gd name="T23" fmla="*/ 332 h 424"/>
                <a:gd name="T24" fmla="*/ 161 w 263"/>
                <a:gd name="T25" fmla="*/ 281 h 424"/>
                <a:gd name="T26" fmla="*/ 129 w 263"/>
                <a:gd name="T27" fmla="*/ 233 h 424"/>
                <a:gd name="T28" fmla="*/ 96 w 263"/>
                <a:gd name="T29" fmla="*/ 179 h 424"/>
                <a:gd name="T30" fmla="*/ 64 w 263"/>
                <a:gd name="T31" fmla="*/ 127 h 424"/>
                <a:gd name="T32" fmla="*/ 32 w 263"/>
                <a:gd name="T33" fmla="*/ 75 h 424"/>
                <a:gd name="T34" fmla="*/ 0 w 263"/>
                <a:gd name="T35" fmla="*/ 24 h 424"/>
                <a:gd name="T36" fmla="*/ 6 w 263"/>
                <a:gd name="T37" fmla="*/ 0 h 424"/>
                <a:gd name="T38" fmla="*/ 34 w 263"/>
                <a:gd name="T39" fmla="*/ 32 h 424"/>
                <a:gd name="T40" fmla="*/ 58 w 263"/>
                <a:gd name="T41" fmla="*/ 69 h 424"/>
                <a:gd name="T42" fmla="*/ 80 w 263"/>
                <a:gd name="T43" fmla="*/ 105 h 424"/>
                <a:gd name="T44" fmla="*/ 101 w 263"/>
                <a:gd name="T45" fmla="*/ 145 h 424"/>
                <a:gd name="T46" fmla="*/ 121 w 263"/>
                <a:gd name="T47" fmla="*/ 182 h 424"/>
                <a:gd name="T48" fmla="*/ 144 w 263"/>
                <a:gd name="T49" fmla="*/ 222 h 424"/>
                <a:gd name="T50" fmla="*/ 167 w 263"/>
                <a:gd name="T51" fmla="*/ 258 h 424"/>
                <a:gd name="T52" fmla="*/ 196 w 263"/>
                <a:gd name="T53" fmla="*/ 295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3" h="424">
                  <a:moveTo>
                    <a:pt x="196" y="295"/>
                  </a:moveTo>
                  <a:lnTo>
                    <a:pt x="196" y="304"/>
                  </a:lnTo>
                  <a:lnTo>
                    <a:pt x="199" y="313"/>
                  </a:lnTo>
                  <a:lnTo>
                    <a:pt x="203" y="324"/>
                  </a:lnTo>
                  <a:lnTo>
                    <a:pt x="208" y="335"/>
                  </a:lnTo>
                  <a:lnTo>
                    <a:pt x="213" y="344"/>
                  </a:lnTo>
                  <a:lnTo>
                    <a:pt x="219" y="355"/>
                  </a:lnTo>
                  <a:lnTo>
                    <a:pt x="222" y="364"/>
                  </a:lnTo>
                  <a:lnTo>
                    <a:pt x="226" y="375"/>
                  </a:lnTo>
                  <a:lnTo>
                    <a:pt x="263" y="424"/>
                  </a:lnTo>
                  <a:lnTo>
                    <a:pt x="228" y="379"/>
                  </a:lnTo>
                  <a:lnTo>
                    <a:pt x="194" y="332"/>
                  </a:lnTo>
                  <a:lnTo>
                    <a:pt x="161" y="281"/>
                  </a:lnTo>
                  <a:lnTo>
                    <a:pt x="129" y="233"/>
                  </a:lnTo>
                  <a:lnTo>
                    <a:pt x="96" y="179"/>
                  </a:lnTo>
                  <a:lnTo>
                    <a:pt x="64" y="127"/>
                  </a:lnTo>
                  <a:lnTo>
                    <a:pt x="32" y="75"/>
                  </a:lnTo>
                  <a:lnTo>
                    <a:pt x="0" y="24"/>
                  </a:lnTo>
                  <a:lnTo>
                    <a:pt x="6" y="0"/>
                  </a:lnTo>
                  <a:lnTo>
                    <a:pt x="34" y="32"/>
                  </a:lnTo>
                  <a:lnTo>
                    <a:pt x="58" y="69"/>
                  </a:lnTo>
                  <a:lnTo>
                    <a:pt x="80" y="105"/>
                  </a:lnTo>
                  <a:lnTo>
                    <a:pt x="101" y="145"/>
                  </a:lnTo>
                  <a:lnTo>
                    <a:pt x="121" y="182"/>
                  </a:lnTo>
                  <a:lnTo>
                    <a:pt x="144" y="222"/>
                  </a:lnTo>
                  <a:lnTo>
                    <a:pt x="167" y="258"/>
                  </a:lnTo>
                  <a:lnTo>
                    <a:pt x="196" y="2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59" name="Freeform 119"/>
            <p:cNvSpPr>
              <a:spLocks/>
            </p:cNvSpPr>
            <p:nvPr/>
          </p:nvSpPr>
          <p:spPr bwMode="auto">
            <a:xfrm>
              <a:off x="9731" y="5278"/>
              <a:ext cx="14" cy="18"/>
            </a:xfrm>
            <a:custGeom>
              <a:avLst/>
              <a:gdLst>
                <a:gd name="T0" fmla="*/ 0 w 14"/>
                <a:gd name="T1" fmla="*/ 18 h 18"/>
                <a:gd name="T2" fmla="*/ 8 w 14"/>
                <a:gd name="T3" fmla="*/ 0 h 18"/>
                <a:gd name="T4" fmla="*/ 14 w 14"/>
                <a:gd name="T5" fmla="*/ 0 h 18"/>
                <a:gd name="T6" fmla="*/ 0 w 1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0" name="Freeform 120"/>
            <p:cNvSpPr>
              <a:spLocks/>
            </p:cNvSpPr>
            <p:nvPr/>
          </p:nvSpPr>
          <p:spPr bwMode="auto">
            <a:xfrm>
              <a:off x="7482" y="5382"/>
              <a:ext cx="74" cy="100"/>
            </a:xfrm>
            <a:custGeom>
              <a:avLst/>
              <a:gdLst>
                <a:gd name="T0" fmla="*/ 74 w 74"/>
                <a:gd name="T1" fmla="*/ 100 h 100"/>
                <a:gd name="T2" fmla="*/ 59 w 74"/>
                <a:gd name="T3" fmla="*/ 89 h 100"/>
                <a:gd name="T4" fmla="*/ 46 w 74"/>
                <a:gd name="T5" fmla="*/ 78 h 100"/>
                <a:gd name="T6" fmla="*/ 35 w 74"/>
                <a:gd name="T7" fmla="*/ 66 h 100"/>
                <a:gd name="T8" fmla="*/ 28 w 74"/>
                <a:gd name="T9" fmla="*/ 54 h 100"/>
                <a:gd name="T10" fmla="*/ 19 w 74"/>
                <a:gd name="T11" fmla="*/ 40 h 100"/>
                <a:gd name="T12" fmla="*/ 12 w 74"/>
                <a:gd name="T13" fmla="*/ 26 h 100"/>
                <a:gd name="T14" fmla="*/ 6 w 74"/>
                <a:gd name="T15" fmla="*/ 12 h 100"/>
                <a:gd name="T16" fmla="*/ 0 w 74"/>
                <a:gd name="T17" fmla="*/ 0 h 100"/>
                <a:gd name="T18" fmla="*/ 14 w 74"/>
                <a:gd name="T19" fmla="*/ 5 h 100"/>
                <a:gd name="T20" fmla="*/ 26 w 74"/>
                <a:gd name="T21" fmla="*/ 15 h 100"/>
                <a:gd name="T22" fmla="*/ 34 w 74"/>
                <a:gd name="T23" fmla="*/ 26 h 100"/>
                <a:gd name="T24" fmla="*/ 43 w 74"/>
                <a:gd name="T25" fmla="*/ 40 h 100"/>
                <a:gd name="T26" fmla="*/ 49 w 74"/>
                <a:gd name="T27" fmla="*/ 54 h 100"/>
                <a:gd name="T28" fmla="*/ 57 w 74"/>
                <a:gd name="T29" fmla="*/ 69 h 100"/>
                <a:gd name="T30" fmla="*/ 65 w 74"/>
                <a:gd name="T31" fmla="*/ 84 h 100"/>
                <a:gd name="T32" fmla="*/ 74 w 74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0">
                  <a:moveTo>
                    <a:pt x="74" y="100"/>
                  </a:moveTo>
                  <a:lnTo>
                    <a:pt x="59" y="89"/>
                  </a:lnTo>
                  <a:lnTo>
                    <a:pt x="46" y="78"/>
                  </a:lnTo>
                  <a:lnTo>
                    <a:pt x="35" y="66"/>
                  </a:lnTo>
                  <a:lnTo>
                    <a:pt x="28" y="54"/>
                  </a:lnTo>
                  <a:lnTo>
                    <a:pt x="19" y="40"/>
                  </a:lnTo>
                  <a:lnTo>
                    <a:pt x="12" y="2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6" y="15"/>
                  </a:lnTo>
                  <a:lnTo>
                    <a:pt x="34" y="26"/>
                  </a:lnTo>
                  <a:lnTo>
                    <a:pt x="43" y="40"/>
                  </a:lnTo>
                  <a:lnTo>
                    <a:pt x="49" y="54"/>
                  </a:lnTo>
                  <a:lnTo>
                    <a:pt x="57" y="69"/>
                  </a:lnTo>
                  <a:lnTo>
                    <a:pt x="65" y="84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1" name="Freeform 121"/>
            <p:cNvSpPr>
              <a:spLocks/>
            </p:cNvSpPr>
            <p:nvPr/>
          </p:nvSpPr>
          <p:spPr bwMode="auto">
            <a:xfrm>
              <a:off x="7004" y="5439"/>
              <a:ext cx="656" cy="575"/>
            </a:xfrm>
            <a:custGeom>
              <a:avLst/>
              <a:gdLst>
                <a:gd name="T0" fmla="*/ 213 w 656"/>
                <a:gd name="T1" fmla="*/ 146 h 575"/>
                <a:gd name="T2" fmla="*/ 256 w 656"/>
                <a:gd name="T3" fmla="*/ 185 h 575"/>
                <a:gd name="T4" fmla="*/ 299 w 656"/>
                <a:gd name="T5" fmla="*/ 223 h 575"/>
                <a:gd name="T6" fmla="*/ 339 w 656"/>
                <a:gd name="T7" fmla="*/ 261 h 575"/>
                <a:gd name="T8" fmla="*/ 380 w 656"/>
                <a:gd name="T9" fmla="*/ 300 h 575"/>
                <a:gd name="T10" fmla="*/ 419 w 656"/>
                <a:gd name="T11" fmla="*/ 336 h 575"/>
                <a:gd name="T12" fmla="*/ 458 w 656"/>
                <a:gd name="T13" fmla="*/ 374 h 575"/>
                <a:gd name="T14" fmla="*/ 498 w 656"/>
                <a:gd name="T15" fmla="*/ 413 h 575"/>
                <a:gd name="T16" fmla="*/ 539 w 656"/>
                <a:gd name="T17" fmla="*/ 452 h 575"/>
                <a:gd name="T18" fmla="*/ 549 w 656"/>
                <a:gd name="T19" fmla="*/ 471 h 575"/>
                <a:gd name="T20" fmla="*/ 562 w 656"/>
                <a:gd name="T21" fmla="*/ 488 h 575"/>
                <a:gd name="T22" fmla="*/ 578 w 656"/>
                <a:gd name="T23" fmla="*/ 502 h 575"/>
                <a:gd name="T24" fmla="*/ 595 w 656"/>
                <a:gd name="T25" fmla="*/ 515 h 575"/>
                <a:gd name="T26" fmla="*/ 610 w 656"/>
                <a:gd name="T27" fmla="*/ 528 h 575"/>
                <a:gd name="T28" fmla="*/ 627 w 656"/>
                <a:gd name="T29" fmla="*/ 543 h 575"/>
                <a:gd name="T30" fmla="*/ 642 w 656"/>
                <a:gd name="T31" fmla="*/ 557 h 575"/>
                <a:gd name="T32" fmla="*/ 656 w 656"/>
                <a:gd name="T33" fmla="*/ 575 h 575"/>
                <a:gd name="T34" fmla="*/ 591 w 656"/>
                <a:gd name="T35" fmla="*/ 526 h 575"/>
                <a:gd name="T36" fmla="*/ 529 w 656"/>
                <a:gd name="T37" fmla="*/ 473 h 575"/>
                <a:gd name="T38" fmla="*/ 466 w 656"/>
                <a:gd name="T39" fmla="*/ 414 h 575"/>
                <a:gd name="T40" fmla="*/ 403 w 656"/>
                <a:gd name="T41" fmla="*/ 358 h 575"/>
                <a:gd name="T42" fmla="*/ 339 w 656"/>
                <a:gd name="T43" fmla="*/ 298 h 575"/>
                <a:gd name="T44" fmla="*/ 276 w 656"/>
                <a:gd name="T45" fmla="*/ 241 h 575"/>
                <a:gd name="T46" fmla="*/ 213 w 656"/>
                <a:gd name="T47" fmla="*/ 188 h 575"/>
                <a:gd name="T48" fmla="*/ 152 w 656"/>
                <a:gd name="T49" fmla="*/ 140 h 575"/>
                <a:gd name="T50" fmla="*/ 134 w 656"/>
                <a:gd name="T51" fmla="*/ 122 h 575"/>
                <a:gd name="T52" fmla="*/ 117 w 656"/>
                <a:gd name="T53" fmla="*/ 105 h 575"/>
                <a:gd name="T54" fmla="*/ 97 w 656"/>
                <a:gd name="T55" fmla="*/ 90 h 575"/>
                <a:gd name="T56" fmla="*/ 78 w 656"/>
                <a:gd name="T57" fmla="*/ 76 h 575"/>
                <a:gd name="T58" fmla="*/ 56 w 656"/>
                <a:gd name="T59" fmla="*/ 61 h 575"/>
                <a:gd name="T60" fmla="*/ 38 w 656"/>
                <a:gd name="T61" fmla="*/ 46 h 575"/>
                <a:gd name="T62" fmla="*/ 18 w 656"/>
                <a:gd name="T63" fmla="*/ 29 h 575"/>
                <a:gd name="T64" fmla="*/ 0 w 656"/>
                <a:gd name="T65" fmla="*/ 12 h 575"/>
                <a:gd name="T66" fmla="*/ 2 w 656"/>
                <a:gd name="T67" fmla="*/ 1 h 575"/>
                <a:gd name="T68" fmla="*/ 12 w 656"/>
                <a:gd name="T69" fmla="*/ 0 h 575"/>
                <a:gd name="T70" fmla="*/ 22 w 656"/>
                <a:gd name="T71" fmla="*/ 1 h 575"/>
                <a:gd name="T72" fmla="*/ 30 w 656"/>
                <a:gd name="T73" fmla="*/ 6 h 575"/>
                <a:gd name="T74" fmla="*/ 51 w 656"/>
                <a:gd name="T75" fmla="*/ 23 h 575"/>
                <a:gd name="T76" fmla="*/ 74 w 656"/>
                <a:gd name="T77" fmla="*/ 41 h 575"/>
                <a:gd name="T78" fmla="*/ 96 w 656"/>
                <a:gd name="T79" fmla="*/ 60 h 575"/>
                <a:gd name="T80" fmla="*/ 119 w 656"/>
                <a:gd name="T81" fmla="*/ 78 h 575"/>
                <a:gd name="T82" fmla="*/ 142 w 656"/>
                <a:gd name="T83" fmla="*/ 95 h 575"/>
                <a:gd name="T84" fmla="*/ 164 w 656"/>
                <a:gd name="T85" fmla="*/ 113 h 575"/>
                <a:gd name="T86" fmla="*/ 188 w 656"/>
                <a:gd name="T87" fmla="*/ 130 h 575"/>
                <a:gd name="T88" fmla="*/ 213 w 656"/>
                <a:gd name="T89" fmla="*/ 14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6" h="575">
                  <a:moveTo>
                    <a:pt x="213" y="146"/>
                  </a:moveTo>
                  <a:lnTo>
                    <a:pt x="256" y="185"/>
                  </a:lnTo>
                  <a:lnTo>
                    <a:pt x="299" y="223"/>
                  </a:lnTo>
                  <a:lnTo>
                    <a:pt x="339" y="261"/>
                  </a:lnTo>
                  <a:lnTo>
                    <a:pt x="380" y="300"/>
                  </a:lnTo>
                  <a:lnTo>
                    <a:pt x="419" y="336"/>
                  </a:lnTo>
                  <a:lnTo>
                    <a:pt x="458" y="374"/>
                  </a:lnTo>
                  <a:lnTo>
                    <a:pt x="498" y="413"/>
                  </a:lnTo>
                  <a:lnTo>
                    <a:pt x="539" y="452"/>
                  </a:lnTo>
                  <a:lnTo>
                    <a:pt x="549" y="471"/>
                  </a:lnTo>
                  <a:lnTo>
                    <a:pt x="562" y="488"/>
                  </a:lnTo>
                  <a:lnTo>
                    <a:pt x="578" y="502"/>
                  </a:lnTo>
                  <a:lnTo>
                    <a:pt x="595" y="515"/>
                  </a:lnTo>
                  <a:lnTo>
                    <a:pt x="610" y="528"/>
                  </a:lnTo>
                  <a:lnTo>
                    <a:pt x="627" y="543"/>
                  </a:lnTo>
                  <a:lnTo>
                    <a:pt x="642" y="557"/>
                  </a:lnTo>
                  <a:lnTo>
                    <a:pt x="656" y="575"/>
                  </a:lnTo>
                  <a:lnTo>
                    <a:pt x="591" y="526"/>
                  </a:lnTo>
                  <a:lnTo>
                    <a:pt x="529" y="473"/>
                  </a:lnTo>
                  <a:lnTo>
                    <a:pt x="466" y="414"/>
                  </a:lnTo>
                  <a:lnTo>
                    <a:pt x="403" y="358"/>
                  </a:lnTo>
                  <a:lnTo>
                    <a:pt x="339" y="298"/>
                  </a:lnTo>
                  <a:lnTo>
                    <a:pt x="276" y="241"/>
                  </a:lnTo>
                  <a:lnTo>
                    <a:pt x="213" y="188"/>
                  </a:lnTo>
                  <a:lnTo>
                    <a:pt x="152" y="140"/>
                  </a:lnTo>
                  <a:lnTo>
                    <a:pt x="134" y="122"/>
                  </a:lnTo>
                  <a:lnTo>
                    <a:pt x="117" y="105"/>
                  </a:lnTo>
                  <a:lnTo>
                    <a:pt x="97" y="90"/>
                  </a:lnTo>
                  <a:lnTo>
                    <a:pt x="78" y="76"/>
                  </a:lnTo>
                  <a:lnTo>
                    <a:pt x="56" y="61"/>
                  </a:lnTo>
                  <a:lnTo>
                    <a:pt x="38" y="46"/>
                  </a:lnTo>
                  <a:lnTo>
                    <a:pt x="18" y="29"/>
                  </a:lnTo>
                  <a:lnTo>
                    <a:pt x="0" y="12"/>
                  </a:lnTo>
                  <a:lnTo>
                    <a:pt x="2" y="1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0" y="6"/>
                  </a:lnTo>
                  <a:lnTo>
                    <a:pt x="51" y="23"/>
                  </a:lnTo>
                  <a:lnTo>
                    <a:pt x="74" y="41"/>
                  </a:lnTo>
                  <a:lnTo>
                    <a:pt x="96" y="60"/>
                  </a:lnTo>
                  <a:lnTo>
                    <a:pt x="119" y="78"/>
                  </a:lnTo>
                  <a:lnTo>
                    <a:pt x="142" y="95"/>
                  </a:lnTo>
                  <a:lnTo>
                    <a:pt x="164" y="113"/>
                  </a:lnTo>
                  <a:lnTo>
                    <a:pt x="188" y="130"/>
                  </a:lnTo>
                  <a:lnTo>
                    <a:pt x="213" y="1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2" name="Freeform 122"/>
            <p:cNvSpPr>
              <a:spLocks/>
            </p:cNvSpPr>
            <p:nvPr/>
          </p:nvSpPr>
          <p:spPr bwMode="auto">
            <a:xfrm>
              <a:off x="9725" y="5530"/>
              <a:ext cx="228" cy="209"/>
            </a:xfrm>
            <a:custGeom>
              <a:avLst/>
              <a:gdLst>
                <a:gd name="T0" fmla="*/ 228 w 228"/>
                <a:gd name="T1" fmla="*/ 6 h 209"/>
                <a:gd name="T2" fmla="*/ 225 w 228"/>
                <a:gd name="T3" fmla="*/ 16 h 209"/>
                <a:gd name="T4" fmla="*/ 222 w 228"/>
                <a:gd name="T5" fmla="*/ 23 h 209"/>
                <a:gd name="T6" fmla="*/ 216 w 228"/>
                <a:gd name="T7" fmla="*/ 30 h 209"/>
                <a:gd name="T8" fmla="*/ 211 w 228"/>
                <a:gd name="T9" fmla="*/ 36 h 209"/>
                <a:gd name="T10" fmla="*/ 196 w 228"/>
                <a:gd name="T11" fmla="*/ 43 h 209"/>
                <a:gd name="T12" fmla="*/ 185 w 228"/>
                <a:gd name="T13" fmla="*/ 55 h 209"/>
                <a:gd name="T14" fmla="*/ 162 w 228"/>
                <a:gd name="T15" fmla="*/ 76 h 209"/>
                <a:gd name="T16" fmla="*/ 141 w 228"/>
                <a:gd name="T17" fmla="*/ 98 h 209"/>
                <a:gd name="T18" fmla="*/ 116 w 228"/>
                <a:gd name="T19" fmla="*/ 120 h 209"/>
                <a:gd name="T20" fmla="*/ 92 w 228"/>
                <a:gd name="T21" fmla="*/ 141 h 209"/>
                <a:gd name="T22" fmla="*/ 67 w 228"/>
                <a:gd name="T23" fmla="*/ 160 h 209"/>
                <a:gd name="T24" fmla="*/ 43 w 228"/>
                <a:gd name="T25" fmla="*/ 179 h 209"/>
                <a:gd name="T26" fmla="*/ 20 w 228"/>
                <a:gd name="T27" fmla="*/ 195 h 209"/>
                <a:gd name="T28" fmla="*/ 0 w 228"/>
                <a:gd name="T29" fmla="*/ 209 h 209"/>
                <a:gd name="T30" fmla="*/ 23 w 228"/>
                <a:gd name="T31" fmla="*/ 178 h 209"/>
                <a:gd name="T32" fmla="*/ 48 w 228"/>
                <a:gd name="T33" fmla="*/ 152 h 209"/>
                <a:gd name="T34" fmla="*/ 74 w 228"/>
                <a:gd name="T35" fmla="*/ 125 h 209"/>
                <a:gd name="T36" fmla="*/ 101 w 228"/>
                <a:gd name="T37" fmla="*/ 100 h 209"/>
                <a:gd name="T38" fmla="*/ 128 w 228"/>
                <a:gd name="T39" fmla="*/ 74 h 209"/>
                <a:gd name="T40" fmla="*/ 159 w 228"/>
                <a:gd name="T41" fmla="*/ 49 h 209"/>
                <a:gd name="T42" fmla="*/ 190 w 228"/>
                <a:gd name="T43" fmla="*/ 25 h 209"/>
                <a:gd name="T44" fmla="*/ 222 w 228"/>
                <a:gd name="T45" fmla="*/ 0 h 209"/>
                <a:gd name="T46" fmla="*/ 228 w 228"/>
                <a:gd name="T47" fmla="*/ 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209">
                  <a:moveTo>
                    <a:pt x="228" y="6"/>
                  </a:moveTo>
                  <a:lnTo>
                    <a:pt x="225" y="16"/>
                  </a:lnTo>
                  <a:lnTo>
                    <a:pt x="222" y="23"/>
                  </a:lnTo>
                  <a:lnTo>
                    <a:pt x="216" y="30"/>
                  </a:lnTo>
                  <a:lnTo>
                    <a:pt x="211" y="36"/>
                  </a:lnTo>
                  <a:lnTo>
                    <a:pt x="196" y="43"/>
                  </a:lnTo>
                  <a:lnTo>
                    <a:pt x="185" y="55"/>
                  </a:lnTo>
                  <a:lnTo>
                    <a:pt x="162" y="76"/>
                  </a:lnTo>
                  <a:lnTo>
                    <a:pt x="141" y="98"/>
                  </a:lnTo>
                  <a:lnTo>
                    <a:pt x="116" y="120"/>
                  </a:lnTo>
                  <a:lnTo>
                    <a:pt x="92" y="141"/>
                  </a:lnTo>
                  <a:lnTo>
                    <a:pt x="67" y="160"/>
                  </a:lnTo>
                  <a:lnTo>
                    <a:pt x="43" y="179"/>
                  </a:lnTo>
                  <a:lnTo>
                    <a:pt x="20" y="195"/>
                  </a:lnTo>
                  <a:lnTo>
                    <a:pt x="0" y="209"/>
                  </a:lnTo>
                  <a:lnTo>
                    <a:pt x="23" y="178"/>
                  </a:lnTo>
                  <a:lnTo>
                    <a:pt x="48" y="152"/>
                  </a:lnTo>
                  <a:lnTo>
                    <a:pt x="74" y="125"/>
                  </a:lnTo>
                  <a:lnTo>
                    <a:pt x="101" y="100"/>
                  </a:lnTo>
                  <a:lnTo>
                    <a:pt x="128" y="74"/>
                  </a:lnTo>
                  <a:lnTo>
                    <a:pt x="159" y="49"/>
                  </a:lnTo>
                  <a:lnTo>
                    <a:pt x="190" y="25"/>
                  </a:lnTo>
                  <a:lnTo>
                    <a:pt x="222" y="0"/>
                  </a:lnTo>
                  <a:lnTo>
                    <a:pt x="22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3" name="Freeform 123"/>
            <p:cNvSpPr>
              <a:spLocks/>
            </p:cNvSpPr>
            <p:nvPr/>
          </p:nvSpPr>
          <p:spPr bwMode="auto">
            <a:xfrm>
              <a:off x="9541" y="5549"/>
              <a:ext cx="105" cy="116"/>
            </a:xfrm>
            <a:custGeom>
              <a:avLst/>
              <a:gdLst>
                <a:gd name="T0" fmla="*/ 13 w 105"/>
                <a:gd name="T1" fmla="*/ 116 h 116"/>
                <a:gd name="T2" fmla="*/ 0 w 105"/>
                <a:gd name="T3" fmla="*/ 116 h 116"/>
                <a:gd name="T4" fmla="*/ 10 w 105"/>
                <a:gd name="T5" fmla="*/ 104 h 116"/>
                <a:gd name="T6" fmla="*/ 22 w 105"/>
                <a:gd name="T7" fmla="*/ 92 h 116"/>
                <a:gd name="T8" fmla="*/ 36 w 105"/>
                <a:gd name="T9" fmla="*/ 78 h 116"/>
                <a:gd name="T10" fmla="*/ 49 w 105"/>
                <a:gd name="T11" fmla="*/ 64 h 116"/>
                <a:gd name="T12" fmla="*/ 63 w 105"/>
                <a:gd name="T13" fmla="*/ 49 h 116"/>
                <a:gd name="T14" fmla="*/ 78 w 105"/>
                <a:gd name="T15" fmla="*/ 34 h 116"/>
                <a:gd name="T16" fmla="*/ 91 w 105"/>
                <a:gd name="T17" fmla="*/ 17 h 116"/>
                <a:gd name="T18" fmla="*/ 105 w 105"/>
                <a:gd name="T19" fmla="*/ 0 h 116"/>
                <a:gd name="T20" fmla="*/ 98 w 105"/>
                <a:gd name="T21" fmla="*/ 15 h 116"/>
                <a:gd name="T22" fmla="*/ 91 w 105"/>
                <a:gd name="T23" fmla="*/ 30 h 116"/>
                <a:gd name="T24" fmla="*/ 77 w 105"/>
                <a:gd name="T25" fmla="*/ 44 h 116"/>
                <a:gd name="T26" fmla="*/ 65 w 105"/>
                <a:gd name="T27" fmla="*/ 59 h 116"/>
                <a:gd name="T28" fmla="*/ 49 w 105"/>
                <a:gd name="T29" fmla="*/ 73 h 116"/>
                <a:gd name="T30" fmla="*/ 36 w 105"/>
                <a:gd name="T31" fmla="*/ 87 h 116"/>
                <a:gd name="T32" fmla="*/ 22 w 105"/>
                <a:gd name="T33" fmla="*/ 101 h 116"/>
                <a:gd name="T34" fmla="*/ 13 w 105"/>
                <a:gd name="T3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16">
                  <a:moveTo>
                    <a:pt x="13" y="116"/>
                  </a:moveTo>
                  <a:lnTo>
                    <a:pt x="0" y="116"/>
                  </a:lnTo>
                  <a:lnTo>
                    <a:pt x="10" y="104"/>
                  </a:lnTo>
                  <a:lnTo>
                    <a:pt x="22" y="92"/>
                  </a:lnTo>
                  <a:lnTo>
                    <a:pt x="36" y="78"/>
                  </a:lnTo>
                  <a:lnTo>
                    <a:pt x="49" y="64"/>
                  </a:lnTo>
                  <a:lnTo>
                    <a:pt x="63" y="49"/>
                  </a:lnTo>
                  <a:lnTo>
                    <a:pt x="78" y="34"/>
                  </a:lnTo>
                  <a:lnTo>
                    <a:pt x="91" y="17"/>
                  </a:lnTo>
                  <a:lnTo>
                    <a:pt x="105" y="0"/>
                  </a:lnTo>
                  <a:lnTo>
                    <a:pt x="98" y="15"/>
                  </a:lnTo>
                  <a:lnTo>
                    <a:pt x="91" y="30"/>
                  </a:lnTo>
                  <a:lnTo>
                    <a:pt x="77" y="44"/>
                  </a:lnTo>
                  <a:lnTo>
                    <a:pt x="65" y="59"/>
                  </a:lnTo>
                  <a:lnTo>
                    <a:pt x="49" y="73"/>
                  </a:lnTo>
                  <a:lnTo>
                    <a:pt x="36" y="87"/>
                  </a:lnTo>
                  <a:lnTo>
                    <a:pt x="22" y="101"/>
                  </a:lnTo>
                  <a:lnTo>
                    <a:pt x="13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4" name="Freeform 124"/>
            <p:cNvSpPr>
              <a:spLocks/>
            </p:cNvSpPr>
            <p:nvPr/>
          </p:nvSpPr>
          <p:spPr bwMode="auto">
            <a:xfrm>
              <a:off x="7095" y="5621"/>
              <a:ext cx="553" cy="436"/>
            </a:xfrm>
            <a:custGeom>
              <a:avLst/>
              <a:gdLst>
                <a:gd name="T0" fmla="*/ 86 w 553"/>
                <a:gd name="T1" fmla="*/ 50 h 436"/>
                <a:gd name="T2" fmla="*/ 149 w 553"/>
                <a:gd name="T3" fmla="*/ 93 h 436"/>
                <a:gd name="T4" fmla="*/ 211 w 553"/>
                <a:gd name="T5" fmla="*/ 139 h 436"/>
                <a:gd name="T6" fmla="*/ 271 w 553"/>
                <a:gd name="T7" fmla="*/ 185 h 436"/>
                <a:gd name="T8" fmla="*/ 332 w 553"/>
                <a:gd name="T9" fmla="*/ 234 h 436"/>
                <a:gd name="T10" fmla="*/ 389 w 553"/>
                <a:gd name="T11" fmla="*/ 281 h 436"/>
                <a:gd name="T12" fmla="*/ 446 w 553"/>
                <a:gd name="T13" fmla="*/ 332 h 436"/>
                <a:gd name="T14" fmla="*/ 499 w 553"/>
                <a:gd name="T15" fmla="*/ 382 h 436"/>
                <a:gd name="T16" fmla="*/ 553 w 553"/>
                <a:gd name="T17" fmla="*/ 436 h 436"/>
                <a:gd name="T18" fmla="*/ 479 w 553"/>
                <a:gd name="T19" fmla="*/ 381 h 436"/>
                <a:gd name="T20" fmla="*/ 410 w 553"/>
                <a:gd name="T21" fmla="*/ 326 h 436"/>
                <a:gd name="T22" fmla="*/ 341 w 553"/>
                <a:gd name="T23" fmla="*/ 270 h 436"/>
                <a:gd name="T24" fmla="*/ 276 w 553"/>
                <a:gd name="T25" fmla="*/ 217 h 436"/>
                <a:gd name="T26" fmla="*/ 208 w 553"/>
                <a:gd name="T27" fmla="*/ 163 h 436"/>
                <a:gd name="T28" fmla="*/ 141 w 553"/>
                <a:gd name="T29" fmla="*/ 113 h 436"/>
                <a:gd name="T30" fmla="*/ 71 w 553"/>
                <a:gd name="T31" fmla="*/ 61 h 436"/>
                <a:gd name="T32" fmla="*/ 0 w 553"/>
                <a:gd name="T33" fmla="*/ 14 h 436"/>
                <a:gd name="T34" fmla="*/ 0 w 553"/>
                <a:gd name="T35" fmla="*/ 1 h 436"/>
                <a:gd name="T36" fmla="*/ 12 w 553"/>
                <a:gd name="T37" fmla="*/ 0 h 436"/>
                <a:gd name="T38" fmla="*/ 26 w 553"/>
                <a:gd name="T39" fmla="*/ 4 h 436"/>
                <a:gd name="T40" fmla="*/ 37 w 553"/>
                <a:gd name="T41" fmla="*/ 9 h 436"/>
                <a:gd name="T42" fmla="*/ 49 w 553"/>
                <a:gd name="T43" fmla="*/ 18 h 436"/>
                <a:gd name="T44" fmla="*/ 58 w 553"/>
                <a:gd name="T45" fmla="*/ 27 h 436"/>
                <a:gd name="T46" fmla="*/ 69 w 553"/>
                <a:gd name="T47" fmla="*/ 36 h 436"/>
                <a:gd name="T48" fmla="*/ 77 w 553"/>
                <a:gd name="T49" fmla="*/ 43 h 436"/>
                <a:gd name="T50" fmla="*/ 86 w 553"/>
                <a:gd name="T51" fmla="*/ 5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3" h="436">
                  <a:moveTo>
                    <a:pt x="86" y="50"/>
                  </a:moveTo>
                  <a:lnTo>
                    <a:pt x="149" y="93"/>
                  </a:lnTo>
                  <a:lnTo>
                    <a:pt x="211" y="139"/>
                  </a:lnTo>
                  <a:lnTo>
                    <a:pt x="271" y="185"/>
                  </a:lnTo>
                  <a:lnTo>
                    <a:pt x="332" y="234"/>
                  </a:lnTo>
                  <a:lnTo>
                    <a:pt x="389" y="281"/>
                  </a:lnTo>
                  <a:lnTo>
                    <a:pt x="446" y="332"/>
                  </a:lnTo>
                  <a:lnTo>
                    <a:pt x="499" y="382"/>
                  </a:lnTo>
                  <a:lnTo>
                    <a:pt x="553" y="436"/>
                  </a:lnTo>
                  <a:lnTo>
                    <a:pt x="479" y="381"/>
                  </a:lnTo>
                  <a:lnTo>
                    <a:pt x="410" y="326"/>
                  </a:lnTo>
                  <a:lnTo>
                    <a:pt x="341" y="270"/>
                  </a:lnTo>
                  <a:lnTo>
                    <a:pt x="276" y="217"/>
                  </a:lnTo>
                  <a:lnTo>
                    <a:pt x="208" y="163"/>
                  </a:lnTo>
                  <a:lnTo>
                    <a:pt x="141" y="113"/>
                  </a:lnTo>
                  <a:lnTo>
                    <a:pt x="71" y="61"/>
                  </a:lnTo>
                  <a:lnTo>
                    <a:pt x="0" y="14"/>
                  </a:lnTo>
                  <a:lnTo>
                    <a:pt x="0" y="1"/>
                  </a:lnTo>
                  <a:lnTo>
                    <a:pt x="12" y="0"/>
                  </a:lnTo>
                  <a:lnTo>
                    <a:pt x="26" y="4"/>
                  </a:lnTo>
                  <a:lnTo>
                    <a:pt x="37" y="9"/>
                  </a:lnTo>
                  <a:lnTo>
                    <a:pt x="49" y="18"/>
                  </a:lnTo>
                  <a:lnTo>
                    <a:pt x="58" y="27"/>
                  </a:lnTo>
                  <a:lnTo>
                    <a:pt x="69" y="36"/>
                  </a:lnTo>
                  <a:lnTo>
                    <a:pt x="77" y="43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5" name="Freeform 125"/>
            <p:cNvSpPr>
              <a:spLocks/>
            </p:cNvSpPr>
            <p:nvPr/>
          </p:nvSpPr>
          <p:spPr bwMode="auto">
            <a:xfrm>
              <a:off x="9639" y="5635"/>
              <a:ext cx="284" cy="238"/>
            </a:xfrm>
            <a:custGeom>
              <a:avLst/>
              <a:gdLst>
                <a:gd name="T0" fmla="*/ 271 w 284"/>
                <a:gd name="T1" fmla="*/ 6 h 238"/>
                <a:gd name="T2" fmla="*/ 274 w 284"/>
                <a:gd name="T3" fmla="*/ 9 h 238"/>
                <a:gd name="T4" fmla="*/ 284 w 284"/>
                <a:gd name="T5" fmla="*/ 18 h 238"/>
                <a:gd name="T6" fmla="*/ 245 w 284"/>
                <a:gd name="T7" fmla="*/ 44 h 238"/>
                <a:gd name="T8" fmla="*/ 210 w 284"/>
                <a:gd name="T9" fmla="*/ 71 h 238"/>
                <a:gd name="T10" fmla="*/ 177 w 284"/>
                <a:gd name="T11" fmla="*/ 99 h 238"/>
                <a:gd name="T12" fmla="*/ 144 w 284"/>
                <a:gd name="T13" fmla="*/ 129 h 238"/>
                <a:gd name="T14" fmla="*/ 109 w 284"/>
                <a:gd name="T15" fmla="*/ 157 h 238"/>
                <a:gd name="T16" fmla="*/ 75 w 284"/>
                <a:gd name="T17" fmla="*/ 186 h 238"/>
                <a:gd name="T18" fmla="*/ 39 w 284"/>
                <a:gd name="T19" fmla="*/ 212 h 238"/>
                <a:gd name="T20" fmla="*/ 0 w 284"/>
                <a:gd name="T21" fmla="*/ 238 h 238"/>
                <a:gd name="T22" fmla="*/ 31 w 284"/>
                <a:gd name="T23" fmla="*/ 209 h 238"/>
                <a:gd name="T24" fmla="*/ 62 w 284"/>
                <a:gd name="T25" fmla="*/ 180 h 238"/>
                <a:gd name="T26" fmla="*/ 92 w 284"/>
                <a:gd name="T27" fmla="*/ 149 h 238"/>
                <a:gd name="T28" fmla="*/ 124 w 284"/>
                <a:gd name="T29" fmla="*/ 120 h 238"/>
                <a:gd name="T30" fmla="*/ 155 w 284"/>
                <a:gd name="T31" fmla="*/ 90 h 238"/>
                <a:gd name="T32" fmla="*/ 189 w 284"/>
                <a:gd name="T33" fmla="*/ 59 h 238"/>
                <a:gd name="T34" fmla="*/ 222 w 284"/>
                <a:gd name="T35" fmla="*/ 29 h 238"/>
                <a:gd name="T36" fmla="*/ 259 w 284"/>
                <a:gd name="T37" fmla="*/ 0 h 238"/>
                <a:gd name="T38" fmla="*/ 261 w 284"/>
                <a:gd name="T39" fmla="*/ 3 h 238"/>
                <a:gd name="T40" fmla="*/ 265 w 284"/>
                <a:gd name="T41" fmla="*/ 4 h 238"/>
                <a:gd name="T42" fmla="*/ 268 w 284"/>
                <a:gd name="T43" fmla="*/ 4 h 238"/>
                <a:gd name="T44" fmla="*/ 271 w 284"/>
                <a:gd name="T45" fmla="*/ 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4" h="238">
                  <a:moveTo>
                    <a:pt x="271" y="6"/>
                  </a:moveTo>
                  <a:lnTo>
                    <a:pt x="274" y="9"/>
                  </a:lnTo>
                  <a:lnTo>
                    <a:pt x="284" y="18"/>
                  </a:lnTo>
                  <a:lnTo>
                    <a:pt x="245" y="44"/>
                  </a:lnTo>
                  <a:lnTo>
                    <a:pt x="210" y="71"/>
                  </a:lnTo>
                  <a:lnTo>
                    <a:pt x="177" y="99"/>
                  </a:lnTo>
                  <a:lnTo>
                    <a:pt x="144" y="129"/>
                  </a:lnTo>
                  <a:lnTo>
                    <a:pt x="109" y="157"/>
                  </a:lnTo>
                  <a:lnTo>
                    <a:pt x="75" y="186"/>
                  </a:lnTo>
                  <a:lnTo>
                    <a:pt x="39" y="212"/>
                  </a:lnTo>
                  <a:lnTo>
                    <a:pt x="0" y="238"/>
                  </a:lnTo>
                  <a:lnTo>
                    <a:pt x="31" y="209"/>
                  </a:lnTo>
                  <a:lnTo>
                    <a:pt x="62" y="180"/>
                  </a:lnTo>
                  <a:lnTo>
                    <a:pt x="92" y="149"/>
                  </a:lnTo>
                  <a:lnTo>
                    <a:pt x="124" y="120"/>
                  </a:lnTo>
                  <a:lnTo>
                    <a:pt x="155" y="90"/>
                  </a:lnTo>
                  <a:lnTo>
                    <a:pt x="189" y="59"/>
                  </a:lnTo>
                  <a:lnTo>
                    <a:pt x="222" y="29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5" y="4"/>
                  </a:lnTo>
                  <a:lnTo>
                    <a:pt x="268" y="4"/>
                  </a:lnTo>
                  <a:lnTo>
                    <a:pt x="271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6" name="Freeform 126"/>
            <p:cNvSpPr>
              <a:spLocks/>
            </p:cNvSpPr>
            <p:nvPr/>
          </p:nvSpPr>
          <p:spPr bwMode="auto">
            <a:xfrm>
              <a:off x="7045" y="5708"/>
              <a:ext cx="633" cy="489"/>
            </a:xfrm>
            <a:custGeom>
              <a:avLst/>
              <a:gdLst>
                <a:gd name="T0" fmla="*/ 160 w 633"/>
                <a:gd name="T1" fmla="*/ 92 h 489"/>
                <a:gd name="T2" fmla="*/ 214 w 633"/>
                <a:gd name="T3" fmla="*/ 128 h 489"/>
                <a:gd name="T4" fmla="*/ 271 w 633"/>
                <a:gd name="T5" fmla="*/ 168 h 489"/>
                <a:gd name="T6" fmla="*/ 328 w 633"/>
                <a:gd name="T7" fmla="*/ 210 h 489"/>
                <a:gd name="T8" fmla="*/ 388 w 633"/>
                <a:gd name="T9" fmla="*/ 254 h 489"/>
                <a:gd name="T10" fmla="*/ 445 w 633"/>
                <a:gd name="T11" fmla="*/ 297 h 489"/>
                <a:gd name="T12" fmla="*/ 503 w 633"/>
                <a:gd name="T13" fmla="*/ 343 h 489"/>
                <a:gd name="T14" fmla="*/ 557 w 633"/>
                <a:gd name="T15" fmla="*/ 389 h 489"/>
                <a:gd name="T16" fmla="*/ 609 w 633"/>
                <a:gd name="T17" fmla="*/ 434 h 489"/>
                <a:gd name="T18" fmla="*/ 599 w 633"/>
                <a:gd name="T19" fmla="*/ 434 h 489"/>
                <a:gd name="T20" fmla="*/ 590 w 633"/>
                <a:gd name="T21" fmla="*/ 440 h 489"/>
                <a:gd name="T22" fmla="*/ 633 w 633"/>
                <a:gd name="T23" fmla="*/ 489 h 489"/>
                <a:gd name="T24" fmla="*/ 555 w 633"/>
                <a:gd name="T25" fmla="*/ 439 h 489"/>
                <a:gd name="T26" fmla="*/ 477 w 633"/>
                <a:gd name="T27" fmla="*/ 389 h 489"/>
                <a:gd name="T28" fmla="*/ 399 w 633"/>
                <a:gd name="T29" fmla="*/ 340 h 489"/>
                <a:gd name="T30" fmla="*/ 322 w 633"/>
                <a:gd name="T31" fmla="*/ 292 h 489"/>
                <a:gd name="T32" fmla="*/ 244 w 633"/>
                <a:gd name="T33" fmla="*/ 243 h 489"/>
                <a:gd name="T34" fmla="*/ 168 w 633"/>
                <a:gd name="T35" fmla="*/ 196 h 489"/>
                <a:gd name="T36" fmla="*/ 90 w 633"/>
                <a:gd name="T37" fmla="*/ 150 h 489"/>
                <a:gd name="T38" fmla="*/ 14 w 633"/>
                <a:gd name="T39" fmla="*/ 104 h 489"/>
                <a:gd name="T40" fmla="*/ 8 w 633"/>
                <a:gd name="T41" fmla="*/ 97 h 489"/>
                <a:gd name="T42" fmla="*/ 3 w 633"/>
                <a:gd name="T43" fmla="*/ 92 h 489"/>
                <a:gd name="T44" fmla="*/ 0 w 633"/>
                <a:gd name="T45" fmla="*/ 86 h 489"/>
                <a:gd name="T46" fmla="*/ 1 w 633"/>
                <a:gd name="T47" fmla="*/ 80 h 489"/>
                <a:gd name="T48" fmla="*/ 8 w 633"/>
                <a:gd name="T49" fmla="*/ 72 h 489"/>
                <a:gd name="T50" fmla="*/ 16 w 633"/>
                <a:gd name="T51" fmla="*/ 70 h 489"/>
                <a:gd name="T52" fmla="*/ 27 w 633"/>
                <a:gd name="T53" fmla="*/ 72 h 489"/>
                <a:gd name="T54" fmla="*/ 38 w 633"/>
                <a:gd name="T55" fmla="*/ 80 h 489"/>
                <a:gd name="T56" fmla="*/ 56 w 633"/>
                <a:gd name="T57" fmla="*/ 90 h 489"/>
                <a:gd name="T58" fmla="*/ 75 w 633"/>
                <a:gd name="T59" fmla="*/ 103 h 489"/>
                <a:gd name="T60" fmla="*/ 94 w 633"/>
                <a:gd name="T61" fmla="*/ 113 h 489"/>
                <a:gd name="T62" fmla="*/ 115 w 633"/>
                <a:gd name="T63" fmla="*/ 127 h 489"/>
                <a:gd name="T64" fmla="*/ 133 w 633"/>
                <a:gd name="T65" fmla="*/ 139 h 489"/>
                <a:gd name="T66" fmla="*/ 153 w 633"/>
                <a:gd name="T67" fmla="*/ 153 h 489"/>
                <a:gd name="T68" fmla="*/ 171 w 633"/>
                <a:gd name="T69" fmla="*/ 167 h 489"/>
                <a:gd name="T70" fmla="*/ 191 w 633"/>
                <a:gd name="T71" fmla="*/ 183 h 489"/>
                <a:gd name="T72" fmla="*/ 219 w 633"/>
                <a:gd name="T73" fmla="*/ 196 h 489"/>
                <a:gd name="T74" fmla="*/ 246 w 633"/>
                <a:gd name="T75" fmla="*/ 211 h 489"/>
                <a:gd name="T76" fmla="*/ 274 w 633"/>
                <a:gd name="T77" fmla="*/ 226 h 489"/>
                <a:gd name="T78" fmla="*/ 301 w 633"/>
                <a:gd name="T79" fmla="*/ 245 h 489"/>
                <a:gd name="T80" fmla="*/ 328 w 633"/>
                <a:gd name="T81" fmla="*/ 261 h 489"/>
                <a:gd name="T82" fmla="*/ 356 w 633"/>
                <a:gd name="T83" fmla="*/ 280 h 489"/>
                <a:gd name="T84" fmla="*/ 384 w 633"/>
                <a:gd name="T85" fmla="*/ 297 h 489"/>
                <a:gd name="T86" fmla="*/ 413 w 633"/>
                <a:gd name="T87" fmla="*/ 312 h 489"/>
                <a:gd name="T88" fmla="*/ 419 w 633"/>
                <a:gd name="T89" fmla="*/ 306 h 489"/>
                <a:gd name="T90" fmla="*/ 367 w 633"/>
                <a:gd name="T91" fmla="*/ 266 h 489"/>
                <a:gd name="T92" fmla="*/ 316 w 633"/>
                <a:gd name="T93" fmla="*/ 229 h 489"/>
                <a:gd name="T94" fmla="*/ 264 w 633"/>
                <a:gd name="T95" fmla="*/ 193 h 489"/>
                <a:gd name="T96" fmla="*/ 214 w 633"/>
                <a:gd name="T97" fmla="*/ 158 h 489"/>
                <a:gd name="T98" fmla="*/ 162 w 633"/>
                <a:gd name="T99" fmla="*/ 121 h 489"/>
                <a:gd name="T100" fmla="*/ 111 w 633"/>
                <a:gd name="T101" fmla="*/ 87 h 489"/>
                <a:gd name="T102" fmla="*/ 59 w 633"/>
                <a:gd name="T103" fmla="*/ 52 h 489"/>
                <a:gd name="T104" fmla="*/ 8 w 633"/>
                <a:gd name="T105" fmla="*/ 18 h 489"/>
                <a:gd name="T106" fmla="*/ 8 w 633"/>
                <a:gd name="T107" fmla="*/ 0 h 489"/>
                <a:gd name="T108" fmla="*/ 26 w 633"/>
                <a:gd name="T109" fmla="*/ 8 h 489"/>
                <a:gd name="T110" fmla="*/ 45 w 633"/>
                <a:gd name="T111" fmla="*/ 17 h 489"/>
                <a:gd name="T112" fmla="*/ 64 w 633"/>
                <a:gd name="T113" fmla="*/ 27 h 489"/>
                <a:gd name="T114" fmla="*/ 84 w 633"/>
                <a:gd name="T115" fmla="*/ 41 h 489"/>
                <a:gd name="T116" fmla="*/ 102 w 633"/>
                <a:gd name="T117" fmla="*/ 54 h 489"/>
                <a:gd name="T118" fmla="*/ 121 w 633"/>
                <a:gd name="T119" fmla="*/ 66 h 489"/>
                <a:gd name="T120" fmla="*/ 139 w 633"/>
                <a:gd name="T121" fmla="*/ 78 h 489"/>
                <a:gd name="T122" fmla="*/ 160 w 633"/>
                <a:gd name="T123" fmla="*/ 9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3" h="489">
                  <a:moveTo>
                    <a:pt x="160" y="92"/>
                  </a:moveTo>
                  <a:lnTo>
                    <a:pt x="214" y="128"/>
                  </a:lnTo>
                  <a:lnTo>
                    <a:pt x="271" y="168"/>
                  </a:lnTo>
                  <a:lnTo>
                    <a:pt x="328" y="210"/>
                  </a:lnTo>
                  <a:lnTo>
                    <a:pt x="388" y="254"/>
                  </a:lnTo>
                  <a:lnTo>
                    <a:pt x="445" y="297"/>
                  </a:lnTo>
                  <a:lnTo>
                    <a:pt x="503" y="343"/>
                  </a:lnTo>
                  <a:lnTo>
                    <a:pt x="557" y="389"/>
                  </a:lnTo>
                  <a:lnTo>
                    <a:pt x="609" y="434"/>
                  </a:lnTo>
                  <a:lnTo>
                    <a:pt x="599" y="434"/>
                  </a:lnTo>
                  <a:lnTo>
                    <a:pt x="590" y="440"/>
                  </a:lnTo>
                  <a:lnTo>
                    <a:pt x="633" y="489"/>
                  </a:lnTo>
                  <a:lnTo>
                    <a:pt x="555" y="439"/>
                  </a:lnTo>
                  <a:lnTo>
                    <a:pt x="477" y="389"/>
                  </a:lnTo>
                  <a:lnTo>
                    <a:pt x="399" y="340"/>
                  </a:lnTo>
                  <a:lnTo>
                    <a:pt x="322" y="292"/>
                  </a:lnTo>
                  <a:lnTo>
                    <a:pt x="244" y="243"/>
                  </a:lnTo>
                  <a:lnTo>
                    <a:pt x="168" y="196"/>
                  </a:lnTo>
                  <a:lnTo>
                    <a:pt x="90" y="150"/>
                  </a:lnTo>
                  <a:lnTo>
                    <a:pt x="14" y="104"/>
                  </a:lnTo>
                  <a:lnTo>
                    <a:pt x="8" y="97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8" y="72"/>
                  </a:lnTo>
                  <a:lnTo>
                    <a:pt x="16" y="70"/>
                  </a:lnTo>
                  <a:lnTo>
                    <a:pt x="27" y="72"/>
                  </a:lnTo>
                  <a:lnTo>
                    <a:pt x="38" y="80"/>
                  </a:lnTo>
                  <a:lnTo>
                    <a:pt x="56" y="90"/>
                  </a:lnTo>
                  <a:lnTo>
                    <a:pt x="75" y="103"/>
                  </a:lnTo>
                  <a:lnTo>
                    <a:pt x="94" y="113"/>
                  </a:lnTo>
                  <a:lnTo>
                    <a:pt x="115" y="127"/>
                  </a:lnTo>
                  <a:lnTo>
                    <a:pt x="133" y="139"/>
                  </a:lnTo>
                  <a:lnTo>
                    <a:pt x="153" y="153"/>
                  </a:lnTo>
                  <a:lnTo>
                    <a:pt x="171" y="167"/>
                  </a:lnTo>
                  <a:lnTo>
                    <a:pt x="191" y="183"/>
                  </a:lnTo>
                  <a:lnTo>
                    <a:pt x="219" y="196"/>
                  </a:lnTo>
                  <a:lnTo>
                    <a:pt x="246" y="211"/>
                  </a:lnTo>
                  <a:lnTo>
                    <a:pt x="274" y="226"/>
                  </a:lnTo>
                  <a:lnTo>
                    <a:pt x="301" y="245"/>
                  </a:lnTo>
                  <a:lnTo>
                    <a:pt x="328" y="261"/>
                  </a:lnTo>
                  <a:lnTo>
                    <a:pt x="356" y="280"/>
                  </a:lnTo>
                  <a:lnTo>
                    <a:pt x="384" y="297"/>
                  </a:lnTo>
                  <a:lnTo>
                    <a:pt x="413" y="312"/>
                  </a:lnTo>
                  <a:lnTo>
                    <a:pt x="419" y="306"/>
                  </a:lnTo>
                  <a:lnTo>
                    <a:pt x="367" y="266"/>
                  </a:lnTo>
                  <a:lnTo>
                    <a:pt x="316" y="229"/>
                  </a:lnTo>
                  <a:lnTo>
                    <a:pt x="264" y="193"/>
                  </a:lnTo>
                  <a:lnTo>
                    <a:pt x="214" y="158"/>
                  </a:lnTo>
                  <a:lnTo>
                    <a:pt x="162" y="121"/>
                  </a:lnTo>
                  <a:lnTo>
                    <a:pt x="111" y="87"/>
                  </a:lnTo>
                  <a:lnTo>
                    <a:pt x="59" y="52"/>
                  </a:lnTo>
                  <a:lnTo>
                    <a:pt x="8" y="18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17"/>
                  </a:lnTo>
                  <a:lnTo>
                    <a:pt x="64" y="27"/>
                  </a:lnTo>
                  <a:lnTo>
                    <a:pt x="84" y="41"/>
                  </a:lnTo>
                  <a:lnTo>
                    <a:pt x="102" y="54"/>
                  </a:lnTo>
                  <a:lnTo>
                    <a:pt x="121" y="66"/>
                  </a:lnTo>
                  <a:lnTo>
                    <a:pt x="139" y="78"/>
                  </a:lnTo>
                  <a:lnTo>
                    <a:pt x="160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7" name="Freeform 127"/>
            <p:cNvSpPr>
              <a:spLocks/>
            </p:cNvSpPr>
            <p:nvPr/>
          </p:nvSpPr>
          <p:spPr bwMode="auto">
            <a:xfrm>
              <a:off x="8683" y="5708"/>
              <a:ext cx="37" cy="25"/>
            </a:xfrm>
            <a:custGeom>
              <a:avLst/>
              <a:gdLst>
                <a:gd name="T0" fmla="*/ 37 w 37"/>
                <a:gd name="T1" fmla="*/ 12 h 25"/>
                <a:gd name="T2" fmla="*/ 37 w 37"/>
                <a:gd name="T3" fmla="*/ 25 h 25"/>
                <a:gd name="T4" fmla="*/ 0 w 37"/>
                <a:gd name="T5" fmla="*/ 25 h 25"/>
                <a:gd name="T6" fmla="*/ 0 w 37"/>
                <a:gd name="T7" fmla="*/ 0 h 25"/>
                <a:gd name="T8" fmla="*/ 9 w 37"/>
                <a:gd name="T9" fmla="*/ 0 h 25"/>
                <a:gd name="T10" fmla="*/ 19 w 37"/>
                <a:gd name="T11" fmla="*/ 1 h 25"/>
                <a:gd name="T12" fmla="*/ 28 w 37"/>
                <a:gd name="T13" fmla="*/ 5 h 25"/>
                <a:gd name="T14" fmla="*/ 37 w 37"/>
                <a:gd name="T1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5">
                  <a:moveTo>
                    <a:pt x="37" y="12"/>
                  </a:move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1"/>
                  </a:lnTo>
                  <a:lnTo>
                    <a:pt x="28" y="5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8" name="Freeform 128"/>
            <p:cNvSpPr>
              <a:spLocks/>
            </p:cNvSpPr>
            <p:nvPr/>
          </p:nvSpPr>
          <p:spPr bwMode="auto">
            <a:xfrm>
              <a:off x="9751" y="5781"/>
              <a:ext cx="159" cy="117"/>
            </a:xfrm>
            <a:custGeom>
              <a:avLst/>
              <a:gdLst>
                <a:gd name="T0" fmla="*/ 159 w 159"/>
                <a:gd name="T1" fmla="*/ 7 h 117"/>
                <a:gd name="T2" fmla="*/ 139 w 159"/>
                <a:gd name="T3" fmla="*/ 22 h 117"/>
                <a:gd name="T4" fmla="*/ 121 w 159"/>
                <a:gd name="T5" fmla="*/ 37 h 117"/>
                <a:gd name="T6" fmla="*/ 102 w 159"/>
                <a:gd name="T7" fmla="*/ 51 h 117"/>
                <a:gd name="T8" fmla="*/ 84 w 159"/>
                <a:gd name="T9" fmla="*/ 66 h 117"/>
                <a:gd name="T10" fmla="*/ 63 w 159"/>
                <a:gd name="T11" fmla="*/ 78 h 117"/>
                <a:gd name="T12" fmla="*/ 43 w 159"/>
                <a:gd name="T13" fmla="*/ 92 h 117"/>
                <a:gd name="T14" fmla="*/ 22 w 159"/>
                <a:gd name="T15" fmla="*/ 104 h 117"/>
                <a:gd name="T16" fmla="*/ 0 w 159"/>
                <a:gd name="T17" fmla="*/ 117 h 117"/>
                <a:gd name="T18" fmla="*/ 18 w 159"/>
                <a:gd name="T19" fmla="*/ 100 h 117"/>
                <a:gd name="T20" fmla="*/ 38 w 159"/>
                <a:gd name="T21" fmla="*/ 85 h 117"/>
                <a:gd name="T22" fmla="*/ 57 w 159"/>
                <a:gd name="T23" fmla="*/ 66 h 117"/>
                <a:gd name="T24" fmla="*/ 77 w 159"/>
                <a:gd name="T25" fmla="*/ 49 h 117"/>
                <a:gd name="T26" fmla="*/ 95 w 159"/>
                <a:gd name="T27" fmla="*/ 31 h 117"/>
                <a:gd name="T28" fmla="*/ 115 w 159"/>
                <a:gd name="T29" fmla="*/ 17 h 117"/>
                <a:gd name="T30" fmla="*/ 136 w 159"/>
                <a:gd name="T31" fmla="*/ 7 h 117"/>
                <a:gd name="T32" fmla="*/ 159 w 159"/>
                <a:gd name="T33" fmla="*/ 0 h 117"/>
                <a:gd name="T34" fmla="*/ 159 w 159"/>
                <a:gd name="T35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117">
                  <a:moveTo>
                    <a:pt x="159" y="7"/>
                  </a:moveTo>
                  <a:lnTo>
                    <a:pt x="139" y="22"/>
                  </a:lnTo>
                  <a:lnTo>
                    <a:pt x="121" y="37"/>
                  </a:lnTo>
                  <a:lnTo>
                    <a:pt x="102" y="51"/>
                  </a:lnTo>
                  <a:lnTo>
                    <a:pt x="84" y="66"/>
                  </a:lnTo>
                  <a:lnTo>
                    <a:pt x="63" y="78"/>
                  </a:lnTo>
                  <a:lnTo>
                    <a:pt x="43" y="92"/>
                  </a:lnTo>
                  <a:lnTo>
                    <a:pt x="22" y="104"/>
                  </a:lnTo>
                  <a:lnTo>
                    <a:pt x="0" y="117"/>
                  </a:lnTo>
                  <a:lnTo>
                    <a:pt x="18" y="100"/>
                  </a:lnTo>
                  <a:lnTo>
                    <a:pt x="38" y="85"/>
                  </a:lnTo>
                  <a:lnTo>
                    <a:pt x="57" y="66"/>
                  </a:lnTo>
                  <a:lnTo>
                    <a:pt x="77" y="49"/>
                  </a:lnTo>
                  <a:lnTo>
                    <a:pt x="95" y="31"/>
                  </a:lnTo>
                  <a:lnTo>
                    <a:pt x="115" y="17"/>
                  </a:lnTo>
                  <a:lnTo>
                    <a:pt x="136" y="7"/>
                  </a:lnTo>
                  <a:lnTo>
                    <a:pt x="159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69" name="Freeform 129"/>
            <p:cNvSpPr>
              <a:spLocks/>
            </p:cNvSpPr>
            <p:nvPr/>
          </p:nvSpPr>
          <p:spPr bwMode="auto">
            <a:xfrm>
              <a:off x="7065" y="5891"/>
              <a:ext cx="583" cy="363"/>
            </a:xfrm>
            <a:custGeom>
              <a:avLst/>
              <a:gdLst>
                <a:gd name="T0" fmla="*/ 344 w 583"/>
                <a:gd name="T1" fmla="*/ 203 h 363"/>
                <a:gd name="T2" fmla="*/ 356 w 583"/>
                <a:gd name="T3" fmla="*/ 203 h 363"/>
                <a:gd name="T4" fmla="*/ 367 w 583"/>
                <a:gd name="T5" fmla="*/ 207 h 363"/>
                <a:gd name="T6" fmla="*/ 376 w 583"/>
                <a:gd name="T7" fmla="*/ 213 h 363"/>
                <a:gd name="T8" fmla="*/ 387 w 583"/>
                <a:gd name="T9" fmla="*/ 222 h 363"/>
                <a:gd name="T10" fmla="*/ 396 w 583"/>
                <a:gd name="T11" fmla="*/ 232 h 363"/>
                <a:gd name="T12" fmla="*/ 405 w 583"/>
                <a:gd name="T13" fmla="*/ 241 h 363"/>
                <a:gd name="T14" fmla="*/ 416 w 583"/>
                <a:gd name="T15" fmla="*/ 248 h 363"/>
                <a:gd name="T16" fmla="*/ 429 w 583"/>
                <a:gd name="T17" fmla="*/ 257 h 363"/>
                <a:gd name="T18" fmla="*/ 439 w 583"/>
                <a:gd name="T19" fmla="*/ 264 h 363"/>
                <a:gd name="T20" fmla="*/ 449 w 583"/>
                <a:gd name="T21" fmla="*/ 270 h 363"/>
                <a:gd name="T22" fmla="*/ 458 w 583"/>
                <a:gd name="T23" fmla="*/ 276 h 363"/>
                <a:gd name="T24" fmla="*/ 471 w 583"/>
                <a:gd name="T25" fmla="*/ 284 h 363"/>
                <a:gd name="T26" fmla="*/ 482 w 583"/>
                <a:gd name="T27" fmla="*/ 290 h 363"/>
                <a:gd name="T28" fmla="*/ 492 w 583"/>
                <a:gd name="T29" fmla="*/ 299 h 363"/>
                <a:gd name="T30" fmla="*/ 500 w 583"/>
                <a:gd name="T31" fmla="*/ 306 h 363"/>
                <a:gd name="T32" fmla="*/ 509 w 583"/>
                <a:gd name="T33" fmla="*/ 319 h 363"/>
                <a:gd name="T34" fmla="*/ 521 w 583"/>
                <a:gd name="T35" fmla="*/ 319 h 363"/>
                <a:gd name="T36" fmla="*/ 532 w 583"/>
                <a:gd name="T37" fmla="*/ 323 h 363"/>
                <a:gd name="T38" fmla="*/ 541 w 583"/>
                <a:gd name="T39" fmla="*/ 328 h 363"/>
                <a:gd name="T40" fmla="*/ 550 w 583"/>
                <a:gd name="T41" fmla="*/ 335 h 363"/>
                <a:gd name="T42" fmla="*/ 556 w 583"/>
                <a:gd name="T43" fmla="*/ 342 h 363"/>
                <a:gd name="T44" fmla="*/ 566 w 583"/>
                <a:gd name="T45" fmla="*/ 349 h 363"/>
                <a:gd name="T46" fmla="*/ 573 w 583"/>
                <a:gd name="T47" fmla="*/ 357 h 363"/>
                <a:gd name="T48" fmla="*/ 583 w 583"/>
                <a:gd name="T49" fmla="*/ 363 h 363"/>
                <a:gd name="T50" fmla="*/ 509 w 583"/>
                <a:gd name="T51" fmla="*/ 322 h 363"/>
                <a:gd name="T52" fmla="*/ 436 w 583"/>
                <a:gd name="T53" fmla="*/ 281 h 363"/>
                <a:gd name="T54" fmla="*/ 362 w 583"/>
                <a:gd name="T55" fmla="*/ 238 h 363"/>
                <a:gd name="T56" fmla="*/ 290 w 583"/>
                <a:gd name="T57" fmla="*/ 195 h 363"/>
                <a:gd name="T58" fmla="*/ 217 w 583"/>
                <a:gd name="T59" fmla="*/ 150 h 363"/>
                <a:gd name="T60" fmla="*/ 145 w 583"/>
                <a:gd name="T61" fmla="*/ 106 h 363"/>
                <a:gd name="T62" fmla="*/ 72 w 583"/>
                <a:gd name="T63" fmla="*/ 62 h 363"/>
                <a:gd name="T64" fmla="*/ 0 w 583"/>
                <a:gd name="T65" fmla="*/ 19 h 363"/>
                <a:gd name="T66" fmla="*/ 3 w 583"/>
                <a:gd name="T67" fmla="*/ 7 h 363"/>
                <a:gd name="T68" fmla="*/ 13 w 583"/>
                <a:gd name="T69" fmla="*/ 0 h 363"/>
                <a:gd name="T70" fmla="*/ 24 w 583"/>
                <a:gd name="T71" fmla="*/ 0 h 363"/>
                <a:gd name="T72" fmla="*/ 36 w 583"/>
                <a:gd name="T73" fmla="*/ 7 h 363"/>
                <a:gd name="T74" fmla="*/ 73 w 583"/>
                <a:gd name="T75" fmla="*/ 31 h 363"/>
                <a:gd name="T76" fmla="*/ 111 w 583"/>
                <a:gd name="T77" fmla="*/ 56 h 363"/>
                <a:gd name="T78" fmla="*/ 150 w 583"/>
                <a:gd name="T79" fmla="*/ 77 h 363"/>
                <a:gd name="T80" fmla="*/ 189 w 583"/>
                <a:gd name="T81" fmla="*/ 100 h 363"/>
                <a:gd name="T82" fmla="*/ 228 w 583"/>
                <a:gd name="T83" fmla="*/ 121 h 363"/>
                <a:gd name="T84" fmla="*/ 266 w 583"/>
                <a:gd name="T85" fmla="*/ 146 h 363"/>
                <a:gd name="T86" fmla="*/ 304 w 583"/>
                <a:gd name="T87" fmla="*/ 172 h 363"/>
                <a:gd name="T88" fmla="*/ 344 w 583"/>
                <a:gd name="T89" fmla="*/ 20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3" h="363">
                  <a:moveTo>
                    <a:pt x="344" y="203"/>
                  </a:moveTo>
                  <a:lnTo>
                    <a:pt x="356" y="203"/>
                  </a:lnTo>
                  <a:lnTo>
                    <a:pt x="367" y="207"/>
                  </a:lnTo>
                  <a:lnTo>
                    <a:pt x="376" y="213"/>
                  </a:lnTo>
                  <a:lnTo>
                    <a:pt x="387" y="222"/>
                  </a:lnTo>
                  <a:lnTo>
                    <a:pt x="396" y="232"/>
                  </a:lnTo>
                  <a:lnTo>
                    <a:pt x="405" y="241"/>
                  </a:lnTo>
                  <a:lnTo>
                    <a:pt x="416" y="248"/>
                  </a:lnTo>
                  <a:lnTo>
                    <a:pt x="429" y="257"/>
                  </a:lnTo>
                  <a:lnTo>
                    <a:pt x="439" y="264"/>
                  </a:lnTo>
                  <a:lnTo>
                    <a:pt x="449" y="270"/>
                  </a:lnTo>
                  <a:lnTo>
                    <a:pt x="458" y="276"/>
                  </a:lnTo>
                  <a:lnTo>
                    <a:pt x="471" y="284"/>
                  </a:lnTo>
                  <a:lnTo>
                    <a:pt x="482" y="290"/>
                  </a:lnTo>
                  <a:lnTo>
                    <a:pt x="492" y="299"/>
                  </a:lnTo>
                  <a:lnTo>
                    <a:pt x="500" y="306"/>
                  </a:lnTo>
                  <a:lnTo>
                    <a:pt x="509" y="319"/>
                  </a:lnTo>
                  <a:lnTo>
                    <a:pt x="521" y="319"/>
                  </a:lnTo>
                  <a:lnTo>
                    <a:pt x="532" y="323"/>
                  </a:lnTo>
                  <a:lnTo>
                    <a:pt x="541" y="328"/>
                  </a:lnTo>
                  <a:lnTo>
                    <a:pt x="550" y="335"/>
                  </a:lnTo>
                  <a:lnTo>
                    <a:pt x="556" y="342"/>
                  </a:lnTo>
                  <a:lnTo>
                    <a:pt x="566" y="349"/>
                  </a:lnTo>
                  <a:lnTo>
                    <a:pt x="573" y="357"/>
                  </a:lnTo>
                  <a:lnTo>
                    <a:pt x="583" y="363"/>
                  </a:lnTo>
                  <a:lnTo>
                    <a:pt x="509" y="322"/>
                  </a:lnTo>
                  <a:lnTo>
                    <a:pt x="436" y="281"/>
                  </a:lnTo>
                  <a:lnTo>
                    <a:pt x="362" y="238"/>
                  </a:lnTo>
                  <a:lnTo>
                    <a:pt x="290" y="195"/>
                  </a:lnTo>
                  <a:lnTo>
                    <a:pt x="217" y="150"/>
                  </a:lnTo>
                  <a:lnTo>
                    <a:pt x="145" y="106"/>
                  </a:lnTo>
                  <a:lnTo>
                    <a:pt x="72" y="62"/>
                  </a:lnTo>
                  <a:lnTo>
                    <a:pt x="0" y="19"/>
                  </a:lnTo>
                  <a:lnTo>
                    <a:pt x="3" y="7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36" y="7"/>
                  </a:lnTo>
                  <a:lnTo>
                    <a:pt x="73" y="31"/>
                  </a:lnTo>
                  <a:lnTo>
                    <a:pt x="111" y="56"/>
                  </a:lnTo>
                  <a:lnTo>
                    <a:pt x="150" y="77"/>
                  </a:lnTo>
                  <a:lnTo>
                    <a:pt x="189" y="100"/>
                  </a:lnTo>
                  <a:lnTo>
                    <a:pt x="228" y="121"/>
                  </a:lnTo>
                  <a:lnTo>
                    <a:pt x="266" y="146"/>
                  </a:lnTo>
                  <a:lnTo>
                    <a:pt x="304" y="172"/>
                  </a:lnTo>
                  <a:lnTo>
                    <a:pt x="344" y="2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0" name="Freeform 130"/>
            <p:cNvSpPr>
              <a:spLocks/>
            </p:cNvSpPr>
            <p:nvPr/>
          </p:nvSpPr>
          <p:spPr bwMode="auto">
            <a:xfrm>
              <a:off x="8714" y="5896"/>
              <a:ext cx="31" cy="26"/>
            </a:xfrm>
            <a:custGeom>
              <a:avLst/>
              <a:gdLst>
                <a:gd name="T0" fmla="*/ 31 w 31"/>
                <a:gd name="T1" fmla="*/ 14 h 26"/>
                <a:gd name="T2" fmla="*/ 31 w 31"/>
                <a:gd name="T3" fmla="*/ 20 h 26"/>
                <a:gd name="T4" fmla="*/ 27 w 31"/>
                <a:gd name="T5" fmla="*/ 23 h 26"/>
                <a:gd name="T6" fmla="*/ 23 w 31"/>
                <a:gd name="T7" fmla="*/ 24 h 26"/>
                <a:gd name="T8" fmla="*/ 14 w 31"/>
                <a:gd name="T9" fmla="*/ 24 h 26"/>
                <a:gd name="T10" fmla="*/ 6 w 31"/>
                <a:gd name="T11" fmla="*/ 26 h 26"/>
                <a:gd name="T12" fmla="*/ 0 w 31"/>
                <a:gd name="T13" fmla="*/ 2 h 26"/>
                <a:gd name="T14" fmla="*/ 7 w 31"/>
                <a:gd name="T15" fmla="*/ 0 h 26"/>
                <a:gd name="T16" fmla="*/ 17 w 31"/>
                <a:gd name="T17" fmla="*/ 3 h 26"/>
                <a:gd name="T18" fmla="*/ 24 w 31"/>
                <a:gd name="T19" fmla="*/ 8 h 26"/>
                <a:gd name="T20" fmla="*/ 31 w 31"/>
                <a:gd name="T2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6">
                  <a:moveTo>
                    <a:pt x="31" y="14"/>
                  </a:moveTo>
                  <a:lnTo>
                    <a:pt x="31" y="20"/>
                  </a:lnTo>
                  <a:lnTo>
                    <a:pt x="27" y="23"/>
                  </a:lnTo>
                  <a:lnTo>
                    <a:pt x="23" y="24"/>
                  </a:lnTo>
                  <a:lnTo>
                    <a:pt x="14" y="24"/>
                  </a:lnTo>
                  <a:lnTo>
                    <a:pt x="6" y="26"/>
                  </a:lnTo>
                  <a:lnTo>
                    <a:pt x="0" y="2"/>
                  </a:lnTo>
                  <a:lnTo>
                    <a:pt x="7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1" name="Freeform 131"/>
            <p:cNvSpPr>
              <a:spLocks/>
            </p:cNvSpPr>
            <p:nvPr/>
          </p:nvSpPr>
          <p:spPr bwMode="auto">
            <a:xfrm>
              <a:off x="9775" y="5933"/>
              <a:ext cx="148" cy="46"/>
            </a:xfrm>
            <a:custGeom>
              <a:avLst/>
              <a:gdLst>
                <a:gd name="T0" fmla="*/ 148 w 148"/>
                <a:gd name="T1" fmla="*/ 1 h 46"/>
                <a:gd name="T2" fmla="*/ 137 w 148"/>
                <a:gd name="T3" fmla="*/ 11 h 46"/>
                <a:gd name="T4" fmla="*/ 126 w 148"/>
                <a:gd name="T5" fmla="*/ 18 h 46"/>
                <a:gd name="T6" fmla="*/ 112 w 148"/>
                <a:gd name="T7" fmla="*/ 21 h 46"/>
                <a:gd name="T8" fmla="*/ 100 w 148"/>
                <a:gd name="T9" fmla="*/ 26 h 46"/>
                <a:gd name="T10" fmla="*/ 85 w 148"/>
                <a:gd name="T11" fmla="*/ 28 h 46"/>
                <a:gd name="T12" fmla="*/ 71 w 148"/>
                <a:gd name="T13" fmla="*/ 29 h 46"/>
                <a:gd name="T14" fmla="*/ 57 w 148"/>
                <a:gd name="T15" fmla="*/ 29 h 46"/>
                <a:gd name="T16" fmla="*/ 43 w 148"/>
                <a:gd name="T17" fmla="*/ 32 h 46"/>
                <a:gd name="T18" fmla="*/ 30 w 148"/>
                <a:gd name="T19" fmla="*/ 36 h 46"/>
                <a:gd name="T20" fmla="*/ 19 w 148"/>
                <a:gd name="T21" fmla="*/ 43 h 46"/>
                <a:gd name="T22" fmla="*/ 10 w 148"/>
                <a:gd name="T23" fmla="*/ 46 h 46"/>
                <a:gd name="T24" fmla="*/ 0 w 148"/>
                <a:gd name="T25" fmla="*/ 44 h 46"/>
                <a:gd name="T26" fmla="*/ 14 w 148"/>
                <a:gd name="T27" fmla="*/ 35 h 46"/>
                <a:gd name="T28" fmla="*/ 31 w 148"/>
                <a:gd name="T29" fmla="*/ 26 h 46"/>
                <a:gd name="T30" fmla="*/ 49 w 148"/>
                <a:gd name="T31" fmla="*/ 17 h 46"/>
                <a:gd name="T32" fmla="*/ 70 w 148"/>
                <a:gd name="T33" fmla="*/ 11 h 46"/>
                <a:gd name="T34" fmla="*/ 88 w 148"/>
                <a:gd name="T35" fmla="*/ 4 h 46"/>
                <a:gd name="T36" fmla="*/ 108 w 148"/>
                <a:gd name="T37" fmla="*/ 1 h 46"/>
                <a:gd name="T38" fmla="*/ 127 w 148"/>
                <a:gd name="T39" fmla="*/ 0 h 46"/>
                <a:gd name="T40" fmla="*/ 148 w 148"/>
                <a:gd name="T4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46">
                  <a:moveTo>
                    <a:pt x="148" y="1"/>
                  </a:moveTo>
                  <a:lnTo>
                    <a:pt x="137" y="11"/>
                  </a:lnTo>
                  <a:lnTo>
                    <a:pt x="126" y="18"/>
                  </a:lnTo>
                  <a:lnTo>
                    <a:pt x="112" y="21"/>
                  </a:lnTo>
                  <a:lnTo>
                    <a:pt x="100" y="26"/>
                  </a:lnTo>
                  <a:lnTo>
                    <a:pt x="85" y="28"/>
                  </a:lnTo>
                  <a:lnTo>
                    <a:pt x="71" y="29"/>
                  </a:lnTo>
                  <a:lnTo>
                    <a:pt x="57" y="29"/>
                  </a:lnTo>
                  <a:lnTo>
                    <a:pt x="43" y="32"/>
                  </a:lnTo>
                  <a:lnTo>
                    <a:pt x="30" y="36"/>
                  </a:lnTo>
                  <a:lnTo>
                    <a:pt x="19" y="43"/>
                  </a:lnTo>
                  <a:lnTo>
                    <a:pt x="10" y="46"/>
                  </a:lnTo>
                  <a:lnTo>
                    <a:pt x="0" y="44"/>
                  </a:lnTo>
                  <a:lnTo>
                    <a:pt x="14" y="35"/>
                  </a:lnTo>
                  <a:lnTo>
                    <a:pt x="31" y="26"/>
                  </a:lnTo>
                  <a:lnTo>
                    <a:pt x="49" y="17"/>
                  </a:lnTo>
                  <a:lnTo>
                    <a:pt x="70" y="11"/>
                  </a:lnTo>
                  <a:lnTo>
                    <a:pt x="88" y="4"/>
                  </a:lnTo>
                  <a:lnTo>
                    <a:pt x="108" y="1"/>
                  </a:lnTo>
                  <a:lnTo>
                    <a:pt x="127" y="0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2" name="Freeform 132"/>
            <p:cNvSpPr>
              <a:spLocks/>
            </p:cNvSpPr>
            <p:nvPr/>
          </p:nvSpPr>
          <p:spPr bwMode="auto">
            <a:xfrm>
              <a:off x="8567" y="6006"/>
              <a:ext cx="18" cy="26"/>
            </a:xfrm>
            <a:custGeom>
              <a:avLst/>
              <a:gdLst>
                <a:gd name="T0" fmla="*/ 18 w 18"/>
                <a:gd name="T1" fmla="*/ 14 h 26"/>
                <a:gd name="T2" fmla="*/ 18 w 18"/>
                <a:gd name="T3" fmla="*/ 26 h 26"/>
                <a:gd name="T4" fmla="*/ 0 w 18"/>
                <a:gd name="T5" fmla="*/ 26 h 26"/>
                <a:gd name="T6" fmla="*/ 0 w 18"/>
                <a:gd name="T7" fmla="*/ 2 h 26"/>
                <a:gd name="T8" fmla="*/ 4 w 18"/>
                <a:gd name="T9" fmla="*/ 0 h 26"/>
                <a:gd name="T10" fmla="*/ 9 w 18"/>
                <a:gd name="T11" fmla="*/ 3 h 26"/>
                <a:gd name="T12" fmla="*/ 14 w 18"/>
                <a:gd name="T13" fmla="*/ 8 h 26"/>
                <a:gd name="T14" fmla="*/ 18 w 18"/>
                <a:gd name="T1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6">
                  <a:moveTo>
                    <a:pt x="18" y="14"/>
                  </a:moveTo>
                  <a:lnTo>
                    <a:pt x="18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3"/>
                  </a:lnTo>
                  <a:lnTo>
                    <a:pt x="14" y="8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3" name="Freeform 133"/>
            <p:cNvSpPr>
              <a:spLocks/>
            </p:cNvSpPr>
            <p:nvPr/>
          </p:nvSpPr>
          <p:spPr bwMode="auto">
            <a:xfrm>
              <a:off x="7131" y="6020"/>
              <a:ext cx="461" cy="283"/>
            </a:xfrm>
            <a:custGeom>
              <a:avLst/>
              <a:gdLst>
                <a:gd name="T0" fmla="*/ 172 w 461"/>
                <a:gd name="T1" fmla="*/ 86 h 283"/>
                <a:gd name="T2" fmla="*/ 205 w 461"/>
                <a:gd name="T3" fmla="*/ 113 h 283"/>
                <a:gd name="T4" fmla="*/ 241 w 461"/>
                <a:gd name="T5" fmla="*/ 138 h 283"/>
                <a:gd name="T6" fmla="*/ 279 w 461"/>
                <a:gd name="T7" fmla="*/ 158 h 283"/>
                <a:gd name="T8" fmla="*/ 321 w 461"/>
                <a:gd name="T9" fmla="*/ 179 h 283"/>
                <a:gd name="T10" fmla="*/ 361 w 461"/>
                <a:gd name="T11" fmla="*/ 198 h 283"/>
                <a:gd name="T12" fmla="*/ 399 w 461"/>
                <a:gd name="T13" fmla="*/ 222 h 283"/>
                <a:gd name="T14" fmla="*/ 432 w 461"/>
                <a:gd name="T15" fmla="*/ 248 h 283"/>
                <a:gd name="T16" fmla="*/ 461 w 461"/>
                <a:gd name="T17" fmla="*/ 283 h 283"/>
                <a:gd name="T18" fmla="*/ 403 w 461"/>
                <a:gd name="T19" fmla="*/ 249 h 283"/>
                <a:gd name="T20" fmla="*/ 347 w 461"/>
                <a:gd name="T21" fmla="*/ 217 h 283"/>
                <a:gd name="T22" fmla="*/ 289 w 461"/>
                <a:gd name="T23" fmla="*/ 184 h 283"/>
                <a:gd name="T24" fmla="*/ 234 w 461"/>
                <a:gd name="T25" fmla="*/ 152 h 283"/>
                <a:gd name="T26" fmla="*/ 175 w 461"/>
                <a:gd name="T27" fmla="*/ 118 h 283"/>
                <a:gd name="T28" fmla="*/ 117 w 461"/>
                <a:gd name="T29" fmla="*/ 86 h 283"/>
                <a:gd name="T30" fmla="*/ 59 w 461"/>
                <a:gd name="T31" fmla="*/ 54 h 283"/>
                <a:gd name="T32" fmla="*/ 1 w 461"/>
                <a:gd name="T33" fmla="*/ 25 h 283"/>
                <a:gd name="T34" fmla="*/ 0 w 461"/>
                <a:gd name="T35" fmla="*/ 15 h 283"/>
                <a:gd name="T36" fmla="*/ 1 w 461"/>
                <a:gd name="T37" fmla="*/ 9 h 283"/>
                <a:gd name="T38" fmla="*/ 4 w 461"/>
                <a:gd name="T39" fmla="*/ 5 h 283"/>
                <a:gd name="T40" fmla="*/ 8 w 461"/>
                <a:gd name="T41" fmla="*/ 3 h 283"/>
                <a:gd name="T42" fmla="*/ 19 w 461"/>
                <a:gd name="T43" fmla="*/ 0 h 283"/>
                <a:gd name="T44" fmla="*/ 31 w 461"/>
                <a:gd name="T45" fmla="*/ 0 h 283"/>
                <a:gd name="T46" fmla="*/ 172 w 461"/>
                <a:gd name="T47" fmla="*/ 8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1" h="283">
                  <a:moveTo>
                    <a:pt x="172" y="86"/>
                  </a:moveTo>
                  <a:lnTo>
                    <a:pt x="205" y="113"/>
                  </a:lnTo>
                  <a:lnTo>
                    <a:pt x="241" y="138"/>
                  </a:lnTo>
                  <a:lnTo>
                    <a:pt x="279" y="158"/>
                  </a:lnTo>
                  <a:lnTo>
                    <a:pt x="321" y="179"/>
                  </a:lnTo>
                  <a:lnTo>
                    <a:pt x="361" y="198"/>
                  </a:lnTo>
                  <a:lnTo>
                    <a:pt x="399" y="222"/>
                  </a:lnTo>
                  <a:lnTo>
                    <a:pt x="432" y="248"/>
                  </a:lnTo>
                  <a:lnTo>
                    <a:pt x="461" y="283"/>
                  </a:lnTo>
                  <a:lnTo>
                    <a:pt x="403" y="249"/>
                  </a:lnTo>
                  <a:lnTo>
                    <a:pt x="347" y="217"/>
                  </a:lnTo>
                  <a:lnTo>
                    <a:pt x="289" y="184"/>
                  </a:lnTo>
                  <a:lnTo>
                    <a:pt x="234" y="152"/>
                  </a:lnTo>
                  <a:lnTo>
                    <a:pt x="175" y="118"/>
                  </a:lnTo>
                  <a:lnTo>
                    <a:pt x="117" y="86"/>
                  </a:lnTo>
                  <a:lnTo>
                    <a:pt x="59" y="54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172" y="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4" name="Freeform 134"/>
            <p:cNvSpPr>
              <a:spLocks/>
            </p:cNvSpPr>
            <p:nvPr/>
          </p:nvSpPr>
          <p:spPr bwMode="auto">
            <a:xfrm>
              <a:off x="8659" y="6035"/>
              <a:ext cx="24" cy="29"/>
            </a:xfrm>
            <a:custGeom>
              <a:avLst/>
              <a:gdLst>
                <a:gd name="T0" fmla="*/ 24 w 24"/>
                <a:gd name="T1" fmla="*/ 22 h 29"/>
                <a:gd name="T2" fmla="*/ 24 w 24"/>
                <a:gd name="T3" fmla="*/ 28 h 29"/>
                <a:gd name="T4" fmla="*/ 15 w 24"/>
                <a:gd name="T5" fmla="*/ 29 h 29"/>
                <a:gd name="T6" fmla="*/ 9 w 24"/>
                <a:gd name="T7" fmla="*/ 26 h 29"/>
                <a:gd name="T8" fmla="*/ 4 w 24"/>
                <a:gd name="T9" fmla="*/ 20 h 29"/>
                <a:gd name="T10" fmla="*/ 0 w 24"/>
                <a:gd name="T11" fmla="*/ 16 h 29"/>
                <a:gd name="T12" fmla="*/ 0 w 24"/>
                <a:gd name="T13" fmla="*/ 6 h 29"/>
                <a:gd name="T14" fmla="*/ 3 w 24"/>
                <a:gd name="T15" fmla="*/ 4 h 29"/>
                <a:gd name="T16" fmla="*/ 7 w 24"/>
                <a:gd name="T17" fmla="*/ 0 h 29"/>
                <a:gd name="T18" fmla="*/ 12 w 24"/>
                <a:gd name="T19" fmla="*/ 2 h 29"/>
                <a:gd name="T20" fmla="*/ 20 w 24"/>
                <a:gd name="T21" fmla="*/ 10 h 29"/>
                <a:gd name="T22" fmla="*/ 24 w 24"/>
                <a:gd name="T2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9">
                  <a:moveTo>
                    <a:pt x="24" y="22"/>
                  </a:moveTo>
                  <a:lnTo>
                    <a:pt x="24" y="28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2"/>
                  </a:lnTo>
                  <a:lnTo>
                    <a:pt x="20" y="10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5" name="Freeform 135"/>
            <p:cNvSpPr>
              <a:spLocks/>
            </p:cNvSpPr>
            <p:nvPr/>
          </p:nvSpPr>
          <p:spPr bwMode="auto">
            <a:xfrm>
              <a:off x="9745" y="6063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60 w 61"/>
                <a:gd name="T3" fmla="*/ 11 h 20"/>
                <a:gd name="T4" fmla="*/ 57 w 61"/>
                <a:gd name="T5" fmla="*/ 18 h 20"/>
                <a:gd name="T6" fmla="*/ 47 w 61"/>
                <a:gd name="T7" fmla="*/ 20 h 20"/>
                <a:gd name="T8" fmla="*/ 40 w 61"/>
                <a:gd name="T9" fmla="*/ 20 h 20"/>
                <a:gd name="T10" fmla="*/ 28 w 61"/>
                <a:gd name="T11" fmla="*/ 17 h 20"/>
                <a:gd name="T12" fmla="*/ 17 w 61"/>
                <a:gd name="T13" fmla="*/ 15 h 20"/>
                <a:gd name="T14" fmla="*/ 8 w 61"/>
                <a:gd name="T15" fmla="*/ 15 h 20"/>
                <a:gd name="T16" fmla="*/ 0 w 61"/>
                <a:gd name="T17" fmla="*/ 18 h 20"/>
                <a:gd name="T18" fmla="*/ 14 w 61"/>
                <a:gd name="T19" fmla="*/ 14 h 20"/>
                <a:gd name="T20" fmla="*/ 30 w 61"/>
                <a:gd name="T21" fmla="*/ 9 h 20"/>
                <a:gd name="T22" fmla="*/ 46 w 61"/>
                <a:gd name="T23" fmla="*/ 5 h 20"/>
                <a:gd name="T24" fmla="*/ 61 w 61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60" y="11"/>
                  </a:lnTo>
                  <a:lnTo>
                    <a:pt x="57" y="18"/>
                  </a:lnTo>
                  <a:lnTo>
                    <a:pt x="47" y="20"/>
                  </a:lnTo>
                  <a:lnTo>
                    <a:pt x="40" y="20"/>
                  </a:lnTo>
                  <a:lnTo>
                    <a:pt x="28" y="17"/>
                  </a:lnTo>
                  <a:lnTo>
                    <a:pt x="17" y="15"/>
                  </a:lnTo>
                  <a:lnTo>
                    <a:pt x="8" y="15"/>
                  </a:lnTo>
                  <a:lnTo>
                    <a:pt x="0" y="18"/>
                  </a:lnTo>
                  <a:lnTo>
                    <a:pt x="14" y="14"/>
                  </a:lnTo>
                  <a:lnTo>
                    <a:pt x="30" y="9"/>
                  </a:lnTo>
                  <a:lnTo>
                    <a:pt x="46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6" name="Freeform 136"/>
            <p:cNvSpPr>
              <a:spLocks/>
            </p:cNvSpPr>
            <p:nvPr/>
          </p:nvSpPr>
          <p:spPr bwMode="auto">
            <a:xfrm>
              <a:off x="8708" y="6074"/>
              <a:ext cx="37" cy="20"/>
            </a:xfrm>
            <a:custGeom>
              <a:avLst/>
              <a:gdLst>
                <a:gd name="T0" fmla="*/ 37 w 37"/>
                <a:gd name="T1" fmla="*/ 7 h 20"/>
                <a:gd name="T2" fmla="*/ 33 w 37"/>
                <a:gd name="T3" fmla="*/ 13 h 20"/>
                <a:gd name="T4" fmla="*/ 30 w 37"/>
                <a:gd name="T5" fmla="*/ 16 h 20"/>
                <a:gd name="T6" fmla="*/ 24 w 37"/>
                <a:gd name="T7" fmla="*/ 16 h 20"/>
                <a:gd name="T8" fmla="*/ 20 w 37"/>
                <a:gd name="T9" fmla="*/ 18 h 20"/>
                <a:gd name="T10" fmla="*/ 7 w 37"/>
                <a:gd name="T11" fmla="*/ 15 h 20"/>
                <a:gd name="T12" fmla="*/ 0 w 37"/>
                <a:gd name="T13" fmla="*/ 20 h 20"/>
                <a:gd name="T14" fmla="*/ 0 w 37"/>
                <a:gd name="T15" fmla="*/ 1 h 20"/>
                <a:gd name="T16" fmla="*/ 9 w 37"/>
                <a:gd name="T17" fmla="*/ 0 h 20"/>
                <a:gd name="T18" fmla="*/ 18 w 37"/>
                <a:gd name="T19" fmla="*/ 0 h 20"/>
                <a:gd name="T20" fmla="*/ 27 w 37"/>
                <a:gd name="T21" fmla="*/ 1 h 20"/>
                <a:gd name="T22" fmla="*/ 37 w 37"/>
                <a:gd name="T2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0">
                  <a:moveTo>
                    <a:pt x="37" y="7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7" y="15"/>
                  </a:lnTo>
                  <a:lnTo>
                    <a:pt x="0" y="20"/>
                  </a:lnTo>
                  <a:lnTo>
                    <a:pt x="0" y="1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7" name="Freeform 137"/>
            <p:cNvSpPr>
              <a:spLocks/>
            </p:cNvSpPr>
            <p:nvPr/>
          </p:nvSpPr>
          <p:spPr bwMode="auto">
            <a:xfrm>
              <a:off x="9751" y="6115"/>
              <a:ext cx="141" cy="23"/>
            </a:xfrm>
            <a:custGeom>
              <a:avLst/>
              <a:gdLst>
                <a:gd name="T0" fmla="*/ 141 w 141"/>
                <a:gd name="T1" fmla="*/ 15 h 23"/>
                <a:gd name="T2" fmla="*/ 121 w 141"/>
                <a:gd name="T3" fmla="*/ 15 h 23"/>
                <a:gd name="T4" fmla="*/ 102 w 141"/>
                <a:gd name="T5" fmla="*/ 17 h 23"/>
                <a:gd name="T6" fmla="*/ 84 w 141"/>
                <a:gd name="T7" fmla="*/ 18 h 23"/>
                <a:gd name="T8" fmla="*/ 66 w 141"/>
                <a:gd name="T9" fmla="*/ 21 h 23"/>
                <a:gd name="T10" fmla="*/ 48 w 141"/>
                <a:gd name="T11" fmla="*/ 21 h 23"/>
                <a:gd name="T12" fmla="*/ 31 w 141"/>
                <a:gd name="T13" fmla="*/ 23 h 23"/>
                <a:gd name="T14" fmla="*/ 14 w 141"/>
                <a:gd name="T15" fmla="*/ 20 h 23"/>
                <a:gd name="T16" fmla="*/ 0 w 141"/>
                <a:gd name="T17" fmla="*/ 15 h 23"/>
                <a:gd name="T18" fmla="*/ 14 w 141"/>
                <a:gd name="T19" fmla="*/ 11 h 23"/>
                <a:gd name="T20" fmla="*/ 32 w 141"/>
                <a:gd name="T21" fmla="*/ 6 h 23"/>
                <a:gd name="T22" fmla="*/ 51 w 141"/>
                <a:gd name="T23" fmla="*/ 3 h 23"/>
                <a:gd name="T24" fmla="*/ 71 w 141"/>
                <a:gd name="T25" fmla="*/ 2 h 23"/>
                <a:gd name="T26" fmla="*/ 89 w 141"/>
                <a:gd name="T27" fmla="*/ 0 h 23"/>
                <a:gd name="T28" fmla="*/ 107 w 141"/>
                <a:gd name="T29" fmla="*/ 0 h 23"/>
                <a:gd name="T30" fmla="*/ 124 w 141"/>
                <a:gd name="T31" fmla="*/ 0 h 23"/>
                <a:gd name="T32" fmla="*/ 141 w 141"/>
                <a:gd name="T33" fmla="*/ 3 h 23"/>
                <a:gd name="T34" fmla="*/ 141 w 141"/>
                <a:gd name="T3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3">
                  <a:moveTo>
                    <a:pt x="141" y="15"/>
                  </a:moveTo>
                  <a:lnTo>
                    <a:pt x="121" y="15"/>
                  </a:lnTo>
                  <a:lnTo>
                    <a:pt x="102" y="17"/>
                  </a:lnTo>
                  <a:lnTo>
                    <a:pt x="84" y="18"/>
                  </a:lnTo>
                  <a:lnTo>
                    <a:pt x="66" y="21"/>
                  </a:lnTo>
                  <a:lnTo>
                    <a:pt x="48" y="21"/>
                  </a:lnTo>
                  <a:lnTo>
                    <a:pt x="31" y="23"/>
                  </a:lnTo>
                  <a:lnTo>
                    <a:pt x="14" y="20"/>
                  </a:lnTo>
                  <a:lnTo>
                    <a:pt x="0" y="15"/>
                  </a:lnTo>
                  <a:lnTo>
                    <a:pt x="14" y="11"/>
                  </a:lnTo>
                  <a:lnTo>
                    <a:pt x="32" y="6"/>
                  </a:lnTo>
                  <a:lnTo>
                    <a:pt x="51" y="3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107" y="0"/>
                  </a:lnTo>
                  <a:lnTo>
                    <a:pt x="124" y="0"/>
                  </a:lnTo>
                  <a:lnTo>
                    <a:pt x="141" y="3"/>
                  </a:lnTo>
                  <a:lnTo>
                    <a:pt x="141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8" name="Freeform 138"/>
            <p:cNvSpPr>
              <a:spLocks/>
            </p:cNvSpPr>
            <p:nvPr/>
          </p:nvSpPr>
          <p:spPr bwMode="auto">
            <a:xfrm>
              <a:off x="9788" y="6158"/>
              <a:ext cx="471" cy="21"/>
            </a:xfrm>
            <a:custGeom>
              <a:avLst/>
              <a:gdLst>
                <a:gd name="T0" fmla="*/ 471 w 471"/>
                <a:gd name="T1" fmla="*/ 3 h 21"/>
                <a:gd name="T2" fmla="*/ 414 w 471"/>
                <a:gd name="T3" fmla="*/ 12 h 21"/>
                <a:gd name="T4" fmla="*/ 356 w 471"/>
                <a:gd name="T5" fmla="*/ 17 h 21"/>
                <a:gd name="T6" fmla="*/ 294 w 471"/>
                <a:gd name="T7" fmla="*/ 20 h 21"/>
                <a:gd name="T8" fmla="*/ 233 w 471"/>
                <a:gd name="T9" fmla="*/ 21 h 21"/>
                <a:gd name="T10" fmla="*/ 170 w 471"/>
                <a:gd name="T11" fmla="*/ 20 h 21"/>
                <a:gd name="T12" fmla="*/ 110 w 471"/>
                <a:gd name="T13" fmla="*/ 20 h 21"/>
                <a:gd name="T14" fmla="*/ 52 w 471"/>
                <a:gd name="T15" fmla="*/ 20 h 21"/>
                <a:gd name="T16" fmla="*/ 0 w 471"/>
                <a:gd name="T17" fmla="*/ 21 h 21"/>
                <a:gd name="T18" fmla="*/ 55 w 471"/>
                <a:gd name="T19" fmla="*/ 17 h 21"/>
                <a:gd name="T20" fmla="*/ 114 w 471"/>
                <a:gd name="T21" fmla="*/ 12 h 21"/>
                <a:gd name="T22" fmla="*/ 174 w 471"/>
                <a:gd name="T23" fmla="*/ 7 h 21"/>
                <a:gd name="T24" fmla="*/ 235 w 471"/>
                <a:gd name="T25" fmla="*/ 4 h 21"/>
                <a:gd name="T26" fmla="*/ 295 w 471"/>
                <a:gd name="T27" fmla="*/ 1 h 21"/>
                <a:gd name="T28" fmla="*/ 355 w 471"/>
                <a:gd name="T29" fmla="*/ 1 h 21"/>
                <a:gd name="T30" fmla="*/ 413 w 471"/>
                <a:gd name="T31" fmla="*/ 0 h 21"/>
                <a:gd name="T32" fmla="*/ 471 w 471"/>
                <a:gd name="T3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21">
                  <a:moveTo>
                    <a:pt x="471" y="3"/>
                  </a:moveTo>
                  <a:lnTo>
                    <a:pt x="414" y="12"/>
                  </a:lnTo>
                  <a:lnTo>
                    <a:pt x="356" y="17"/>
                  </a:lnTo>
                  <a:lnTo>
                    <a:pt x="294" y="20"/>
                  </a:lnTo>
                  <a:lnTo>
                    <a:pt x="233" y="21"/>
                  </a:lnTo>
                  <a:lnTo>
                    <a:pt x="170" y="20"/>
                  </a:lnTo>
                  <a:lnTo>
                    <a:pt x="110" y="20"/>
                  </a:lnTo>
                  <a:lnTo>
                    <a:pt x="52" y="20"/>
                  </a:lnTo>
                  <a:lnTo>
                    <a:pt x="0" y="21"/>
                  </a:lnTo>
                  <a:lnTo>
                    <a:pt x="55" y="17"/>
                  </a:lnTo>
                  <a:lnTo>
                    <a:pt x="114" y="12"/>
                  </a:lnTo>
                  <a:lnTo>
                    <a:pt x="174" y="7"/>
                  </a:lnTo>
                  <a:lnTo>
                    <a:pt x="235" y="4"/>
                  </a:lnTo>
                  <a:lnTo>
                    <a:pt x="295" y="1"/>
                  </a:lnTo>
                  <a:lnTo>
                    <a:pt x="355" y="1"/>
                  </a:lnTo>
                  <a:lnTo>
                    <a:pt x="413" y="0"/>
                  </a:lnTo>
                  <a:lnTo>
                    <a:pt x="4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79" name="Freeform 139"/>
            <p:cNvSpPr>
              <a:spLocks/>
            </p:cNvSpPr>
            <p:nvPr/>
          </p:nvSpPr>
          <p:spPr bwMode="auto">
            <a:xfrm>
              <a:off x="7248" y="6159"/>
              <a:ext cx="283" cy="163"/>
            </a:xfrm>
            <a:custGeom>
              <a:avLst/>
              <a:gdLst>
                <a:gd name="T0" fmla="*/ 283 w 283"/>
                <a:gd name="T1" fmla="*/ 163 h 163"/>
                <a:gd name="T2" fmla="*/ 246 w 283"/>
                <a:gd name="T3" fmla="*/ 143 h 163"/>
                <a:gd name="T4" fmla="*/ 210 w 283"/>
                <a:gd name="T5" fmla="*/ 124 h 163"/>
                <a:gd name="T6" fmla="*/ 175 w 283"/>
                <a:gd name="T7" fmla="*/ 104 h 163"/>
                <a:gd name="T8" fmla="*/ 141 w 283"/>
                <a:gd name="T9" fmla="*/ 86 h 163"/>
                <a:gd name="T10" fmla="*/ 106 w 283"/>
                <a:gd name="T11" fmla="*/ 67 h 163"/>
                <a:gd name="T12" fmla="*/ 71 w 283"/>
                <a:gd name="T13" fmla="*/ 51 h 163"/>
                <a:gd name="T14" fmla="*/ 35 w 283"/>
                <a:gd name="T15" fmla="*/ 34 h 163"/>
                <a:gd name="T16" fmla="*/ 0 w 283"/>
                <a:gd name="T17" fmla="*/ 20 h 163"/>
                <a:gd name="T18" fmla="*/ 3 w 283"/>
                <a:gd name="T19" fmla="*/ 8 h 163"/>
                <a:gd name="T20" fmla="*/ 9 w 283"/>
                <a:gd name="T21" fmla="*/ 3 h 163"/>
                <a:gd name="T22" fmla="*/ 17 w 283"/>
                <a:gd name="T23" fmla="*/ 0 h 163"/>
                <a:gd name="T24" fmla="*/ 26 w 283"/>
                <a:gd name="T25" fmla="*/ 3 h 163"/>
                <a:gd name="T26" fmla="*/ 35 w 283"/>
                <a:gd name="T27" fmla="*/ 5 h 163"/>
                <a:gd name="T28" fmla="*/ 45 w 283"/>
                <a:gd name="T29" fmla="*/ 9 h 163"/>
                <a:gd name="T30" fmla="*/ 52 w 283"/>
                <a:gd name="T31" fmla="*/ 11 h 163"/>
                <a:gd name="T32" fmla="*/ 61 w 283"/>
                <a:gd name="T33" fmla="*/ 14 h 163"/>
                <a:gd name="T34" fmla="*/ 92 w 283"/>
                <a:gd name="T35" fmla="*/ 28 h 163"/>
                <a:gd name="T36" fmla="*/ 123 w 283"/>
                <a:gd name="T37" fmla="*/ 43 h 163"/>
                <a:gd name="T38" fmla="*/ 150 w 283"/>
                <a:gd name="T39" fmla="*/ 60 h 163"/>
                <a:gd name="T40" fmla="*/ 179 w 283"/>
                <a:gd name="T41" fmla="*/ 78 h 163"/>
                <a:gd name="T42" fmla="*/ 205 w 283"/>
                <a:gd name="T43" fmla="*/ 97 h 163"/>
                <a:gd name="T44" fmla="*/ 231 w 283"/>
                <a:gd name="T45" fmla="*/ 118 h 163"/>
                <a:gd name="T46" fmla="*/ 257 w 283"/>
                <a:gd name="T47" fmla="*/ 139 h 163"/>
                <a:gd name="T48" fmla="*/ 283 w 28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63">
                  <a:moveTo>
                    <a:pt x="283" y="163"/>
                  </a:moveTo>
                  <a:lnTo>
                    <a:pt x="246" y="143"/>
                  </a:lnTo>
                  <a:lnTo>
                    <a:pt x="210" y="124"/>
                  </a:lnTo>
                  <a:lnTo>
                    <a:pt x="175" y="104"/>
                  </a:lnTo>
                  <a:lnTo>
                    <a:pt x="141" y="86"/>
                  </a:lnTo>
                  <a:lnTo>
                    <a:pt x="106" y="67"/>
                  </a:lnTo>
                  <a:lnTo>
                    <a:pt x="71" y="51"/>
                  </a:lnTo>
                  <a:lnTo>
                    <a:pt x="35" y="34"/>
                  </a:lnTo>
                  <a:lnTo>
                    <a:pt x="0" y="20"/>
                  </a:lnTo>
                  <a:lnTo>
                    <a:pt x="3" y="8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45" y="9"/>
                  </a:lnTo>
                  <a:lnTo>
                    <a:pt x="52" y="11"/>
                  </a:lnTo>
                  <a:lnTo>
                    <a:pt x="61" y="14"/>
                  </a:lnTo>
                  <a:lnTo>
                    <a:pt x="92" y="28"/>
                  </a:lnTo>
                  <a:lnTo>
                    <a:pt x="123" y="43"/>
                  </a:lnTo>
                  <a:lnTo>
                    <a:pt x="150" y="60"/>
                  </a:lnTo>
                  <a:lnTo>
                    <a:pt x="179" y="78"/>
                  </a:lnTo>
                  <a:lnTo>
                    <a:pt x="205" y="97"/>
                  </a:lnTo>
                  <a:lnTo>
                    <a:pt x="231" y="118"/>
                  </a:lnTo>
                  <a:lnTo>
                    <a:pt x="257" y="139"/>
                  </a:lnTo>
                  <a:lnTo>
                    <a:pt x="283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0" name="Freeform 140"/>
            <p:cNvSpPr>
              <a:spLocks/>
            </p:cNvSpPr>
            <p:nvPr/>
          </p:nvSpPr>
          <p:spPr bwMode="auto">
            <a:xfrm>
              <a:off x="9725" y="6179"/>
              <a:ext cx="50" cy="8"/>
            </a:xfrm>
            <a:custGeom>
              <a:avLst/>
              <a:gdLst>
                <a:gd name="T0" fmla="*/ 50 w 50"/>
                <a:gd name="T1" fmla="*/ 0 h 8"/>
                <a:gd name="T2" fmla="*/ 44 w 50"/>
                <a:gd name="T3" fmla="*/ 3 h 8"/>
                <a:gd name="T4" fmla="*/ 37 w 50"/>
                <a:gd name="T5" fmla="*/ 6 h 8"/>
                <a:gd name="T6" fmla="*/ 29 w 50"/>
                <a:gd name="T7" fmla="*/ 6 h 8"/>
                <a:gd name="T8" fmla="*/ 23 w 50"/>
                <a:gd name="T9" fmla="*/ 8 h 8"/>
                <a:gd name="T10" fmla="*/ 8 w 50"/>
                <a:gd name="T11" fmla="*/ 6 h 8"/>
                <a:gd name="T12" fmla="*/ 0 w 50"/>
                <a:gd name="T13" fmla="*/ 6 h 8"/>
                <a:gd name="T14" fmla="*/ 5 w 50"/>
                <a:gd name="T15" fmla="*/ 6 h 8"/>
                <a:gd name="T16" fmla="*/ 20 w 50"/>
                <a:gd name="T17" fmla="*/ 8 h 8"/>
                <a:gd name="T18" fmla="*/ 28 w 50"/>
                <a:gd name="T19" fmla="*/ 6 h 8"/>
                <a:gd name="T20" fmla="*/ 37 w 50"/>
                <a:gd name="T21" fmla="*/ 6 h 8"/>
                <a:gd name="T22" fmla="*/ 43 w 50"/>
                <a:gd name="T23" fmla="*/ 3 h 8"/>
                <a:gd name="T24" fmla="*/ 50 w 5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">
                  <a:moveTo>
                    <a:pt x="50" y="0"/>
                  </a:moveTo>
                  <a:lnTo>
                    <a:pt x="44" y="3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3" y="8"/>
                  </a:lnTo>
                  <a:lnTo>
                    <a:pt x="8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1" name="Freeform 141"/>
            <p:cNvSpPr>
              <a:spLocks/>
            </p:cNvSpPr>
            <p:nvPr/>
          </p:nvSpPr>
          <p:spPr bwMode="auto">
            <a:xfrm>
              <a:off x="9652" y="6185"/>
              <a:ext cx="55" cy="12"/>
            </a:xfrm>
            <a:custGeom>
              <a:avLst/>
              <a:gdLst>
                <a:gd name="T0" fmla="*/ 0 w 55"/>
                <a:gd name="T1" fmla="*/ 12 h 12"/>
                <a:gd name="T2" fmla="*/ 30 w 55"/>
                <a:gd name="T3" fmla="*/ 0 h 12"/>
                <a:gd name="T4" fmla="*/ 55 w 55"/>
                <a:gd name="T5" fmla="*/ 6 h 12"/>
                <a:gd name="T6" fmla="*/ 0 w 5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2">
                  <a:moveTo>
                    <a:pt x="0" y="12"/>
                  </a:moveTo>
                  <a:lnTo>
                    <a:pt x="30" y="0"/>
                  </a:lnTo>
                  <a:lnTo>
                    <a:pt x="55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2" name="Freeform 142"/>
            <p:cNvSpPr>
              <a:spLocks/>
            </p:cNvSpPr>
            <p:nvPr/>
          </p:nvSpPr>
          <p:spPr bwMode="auto">
            <a:xfrm>
              <a:off x="9615" y="6197"/>
              <a:ext cx="24" cy="1"/>
            </a:xfrm>
            <a:custGeom>
              <a:avLst/>
              <a:gdLst>
                <a:gd name="T0" fmla="*/ 0 w 24"/>
                <a:gd name="T1" fmla="*/ 24 w 24"/>
                <a:gd name="T2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3" name="Freeform 143"/>
            <p:cNvSpPr>
              <a:spLocks/>
            </p:cNvSpPr>
            <p:nvPr/>
          </p:nvSpPr>
          <p:spPr bwMode="auto">
            <a:xfrm>
              <a:off x="8647" y="6218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12 h 12"/>
                <a:gd name="T4" fmla="*/ 0 w 18"/>
                <a:gd name="T5" fmla="*/ 0 h 12"/>
                <a:gd name="T6" fmla="*/ 9 w 18"/>
                <a:gd name="T7" fmla="*/ 0 h 12"/>
                <a:gd name="T8" fmla="*/ 18 w 1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lnTo>
                    <a:pt x="18" y="1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4" name="Freeform 144"/>
            <p:cNvSpPr>
              <a:spLocks/>
            </p:cNvSpPr>
            <p:nvPr/>
          </p:nvSpPr>
          <p:spPr bwMode="auto">
            <a:xfrm>
              <a:off x="8812" y="6239"/>
              <a:ext cx="24" cy="17"/>
            </a:xfrm>
            <a:custGeom>
              <a:avLst/>
              <a:gdLst>
                <a:gd name="T0" fmla="*/ 24 w 24"/>
                <a:gd name="T1" fmla="*/ 3 h 17"/>
                <a:gd name="T2" fmla="*/ 24 w 24"/>
                <a:gd name="T3" fmla="*/ 15 h 17"/>
                <a:gd name="T4" fmla="*/ 15 w 24"/>
                <a:gd name="T5" fmla="*/ 17 h 17"/>
                <a:gd name="T6" fmla="*/ 7 w 24"/>
                <a:gd name="T7" fmla="*/ 14 h 17"/>
                <a:gd name="T8" fmla="*/ 1 w 24"/>
                <a:gd name="T9" fmla="*/ 7 h 17"/>
                <a:gd name="T10" fmla="*/ 0 w 24"/>
                <a:gd name="T11" fmla="*/ 3 h 17"/>
                <a:gd name="T12" fmla="*/ 5 w 24"/>
                <a:gd name="T13" fmla="*/ 1 h 17"/>
                <a:gd name="T14" fmla="*/ 12 w 24"/>
                <a:gd name="T15" fmla="*/ 0 h 17"/>
                <a:gd name="T16" fmla="*/ 18 w 24"/>
                <a:gd name="T17" fmla="*/ 0 h 17"/>
                <a:gd name="T18" fmla="*/ 24 w 24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7">
                  <a:moveTo>
                    <a:pt x="24" y="3"/>
                  </a:moveTo>
                  <a:lnTo>
                    <a:pt x="24" y="15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1" y="7"/>
                  </a:lnTo>
                  <a:lnTo>
                    <a:pt x="0" y="3"/>
                  </a:lnTo>
                  <a:lnTo>
                    <a:pt x="5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5" name="Freeform 145"/>
            <p:cNvSpPr>
              <a:spLocks/>
            </p:cNvSpPr>
            <p:nvPr/>
          </p:nvSpPr>
          <p:spPr bwMode="auto">
            <a:xfrm>
              <a:off x="9898" y="6237"/>
              <a:ext cx="190" cy="36"/>
            </a:xfrm>
            <a:custGeom>
              <a:avLst/>
              <a:gdLst>
                <a:gd name="T0" fmla="*/ 171 w 190"/>
                <a:gd name="T1" fmla="*/ 5 h 36"/>
                <a:gd name="T2" fmla="*/ 177 w 190"/>
                <a:gd name="T3" fmla="*/ 13 h 36"/>
                <a:gd name="T4" fmla="*/ 185 w 190"/>
                <a:gd name="T5" fmla="*/ 20 h 36"/>
                <a:gd name="T6" fmla="*/ 190 w 190"/>
                <a:gd name="T7" fmla="*/ 26 h 36"/>
                <a:gd name="T8" fmla="*/ 190 w 190"/>
                <a:gd name="T9" fmla="*/ 36 h 36"/>
                <a:gd name="T10" fmla="*/ 167 w 190"/>
                <a:gd name="T11" fmla="*/ 26 h 36"/>
                <a:gd name="T12" fmla="*/ 145 w 190"/>
                <a:gd name="T13" fmla="*/ 22 h 36"/>
                <a:gd name="T14" fmla="*/ 123 w 190"/>
                <a:gd name="T15" fmla="*/ 17 h 36"/>
                <a:gd name="T16" fmla="*/ 99 w 190"/>
                <a:gd name="T17" fmla="*/ 16 h 36"/>
                <a:gd name="T18" fmla="*/ 74 w 190"/>
                <a:gd name="T19" fmla="*/ 13 h 36"/>
                <a:gd name="T20" fmla="*/ 49 w 190"/>
                <a:gd name="T21" fmla="*/ 11 h 36"/>
                <a:gd name="T22" fmla="*/ 25 w 190"/>
                <a:gd name="T23" fmla="*/ 8 h 36"/>
                <a:gd name="T24" fmla="*/ 0 w 190"/>
                <a:gd name="T25" fmla="*/ 5 h 36"/>
                <a:gd name="T26" fmla="*/ 23 w 190"/>
                <a:gd name="T27" fmla="*/ 6 h 36"/>
                <a:gd name="T28" fmla="*/ 47 w 190"/>
                <a:gd name="T29" fmla="*/ 8 h 36"/>
                <a:gd name="T30" fmla="*/ 69 w 190"/>
                <a:gd name="T31" fmla="*/ 6 h 36"/>
                <a:gd name="T32" fmla="*/ 90 w 190"/>
                <a:gd name="T33" fmla="*/ 5 h 36"/>
                <a:gd name="T34" fmla="*/ 110 w 190"/>
                <a:gd name="T35" fmla="*/ 2 h 36"/>
                <a:gd name="T36" fmla="*/ 130 w 190"/>
                <a:gd name="T37" fmla="*/ 0 h 36"/>
                <a:gd name="T38" fmla="*/ 150 w 190"/>
                <a:gd name="T39" fmla="*/ 0 h 36"/>
                <a:gd name="T40" fmla="*/ 171 w 190"/>
                <a:gd name="T4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36">
                  <a:moveTo>
                    <a:pt x="171" y="5"/>
                  </a:moveTo>
                  <a:lnTo>
                    <a:pt x="177" y="13"/>
                  </a:lnTo>
                  <a:lnTo>
                    <a:pt x="185" y="20"/>
                  </a:lnTo>
                  <a:lnTo>
                    <a:pt x="190" y="26"/>
                  </a:lnTo>
                  <a:lnTo>
                    <a:pt x="190" y="36"/>
                  </a:lnTo>
                  <a:lnTo>
                    <a:pt x="167" y="26"/>
                  </a:lnTo>
                  <a:lnTo>
                    <a:pt x="145" y="22"/>
                  </a:lnTo>
                  <a:lnTo>
                    <a:pt x="123" y="17"/>
                  </a:lnTo>
                  <a:lnTo>
                    <a:pt x="99" y="16"/>
                  </a:lnTo>
                  <a:lnTo>
                    <a:pt x="74" y="13"/>
                  </a:lnTo>
                  <a:lnTo>
                    <a:pt x="49" y="11"/>
                  </a:lnTo>
                  <a:lnTo>
                    <a:pt x="25" y="8"/>
                  </a:lnTo>
                  <a:lnTo>
                    <a:pt x="0" y="5"/>
                  </a:lnTo>
                  <a:lnTo>
                    <a:pt x="23" y="6"/>
                  </a:lnTo>
                  <a:lnTo>
                    <a:pt x="47" y="8"/>
                  </a:lnTo>
                  <a:lnTo>
                    <a:pt x="69" y="6"/>
                  </a:lnTo>
                  <a:lnTo>
                    <a:pt x="90" y="5"/>
                  </a:lnTo>
                  <a:lnTo>
                    <a:pt x="110" y="2"/>
                  </a:lnTo>
                  <a:lnTo>
                    <a:pt x="130" y="0"/>
                  </a:lnTo>
                  <a:lnTo>
                    <a:pt x="150" y="0"/>
                  </a:lnTo>
                  <a:lnTo>
                    <a:pt x="171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6" name="Freeform 146"/>
            <p:cNvSpPr>
              <a:spLocks/>
            </p:cNvSpPr>
            <p:nvPr/>
          </p:nvSpPr>
          <p:spPr bwMode="auto">
            <a:xfrm>
              <a:off x="8616" y="6285"/>
              <a:ext cx="18" cy="18"/>
            </a:xfrm>
            <a:custGeom>
              <a:avLst/>
              <a:gdLst>
                <a:gd name="T0" fmla="*/ 18 w 18"/>
                <a:gd name="T1" fmla="*/ 12 h 18"/>
                <a:gd name="T2" fmla="*/ 14 w 18"/>
                <a:gd name="T3" fmla="*/ 17 h 18"/>
                <a:gd name="T4" fmla="*/ 6 w 18"/>
                <a:gd name="T5" fmla="*/ 18 h 18"/>
                <a:gd name="T6" fmla="*/ 0 w 18"/>
                <a:gd name="T7" fmla="*/ 0 h 18"/>
                <a:gd name="T8" fmla="*/ 6 w 18"/>
                <a:gd name="T9" fmla="*/ 0 h 18"/>
                <a:gd name="T10" fmla="*/ 11 w 18"/>
                <a:gd name="T11" fmla="*/ 3 h 18"/>
                <a:gd name="T12" fmla="*/ 14 w 18"/>
                <a:gd name="T13" fmla="*/ 7 h 18"/>
                <a:gd name="T14" fmla="*/ 18 w 18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8" y="12"/>
                  </a:moveTo>
                  <a:lnTo>
                    <a:pt x="14" y="17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7" name="Freeform 147"/>
            <p:cNvSpPr>
              <a:spLocks/>
            </p:cNvSpPr>
            <p:nvPr/>
          </p:nvSpPr>
          <p:spPr bwMode="auto">
            <a:xfrm>
              <a:off x="7322" y="6315"/>
              <a:ext cx="154" cy="61"/>
            </a:xfrm>
            <a:custGeom>
              <a:avLst/>
              <a:gdLst>
                <a:gd name="T0" fmla="*/ 154 w 154"/>
                <a:gd name="T1" fmla="*/ 55 h 61"/>
                <a:gd name="T2" fmla="*/ 154 w 154"/>
                <a:gd name="T3" fmla="*/ 61 h 61"/>
                <a:gd name="T4" fmla="*/ 131 w 154"/>
                <a:gd name="T5" fmla="*/ 57 h 61"/>
                <a:gd name="T6" fmla="*/ 107 w 154"/>
                <a:gd name="T7" fmla="*/ 52 h 61"/>
                <a:gd name="T8" fmla="*/ 82 w 154"/>
                <a:gd name="T9" fmla="*/ 48 h 61"/>
                <a:gd name="T10" fmla="*/ 61 w 154"/>
                <a:gd name="T11" fmla="*/ 45 h 61"/>
                <a:gd name="T12" fmla="*/ 38 w 154"/>
                <a:gd name="T13" fmla="*/ 37 h 61"/>
                <a:gd name="T14" fmla="*/ 21 w 154"/>
                <a:gd name="T15" fmla="*/ 28 h 61"/>
                <a:gd name="T16" fmla="*/ 7 w 154"/>
                <a:gd name="T17" fmla="*/ 16 h 61"/>
                <a:gd name="T18" fmla="*/ 0 w 154"/>
                <a:gd name="T19" fmla="*/ 0 h 61"/>
                <a:gd name="T20" fmla="*/ 18 w 154"/>
                <a:gd name="T21" fmla="*/ 7 h 61"/>
                <a:gd name="T22" fmla="*/ 36 w 154"/>
                <a:gd name="T23" fmla="*/ 16 h 61"/>
                <a:gd name="T24" fmla="*/ 55 w 154"/>
                <a:gd name="T25" fmla="*/ 23 h 61"/>
                <a:gd name="T26" fmla="*/ 75 w 154"/>
                <a:gd name="T27" fmla="*/ 32 h 61"/>
                <a:gd name="T28" fmla="*/ 93 w 154"/>
                <a:gd name="T29" fmla="*/ 38 h 61"/>
                <a:gd name="T30" fmla="*/ 113 w 154"/>
                <a:gd name="T31" fmla="*/ 46 h 61"/>
                <a:gd name="T32" fmla="*/ 133 w 154"/>
                <a:gd name="T33" fmla="*/ 51 h 61"/>
                <a:gd name="T34" fmla="*/ 154 w 154"/>
                <a:gd name="T35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61">
                  <a:moveTo>
                    <a:pt x="154" y="55"/>
                  </a:moveTo>
                  <a:lnTo>
                    <a:pt x="154" y="61"/>
                  </a:lnTo>
                  <a:lnTo>
                    <a:pt x="131" y="57"/>
                  </a:lnTo>
                  <a:lnTo>
                    <a:pt x="107" y="52"/>
                  </a:lnTo>
                  <a:lnTo>
                    <a:pt x="82" y="48"/>
                  </a:lnTo>
                  <a:lnTo>
                    <a:pt x="61" y="45"/>
                  </a:lnTo>
                  <a:lnTo>
                    <a:pt x="38" y="37"/>
                  </a:lnTo>
                  <a:lnTo>
                    <a:pt x="21" y="28"/>
                  </a:lnTo>
                  <a:lnTo>
                    <a:pt x="7" y="16"/>
                  </a:lnTo>
                  <a:lnTo>
                    <a:pt x="0" y="0"/>
                  </a:lnTo>
                  <a:lnTo>
                    <a:pt x="18" y="7"/>
                  </a:lnTo>
                  <a:lnTo>
                    <a:pt x="36" y="16"/>
                  </a:lnTo>
                  <a:lnTo>
                    <a:pt x="55" y="23"/>
                  </a:lnTo>
                  <a:lnTo>
                    <a:pt x="75" y="32"/>
                  </a:lnTo>
                  <a:lnTo>
                    <a:pt x="93" y="38"/>
                  </a:lnTo>
                  <a:lnTo>
                    <a:pt x="113" y="46"/>
                  </a:lnTo>
                  <a:lnTo>
                    <a:pt x="133" y="51"/>
                  </a:lnTo>
                  <a:lnTo>
                    <a:pt x="154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8" name="Freeform 148"/>
            <p:cNvSpPr>
              <a:spLocks/>
            </p:cNvSpPr>
            <p:nvPr/>
          </p:nvSpPr>
          <p:spPr bwMode="auto">
            <a:xfrm>
              <a:off x="8469" y="6328"/>
              <a:ext cx="49" cy="36"/>
            </a:xfrm>
            <a:custGeom>
              <a:avLst/>
              <a:gdLst>
                <a:gd name="T0" fmla="*/ 49 w 49"/>
                <a:gd name="T1" fmla="*/ 24 h 36"/>
                <a:gd name="T2" fmla="*/ 49 w 49"/>
                <a:gd name="T3" fmla="*/ 36 h 36"/>
                <a:gd name="T4" fmla="*/ 35 w 49"/>
                <a:gd name="T5" fmla="*/ 29 h 36"/>
                <a:gd name="T6" fmla="*/ 22 w 49"/>
                <a:gd name="T7" fmla="*/ 25 h 36"/>
                <a:gd name="T8" fmla="*/ 9 w 49"/>
                <a:gd name="T9" fmla="*/ 21 h 36"/>
                <a:gd name="T10" fmla="*/ 0 w 49"/>
                <a:gd name="T11" fmla="*/ 12 h 36"/>
                <a:gd name="T12" fmla="*/ 6 w 49"/>
                <a:gd name="T13" fmla="*/ 0 h 36"/>
                <a:gd name="T14" fmla="*/ 15 w 49"/>
                <a:gd name="T15" fmla="*/ 3 h 36"/>
                <a:gd name="T16" fmla="*/ 28 w 49"/>
                <a:gd name="T17" fmla="*/ 7 h 36"/>
                <a:gd name="T18" fmla="*/ 38 w 49"/>
                <a:gd name="T19" fmla="*/ 13 h 36"/>
                <a:gd name="T20" fmla="*/ 49 w 49"/>
                <a:gd name="T2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6">
                  <a:moveTo>
                    <a:pt x="49" y="24"/>
                  </a:moveTo>
                  <a:lnTo>
                    <a:pt x="49" y="36"/>
                  </a:lnTo>
                  <a:lnTo>
                    <a:pt x="35" y="29"/>
                  </a:lnTo>
                  <a:lnTo>
                    <a:pt x="22" y="25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5" y="3"/>
                  </a:lnTo>
                  <a:lnTo>
                    <a:pt x="28" y="7"/>
                  </a:lnTo>
                  <a:lnTo>
                    <a:pt x="38" y="13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89" name="Freeform 149"/>
            <p:cNvSpPr>
              <a:spLocks/>
            </p:cNvSpPr>
            <p:nvPr/>
          </p:nvSpPr>
          <p:spPr bwMode="auto">
            <a:xfrm>
              <a:off x="9725" y="6337"/>
              <a:ext cx="112" cy="23"/>
            </a:xfrm>
            <a:custGeom>
              <a:avLst/>
              <a:gdLst>
                <a:gd name="T0" fmla="*/ 112 w 112"/>
                <a:gd name="T1" fmla="*/ 15 h 23"/>
                <a:gd name="T2" fmla="*/ 97 w 112"/>
                <a:gd name="T3" fmla="*/ 18 h 23"/>
                <a:gd name="T4" fmla="*/ 83 w 112"/>
                <a:gd name="T5" fmla="*/ 21 h 23"/>
                <a:gd name="T6" fmla="*/ 67 w 112"/>
                <a:gd name="T7" fmla="*/ 21 h 23"/>
                <a:gd name="T8" fmla="*/ 54 w 112"/>
                <a:gd name="T9" fmla="*/ 23 h 23"/>
                <a:gd name="T10" fmla="*/ 38 w 112"/>
                <a:gd name="T11" fmla="*/ 20 h 23"/>
                <a:gd name="T12" fmla="*/ 25 w 112"/>
                <a:gd name="T13" fmla="*/ 16 h 23"/>
                <a:gd name="T14" fmla="*/ 11 w 112"/>
                <a:gd name="T15" fmla="*/ 10 h 23"/>
                <a:gd name="T16" fmla="*/ 0 w 112"/>
                <a:gd name="T17" fmla="*/ 3 h 23"/>
                <a:gd name="T18" fmla="*/ 14 w 112"/>
                <a:gd name="T19" fmla="*/ 0 h 23"/>
                <a:gd name="T20" fmla="*/ 28 w 112"/>
                <a:gd name="T21" fmla="*/ 0 h 23"/>
                <a:gd name="T22" fmla="*/ 43 w 112"/>
                <a:gd name="T23" fmla="*/ 0 h 23"/>
                <a:gd name="T24" fmla="*/ 58 w 112"/>
                <a:gd name="T25" fmla="*/ 1 h 23"/>
                <a:gd name="T26" fmla="*/ 72 w 112"/>
                <a:gd name="T27" fmla="*/ 3 h 23"/>
                <a:gd name="T28" fmla="*/ 86 w 112"/>
                <a:gd name="T29" fmla="*/ 6 h 23"/>
                <a:gd name="T30" fmla="*/ 98 w 112"/>
                <a:gd name="T31" fmla="*/ 10 h 23"/>
                <a:gd name="T32" fmla="*/ 112 w 112"/>
                <a:gd name="T3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3">
                  <a:moveTo>
                    <a:pt x="112" y="15"/>
                  </a:moveTo>
                  <a:lnTo>
                    <a:pt x="97" y="18"/>
                  </a:lnTo>
                  <a:lnTo>
                    <a:pt x="83" y="21"/>
                  </a:lnTo>
                  <a:lnTo>
                    <a:pt x="67" y="21"/>
                  </a:lnTo>
                  <a:lnTo>
                    <a:pt x="54" y="23"/>
                  </a:lnTo>
                  <a:lnTo>
                    <a:pt x="38" y="20"/>
                  </a:lnTo>
                  <a:lnTo>
                    <a:pt x="25" y="16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58" y="1"/>
                  </a:lnTo>
                  <a:lnTo>
                    <a:pt x="72" y="3"/>
                  </a:lnTo>
                  <a:lnTo>
                    <a:pt x="86" y="6"/>
                  </a:lnTo>
                  <a:lnTo>
                    <a:pt x="98" y="10"/>
                  </a:lnTo>
                  <a:lnTo>
                    <a:pt x="112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0" name="Freeform 150"/>
            <p:cNvSpPr>
              <a:spLocks/>
            </p:cNvSpPr>
            <p:nvPr/>
          </p:nvSpPr>
          <p:spPr bwMode="auto">
            <a:xfrm>
              <a:off x="7242" y="6363"/>
              <a:ext cx="252" cy="75"/>
            </a:xfrm>
            <a:custGeom>
              <a:avLst/>
              <a:gdLst>
                <a:gd name="T0" fmla="*/ 246 w 252"/>
                <a:gd name="T1" fmla="*/ 69 h 75"/>
                <a:gd name="T2" fmla="*/ 252 w 252"/>
                <a:gd name="T3" fmla="*/ 75 h 75"/>
                <a:gd name="T4" fmla="*/ 220 w 252"/>
                <a:gd name="T5" fmla="*/ 72 h 75"/>
                <a:gd name="T6" fmla="*/ 190 w 252"/>
                <a:gd name="T7" fmla="*/ 69 h 75"/>
                <a:gd name="T8" fmla="*/ 158 w 252"/>
                <a:gd name="T9" fmla="*/ 61 h 75"/>
                <a:gd name="T10" fmla="*/ 125 w 252"/>
                <a:gd name="T11" fmla="*/ 55 h 75"/>
                <a:gd name="T12" fmla="*/ 94 w 252"/>
                <a:gd name="T13" fmla="*/ 46 h 75"/>
                <a:gd name="T14" fmla="*/ 61 w 252"/>
                <a:gd name="T15" fmla="*/ 38 h 75"/>
                <a:gd name="T16" fmla="*/ 29 w 252"/>
                <a:gd name="T17" fmla="*/ 30 h 75"/>
                <a:gd name="T18" fmla="*/ 0 w 252"/>
                <a:gd name="T19" fmla="*/ 26 h 75"/>
                <a:gd name="T20" fmla="*/ 0 w 252"/>
                <a:gd name="T21" fmla="*/ 11 h 75"/>
                <a:gd name="T22" fmla="*/ 6 w 252"/>
                <a:gd name="T23" fmla="*/ 3 h 75"/>
                <a:gd name="T24" fmla="*/ 14 w 252"/>
                <a:gd name="T25" fmla="*/ 0 h 75"/>
                <a:gd name="T26" fmla="*/ 25 w 252"/>
                <a:gd name="T27" fmla="*/ 1 h 75"/>
                <a:gd name="T28" fmla="*/ 34 w 252"/>
                <a:gd name="T29" fmla="*/ 4 h 75"/>
                <a:gd name="T30" fmla="*/ 46 w 252"/>
                <a:gd name="T31" fmla="*/ 7 h 75"/>
                <a:gd name="T32" fmla="*/ 57 w 252"/>
                <a:gd name="T33" fmla="*/ 11 h 75"/>
                <a:gd name="T34" fmla="*/ 67 w 252"/>
                <a:gd name="T35" fmla="*/ 13 h 75"/>
                <a:gd name="T36" fmla="*/ 87 w 252"/>
                <a:gd name="T37" fmla="*/ 21 h 75"/>
                <a:gd name="T38" fmla="*/ 109 w 252"/>
                <a:gd name="T39" fmla="*/ 29 h 75"/>
                <a:gd name="T40" fmla="*/ 131 w 252"/>
                <a:gd name="T41" fmla="*/ 35 h 75"/>
                <a:gd name="T42" fmla="*/ 155 w 252"/>
                <a:gd name="T43" fmla="*/ 43 h 75"/>
                <a:gd name="T44" fmla="*/ 176 w 252"/>
                <a:gd name="T45" fmla="*/ 49 h 75"/>
                <a:gd name="T46" fmla="*/ 199 w 252"/>
                <a:gd name="T47" fmla="*/ 55 h 75"/>
                <a:gd name="T48" fmla="*/ 222 w 252"/>
                <a:gd name="T49" fmla="*/ 61 h 75"/>
                <a:gd name="T50" fmla="*/ 246 w 252"/>
                <a:gd name="T51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2" h="75">
                  <a:moveTo>
                    <a:pt x="246" y="69"/>
                  </a:moveTo>
                  <a:lnTo>
                    <a:pt x="252" y="75"/>
                  </a:lnTo>
                  <a:lnTo>
                    <a:pt x="220" y="72"/>
                  </a:lnTo>
                  <a:lnTo>
                    <a:pt x="190" y="69"/>
                  </a:lnTo>
                  <a:lnTo>
                    <a:pt x="158" y="61"/>
                  </a:lnTo>
                  <a:lnTo>
                    <a:pt x="125" y="55"/>
                  </a:lnTo>
                  <a:lnTo>
                    <a:pt x="94" y="46"/>
                  </a:lnTo>
                  <a:lnTo>
                    <a:pt x="61" y="38"/>
                  </a:lnTo>
                  <a:lnTo>
                    <a:pt x="29" y="30"/>
                  </a:lnTo>
                  <a:lnTo>
                    <a:pt x="0" y="26"/>
                  </a:lnTo>
                  <a:lnTo>
                    <a:pt x="0" y="11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5" y="1"/>
                  </a:lnTo>
                  <a:lnTo>
                    <a:pt x="34" y="4"/>
                  </a:lnTo>
                  <a:lnTo>
                    <a:pt x="46" y="7"/>
                  </a:lnTo>
                  <a:lnTo>
                    <a:pt x="57" y="11"/>
                  </a:lnTo>
                  <a:lnTo>
                    <a:pt x="67" y="13"/>
                  </a:lnTo>
                  <a:lnTo>
                    <a:pt x="87" y="21"/>
                  </a:lnTo>
                  <a:lnTo>
                    <a:pt x="109" y="29"/>
                  </a:lnTo>
                  <a:lnTo>
                    <a:pt x="131" y="35"/>
                  </a:lnTo>
                  <a:lnTo>
                    <a:pt x="155" y="43"/>
                  </a:lnTo>
                  <a:lnTo>
                    <a:pt x="176" y="49"/>
                  </a:lnTo>
                  <a:lnTo>
                    <a:pt x="199" y="55"/>
                  </a:lnTo>
                  <a:lnTo>
                    <a:pt x="222" y="61"/>
                  </a:lnTo>
                  <a:lnTo>
                    <a:pt x="246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1" name="Freeform 151"/>
            <p:cNvSpPr>
              <a:spLocks/>
            </p:cNvSpPr>
            <p:nvPr/>
          </p:nvSpPr>
          <p:spPr bwMode="auto">
            <a:xfrm>
              <a:off x="9695" y="6401"/>
              <a:ext cx="283" cy="29"/>
            </a:xfrm>
            <a:custGeom>
              <a:avLst/>
              <a:gdLst>
                <a:gd name="T0" fmla="*/ 283 w 283"/>
                <a:gd name="T1" fmla="*/ 18 h 29"/>
                <a:gd name="T2" fmla="*/ 244 w 283"/>
                <a:gd name="T3" fmla="*/ 26 h 29"/>
                <a:gd name="T4" fmla="*/ 209 w 283"/>
                <a:gd name="T5" fmla="*/ 29 h 29"/>
                <a:gd name="T6" fmla="*/ 174 w 283"/>
                <a:gd name="T7" fmla="*/ 29 h 29"/>
                <a:gd name="T8" fmla="*/ 140 w 283"/>
                <a:gd name="T9" fmla="*/ 26 h 29"/>
                <a:gd name="T10" fmla="*/ 105 w 283"/>
                <a:gd name="T11" fmla="*/ 20 h 29"/>
                <a:gd name="T12" fmla="*/ 72 w 283"/>
                <a:gd name="T13" fmla="*/ 14 h 29"/>
                <a:gd name="T14" fmla="*/ 36 w 283"/>
                <a:gd name="T15" fmla="*/ 9 h 29"/>
                <a:gd name="T16" fmla="*/ 0 w 283"/>
                <a:gd name="T17" fmla="*/ 6 h 29"/>
                <a:gd name="T18" fmla="*/ 12 w 283"/>
                <a:gd name="T19" fmla="*/ 0 h 29"/>
                <a:gd name="T20" fmla="*/ 283 w 283"/>
                <a:gd name="T21" fmla="*/ 6 h 29"/>
                <a:gd name="T22" fmla="*/ 283 w 283"/>
                <a:gd name="T2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3" h="29">
                  <a:moveTo>
                    <a:pt x="283" y="18"/>
                  </a:moveTo>
                  <a:lnTo>
                    <a:pt x="244" y="26"/>
                  </a:lnTo>
                  <a:lnTo>
                    <a:pt x="209" y="29"/>
                  </a:lnTo>
                  <a:lnTo>
                    <a:pt x="174" y="29"/>
                  </a:lnTo>
                  <a:lnTo>
                    <a:pt x="140" y="26"/>
                  </a:lnTo>
                  <a:lnTo>
                    <a:pt x="105" y="20"/>
                  </a:lnTo>
                  <a:lnTo>
                    <a:pt x="72" y="14"/>
                  </a:lnTo>
                  <a:lnTo>
                    <a:pt x="36" y="9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83" y="6"/>
                  </a:lnTo>
                  <a:lnTo>
                    <a:pt x="283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2" name="Freeform 152"/>
            <p:cNvSpPr>
              <a:spLocks/>
            </p:cNvSpPr>
            <p:nvPr/>
          </p:nvSpPr>
          <p:spPr bwMode="auto">
            <a:xfrm>
              <a:off x="7234" y="6413"/>
              <a:ext cx="230" cy="55"/>
            </a:xfrm>
            <a:custGeom>
              <a:avLst/>
              <a:gdLst>
                <a:gd name="T0" fmla="*/ 230 w 230"/>
                <a:gd name="T1" fmla="*/ 55 h 55"/>
                <a:gd name="T2" fmla="*/ 202 w 230"/>
                <a:gd name="T3" fmla="*/ 55 h 55"/>
                <a:gd name="T4" fmla="*/ 176 w 230"/>
                <a:gd name="T5" fmla="*/ 54 h 55"/>
                <a:gd name="T6" fmla="*/ 149 w 230"/>
                <a:gd name="T7" fmla="*/ 49 h 55"/>
                <a:gd name="T8" fmla="*/ 121 w 230"/>
                <a:gd name="T9" fmla="*/ 45 h 55"/>
                <a:gd name="T10" fmla="*/ 92 w 230"/>
                <a:gd name="T11" fmla="*/ 39 h 55"/>
                <a:gd name="T12" fmla="*/ 63 w 230"/>
                <a:gd name="T13" fmla="*/ 35 h 55"/>
                <a:gd name="T14" fmla="*/ 36 w 230"/>
                <a:gd name="T15" fmla="*/ 31 h 55"/>
                <a:gd name="T16" fmla="*/ 8 w 230"/>
                <a:gd name="T17" fmla="*/ 31 h 55"/>
                <a:gd name="T18" fmla="*/ 0 w 230"/>
                <a:gd name="T19" fmla="*/ 25 h 55"/>
                <a:gd name="T20" fmla="*/ 2 w 230"/>
                <a:gd name="T21" fmla="*/ 17 h 55"/>
                <a:gd name="T22" fmla="*/ 8 w 230"/>
                <a:gd name="T23" fmla="*/ 8 h 55"/>
                <a:gd name="T24" fmla="*/ 14 w 230"/>
                <a:gd name="T25" fmla="*/ 0 h 55"/>
                <a:gd name="T26" fmla="*/ 42 w 230"/>
                <a:gd name="T27" fmla="*/ 5 h 55"/>
                <a:gd name="T28" fmla="*/ 69 w 230"/>
                <a:gd name="T29" fmla="*/ 10 h 55"/>
                <a:gd name="T30" fmla="*/ 97 w 230"/>
                <a:gd name="T31" fmla="*/ 16 h 55"/>
                <a:gd name="T32" fmla="*/ 124 w 230"/>
                <a:gd name="T33" fmla="*/ 23 h 55"/>
                <a:gd name="T34" fmla="*/ 150 w 230"/>
                <a:gd name="T35" fmla="*/ 29 h 55"/>
                <a:gd name="T36" fmla="*/ 176 w 230"/>
                <a:gd name="T37" fmla="*/ 37 h 55"/>
                <a:gd name="T38" fmla="*/ 202 w 230"/>
                <a:gd name="T39" fmla="*/ 46 h 55"/>
                <a:gd name="T40" fmla="*/ 230 w 230"/>
                <a:gd name="T4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55">
                  <a:moveTo>
                    <a:pt x="230" y="55"/>
                  </a:moveTo>
                  <a:lnTo>
                    <a:pt x="202" y="55"/>
                  </a:lnTo>
                  <a:lnTo>
                    <a:pt x="176" y="54"/>
                  </a:lnTo>
                  <a:lnTo>
                    <a:pt x="149" y="49"/>
                  </a:lnTo>
                  <a:lnTo>
                    <a:pt x="121" y="45"/>
                  </a:lnTo>
                  <a:lnTo>
                    <a:pt x="92" y="39"/>
                  </a:lnTo>
                  <a:lnTo>
                    <a:pt x="63" y="35"/>
                  </a:lnTo>
                  <a:lnTo>
                    <a:pt x="36" y="31"/>
                  </a:lnTo>
                  <a:lnTo>
                    <a:pt x="8" y="31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4" y="0"/>
                  </a:lnTo>
                  <a:lnTo>
                    <a:pt x="42" y="5"/>
                  </a:lnTo>
                  <a:lnTo>
                    <a:pt x="69" y="10"/>
                  </a:lnTo>
                  <a:lnTo>
                    <a:pt x="97" y="16"/>
                  </a:lnTo>
                  <a:lnTo>
                    <a:pt x="124" y="23"/>
                  </a:lnTo>
                  <a:lnTo>
                    <a:pt x="150" y="29"/>
                  </a:lnTo>
                  <a:lnTo>
                    <a:pt x="176" y="37"/>
                  </a:lnTo>
                  <a:lnTo>
                    <a:pt x="202" y="46"/>
                  </a:lnTo>
                  <a:lnTo>
                    <a:pt x="230" y="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3" name="Freeform 153"/>
            <p:cNvSpPr>
              <a:spLocks/>
            </p:cNvSpPr>
            <p:nvPr/>
          </p:nvSpPr>
          <p:spPr bwMode="auto">
            <a:xfrm>
              <a:off x="8692" y="6419"/>
              <a:ext cx="55" cy="43"/>
            </a:xfrm>
            <a:custGeom>
              <a:avLst/>
              <a:gdLst>
                <a:gd name="T0" fmla="*/ 53 w 55"/>
                <a:gd name="T1" fmla="*/ 25 h 43"/>
                <a:gd name="T2" fmla="*/ 55 w 55"/>
                <a:gd name="T3" fmla="*/ 34 h 43"/>
                <a:gd name="T4" fmla="*/ 49 w 55"/>
                <a:gd name="T5" fmla="*/ 40 h 43"/>
                <a:gd name="T6" fmla="*/ 39 w 55"/>
                <a:gd name="T7" fmla="*/ 42 h 43"/>
                <a:gd name="T8" fmla="*/ 28 w 55"/>
                <a:gd name="T9" fmla="*/ 43 h 43"/>
                <a:gd name="T10" fmla="*/ 16 w 55"/>
                <a:gd name="T11" fmla="*/ 43 h 43"/>
                <a:gd name="T12" fmla="*/ 17 w 55"/>
                <a:gd name="T13" fmla="*/ 34 h 43"/>
                <a:gd name="T14" fmla="*/ 17 w 55"/>
                <a:gd name="T15" fmla="*/ 29 h 43"/>
                <a:gd name="T16" fmla="*/ 13 w 55"/>
                <a:gd name="T17" fmla="*/ 25 h 43"/>
                <a:gd name="T18" fmla="*/ 10 w 55"/>
                <a:gd name="T19" fmla="*/ 23 h 43"/>
                <a:gd name="T20" fmla="*/ 5 w 55"/>
                <a:gd name="T21" fmla="*/ 19 h 43"/>
                <a:gd name="T22" fmla="*/ 2 w 55"/>
                <a:gd name="T23" fmla="*/ 16 h 43"/>
                <a:gd name="T24" fmla="*/ 0 w 55"/>
                <a:gd name="T25" fmla="*/ 10 h 43"/>
                <a:gd name="T26" fmla="*/ 4 w 55"/>
                <a:gd name="T27" fmla="*/ 0 h 43"/>
                <a:gd name="T28" fmla="*/ 16 w 55"/>
                <a:gd name="T29" fmla="*/ 2 h 43"/>
                <a:gd name="T30" fmla="*/ 29 w 55"/>
                <a:gd name="T31" fmla="*/ 8 h 43"/>
                <a:gd name="T32" fmla="*/ 42 w 55"/>
                <a:gd name="T33" fmla="*/ 16 h 43"/>
                <a:gd name="T34" fmla="*/ 53 w 55"/>
                <a:gd name="T35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3">
                  <a:moveTo>
                    <a:pt x="53" y="25"/>
                  </a:moveTo>
                  <a:lnTo>
                    <a:pt x="55" y="34"/>
                  </a:lnTo>
                  <a:lnTo>
                    <a:pt x="49" y="40"/>
                  </a:lnTo>
                  <a:lnTo>
                    <a:pt x="39" y="42"/>
                  </a:lnTo>
                  <a:lnTo>
                    <a:pt x="28" y="43"/>
                  </a:lnTo>
                  <a:lnTo>
                    <a:pt x="16" y="43"/>
                  </a:lnTo>
                  <a:lnTo>
                    <a:pt x="17" y="34"/>
                  </a:lnTo>
                  <a:lnTo>
                    <a:pt x="17" y="29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6" y="2"/>
                  </a:lnTo>
                  <a:lnTo>
                    <a:pt x="29" y="8"/>
                  </a:lnTo>
                  <a:lnTo>
                    <a:pt x="42" y="16"/>
                  </a:lnTo>
                  <a:lnTo>
                    <a:pt x="53" y="25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4" name="Freeform 154"/>
            <p:cNvSpPr>
              <a:spLocks/>
            </p:cNvSpPr>
            <p:nvPr/>
          </p:nvSpPr>
          <p:spPr bwMode="auto">
            <a:xfrm>
              <a:off x="9788" y="6481"/>
              <a:ext cx="379" cy="36"/>
            </a:xfrm>
            <a:custGeom>
              <a:avLst/>
              <a:gdLst>
                <a:gd name="T0" fmla="*/ 379 w 379"/>
                <a:gd name="T1" fmla="*/ 24 h 36"/>
                <a:gd name="T2" fmla="*/ 367 w 379"/>
                <a:gd name="T3" fmla="*/ 36 h 36"/>
                <a:gd name="T4" fmla="*/ 317 w 379"/>
                <a:gd name="T5" fmla="*/ 36 h 36"/>
                <a:gd name="T6" fmla="*/ 269 w 379"/>
                <a:gd name="T7" fmla="*/ 36 h 36"/>
                <a:gd name="T8" fmla="*/ 223 w 379"/>
                <a:gd name="T9" fmla="*/ 35 h 36"/>
                <a:gd name="T10" fmla="*/ 179 w 379"/>
                <a:gd name="T11" fmla="*/ 32 h 36"/>
                <a:gd name="T12" fmla="*/ 133 w 379"/>
                <a:gd name="T13" fmla="*/ 26 h 36"/>
                <a:gd name="T14" fmla="*/ 89 w 379"/>
                <a:gd name="T15" fmla="*/ 18 h 36"/>
                <a:gd name="T16" fmla="*/ 44 w 379"/>
                <a:gd name="T17" fmla="*/ 9 h 36"/>
                <a:gd name="T18" fmla="*/ 0 w 379"/>
                <a:gd name="T19" fmla="*/ 0 h 36"/>
                <a:gd name="T20" fmla="*/ 46 w 379"/>
                <a:gd name="T21" fmla="*/ 1 h 36"/>
                <a:gd name="T22" fmla="*/ 93 w 379"/>
                <a:gd name="T23" fmla="*/ 3 h 36"/>
                <a:gd name="T24" fmla="*/ 141 w 379"/>
                <a:gd name="T25" fmla="*/ 4 h 36"/>
                <a:gd name="T26" fmla="*/ 190 w 379"/>
                <a:gd name="T27" fmla="*/ 7 h 36"/>
                <a:gd name="T28" fmla="*/ 237 w 379"/>
                <a:gd name="T29" fmla="*/ 9 h 36"/>
                <a:gd name="T30" fmla="*/ 284 w 379"/>
                <a:gd name="T31" fmla="*/ 14 h 36"/>
                <a:gd name="T32" fmla="*/ 332 w 379"/>
                <a:gd name="T33" fmla="*/ 16 h 36"/>
                <a:gd name="T34" fmla="*/ 379 w 379"/>
                <a:gd name="T3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36">
                  <a:moveTo>
                    <a:pt x="379" y="24"/>
                  </a:moveTo>
                  <a:lnTo>
                    <a:pt x="367" y="36"/>
                  </a:lnTo>
                  <a:lnTo>
                    <a:pt x="317" y="36"/>
                  </a:lnTo>
                  <a:lnTo>
                    <a:pt x="269" y="36"/>
                  </a:lnTo>
                  <a:lnTo>
                    <a:pt x="223" y="35"/>
                  </a:lnTo>
                  <a:lnTo>
                    <a:pt x="179" y="32"/>
                  </a:lnTo>
                  <a:lnTo>
                    <a:pt x="133" y="26"/>
                  </a:lnTo>
                  <a:lnTo>
                    <a:pt x="89" y="18"/>
                  </a:lnTo>
                  <a:lnTo>
                    <a:pt x="44" y="9"/>
                  </a:lnTo>
                  <a:lnTo>
                    <a:pt x="0" y="0"/>
                  </a:lnTo>
                  <a:lnTo>
                    <a:pt x="46" y="1"/>
                  </a:lnTo>
                  <a:lnTo>
                    <a:pt x="93" y="3"/>
                  </a:lnTo>
                  <a:lnTo>
                    <a:pt x="141" y="4"/>
                  </a:lnTo>
                  <a:lnTo>
                    <a:pt x="190" y="7"/>
                  </a:lnTo>
                  <a:lnTo>
                    <a:pt x="237" y="9"/>
                  </a:lnTo>
                  <a:lnTo>
                    <a:pt x="284" y="14"/>
                  </a:lnTo>
                  <a:lnTo>
                    <a:pt x="332" y="16"/>
                  </a:lnTo>
                  <a:lnTo>
                    <a:pt x="379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5" name="Freeform 155"/>
            <p:cNvSpPr>
              <a:spLocks/>
            </p:cNvSpPr>
            <p:nvPr/>
          </p:nvSpPr>
          <p:spPr bwMode="auto">
            <a:xfrm>
              <a:off x="7204" y="6505"/>
              <a:ext cx="260" cy="31"/>
            </a:xfrm>
            <a:custGeom>
              <a:avLst/>
              <a:gdLst>
                <a:gd name="T0" fmla="*/ 260 w 260"/>
                <a:gd name="T1" fmla="*/ 31 h 31"/>
                <a:gd name="T2" fmla="*/ 228 w 260"/>
                <a:gd name="T3" fmla="*/ 31 h 31"/>
                <a:gd name="T4" fmla="*/ 196 w 260"/>
                <a:gd name="T5" fmla="*/ 31 h 31"/>
                <a:gd name="T6" fmla="*/ 162 w 260"/>
                <a:gd name="T7" fmla="*/ 31 h 31"/>
                <a:gd name="T8" fmla="*/ 130 w 260"/>
                <a:gd name="T9" fmla="*/ 31 h 31"/>
                <a:gd name="T10" fmla="*/ 96 w 260"/>
                <a:gd name="T11" fmla="*/ 31 h 31"/>
                <a:gd name="T12" fmla="*/ 63 w 260"/>
                <a:gd name="T13" fmla="*/ 31 h 31"/>
                <a:gd name="T14" fmla="*/ 30 w 260"/>
                <a:gd name="T15" fmla="*/ 31 h 31"/>
                <a:gd name="T16" fmla="*/ 1 w 260"/>
                <a:gd name="T17" fmla="*/ 31 h 31"/>
                <a:gd name="T18" fmla="*/ 0 w 260"/>
                <a:gd name="T19" fmla="*/ 20 h 31"/>
                <a:gd name="T20" fmla="*/ 3 w 260"/>
                <a:gd name="T21" fmla="*/ 14 h 31"/>
                <a:gd name="T22" fmla="*/ 7 w 260"/>
                <a:gd name="T23" fmla="*/ 8 h 31"/>
                <a:gd name="T24" fmla="*/ 15 w 260"/>
                <a:gd name="T25" fmla="*/ 6 h 31"/>
                <a:gd name="T26" fmla="*/ 23 w 260"/>
                <a:gd name="T27" fmla="*/ 3 h 31"/>
                <a:gd name="T28" fmla="*/ 30 w 260"/>
                <a:gd name="T29" fmla="*/ 3 h 31"/>
                <a:gd name="T30" fmla="*/ 38 w 260"/>
                <a:gd name="T31" fmla="*/ 2 h 31"/>
                <a:gd name="T32" fmla="*/ 44 w 260"/>
                <a:gd name="T33" fmla="*/ 0 h 31"/>
                <a:gd name="T34" fmla="*/ 72 w 260"/>
                <a:gd name="T35" fmla="*/ 2 h 31"/>
                <a:gd name="T36" fmla="*/ 99 w 260"/>
                <a:gd name="T37" fmla="*/ 3 h 31"/>
                <a:gd name="T38" fmla="*/ 127 w 260"/>
                <a:gd name="T39" fmla="*/ 3 h 31"/>
                <a:gd name="T40" fmla="*/ 156 w 260"/>
                <a:gd name="T41" fmla="*/ 6 h 31"/>
                <a:gd name="T42" fmla="*/ 182 w 260"/>
                <a:gd name="T43" fmla="*/ 8 h 31"/>
                <a:gd name="T44" fmla="*/ 210 w 260"/>
                <a:gd name="T45" fmla="*/ 14 h 31"/>
                <a:gd name="T46" fmla="*/ 235 w 260"/>
                <a:gd name="T47" fmla="*/ 20 h 31"/>
                <a:gd name="T48" fmla="*/ 260 w 260"/>
                <a:gd name="T4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0" h="31">
                  <a:moveTo>
                    <a:pt x="260" y="31"/>
                  </a:moveTo>
                  <a:lnTo>
                    <a:pt x="228" y="31"/>
                  </a:lnTo>
                  <a:lnTo>
                    <a:pt x="196" y="31"/>
                  </a:lnTo>
                  <a:lnTo>
                    <a:pt x="162" y="31"/>
                  </a:lnTo>
                  <a:lnTo>
                    <a:pt x="130" y="31"/>
                  </a:lnTo>
                  <a:lnTo>
                    <a:pt x="96" y="31"/>
                  </a:lnTo>
                  <a:lnTo>
                    <a:pt x="63" y="31"/>
                  </a:lnTo>
                  <a:lnTo>
                    <a:pt x="30" y="31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5" y="6"/>
                  </a:lnTo>
                  <a:lnTo>
                    <a:pt x="23" y="3"/>
                  </a:lnTo>
                  <a:lnTo>
                    <a:pt x="30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72" y="2"/>
                  </a:lnTo>
                  <a:lnTo>
                    <a:pt x="99" y="3"/>
                  </a:lnTo>
                  <a:lnTo>
                    <a:pt x="127" y="3"/>
                  </a:lnTo>
                  <a:lnTo>
                    <a:pt x="156" y="6"/>
                  </a:lnTo>
                  <a:lnTo>
                    <a:pt x="182" y="8"/>
                  </a:lnTo>
                  <a:lnTo>
                    <a:pt x="210" y="14"/>
                  </a:lnTo>
                  <a:lnTo>
                    <a:pt x="235" y="20"/>
                  </a:lnTo>
                  <a:lnTo>
                    <a:pt x="260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6" name="Freeform 156"/>
            <p:cNvSpPr>
              <a:spLocks/>
            </p:cNvSpPr>
            <p:nvPr/>
          </p:nvSpPr>
          <p:spPr bwMode="auto">
            <a:xfrm>
              <a:off x="9725" y="6536"/>
              <a:ext cx="644" cy="104"/>
            </a:xfrm>
            <a:custGeom>
              <a:avLst/>
              <a:gdLst>
                <a:gd name="T0" fmla="*/ 644 w 644"/>
                <a:gd name="T1" fmla="*/ 92 h 104"/>
                <a:gd name="T2" fmla="*/ 644 w 644"/>
                <a:gd name="T3" fmla="*/ 104 h 104"/>
                <a:gd name="T4" fmla="*/ 597 w 644"/>
                <a:gd name="T5" fmla="*/ 104 h 104"/>
                <a:gd name="T6" fmla="*/ 551 w 644"/>
                <a:gd name="T7" fmla="*/ 104 h 104"/>
                <a:gd name="T8" fmla="*/ 503 w 644"/>
                <a:gd name="T9" fmla="*/ 101 h 104"/>
                <a:gd name="T10" fmla="*/ 458 w 644"/>
                <a:gd name="T11" fmla="*/ 98 h 104"/>
                <a:gd name="T12" fmla="*/ 412 w 644"/>
                <a:gd name="T13" fmla="*/ 92 h 104"/>
                <a:gd name="T14" fmla="*/ 366 w 644"/>
                <a:gd name="T15" fmla="*/ 85 h 104"/>
                <a:gd name="T16" fmla="*/ 320 w 644"/>
                <a:gd name="T17" fmla="*/ 79 h 104"/>
                <a:gd name="T18" fmla="*/ 277 w 644"/>
                <a:gd name="T19" fmla="*/ 73 h 104"/>
                <a:gd name="T20" fmla="*/ 260 w 644"/>
                <a:gd name="T21" fmla="*/ 55 h 104"/>
                <a:gd name="T22" fmla="*/ 242 w 644"/>
                <a:gd name="T23" fmla="*/ 45 h 104"/>
                <a:gd name="T24" fmla="*/ 219 w 644"/>
                <a:gd name="T25" fmla="*/ 39 h 104"/>
                <a:gd name="T26" fmla="*/ 198 w 644"/>
                <a:gd name="T27" fmla="*/ 38 h 104"/>
                <a:gd name="T28" fmla="*/ 171 w 644"/>
                <a:gd name="T29" fmla="*/ 35 h 104"/>
                <a:gd name="T30" fmla="*/ 147 w 644"/>
                <a:gd name="T31" fmla="*/ 33 h 104"/>
                <a:gd name="T32" fmla="*/ 122 w 644"/>
                <a:gd name="T33" fmla="*/ 27 h 104"/>
                <a:gd name="T34" fmla="*/ 99 w 644"/>
                <a:gd name="T35" fmla="*/ 18 h 104"/>
                <a:gd name="T36" fmla="*/ 84 w 644"/>
                <a:gd name="T37" fmla="*/ 20 h 104"/>
                <a:gd name="T38" fmla="*/ 70 w 644"/>
                <a:gd name="T39" fmla="*/ 21 h 104"/>
                <a:gd name="T40" fmla="*/ 57 w 644"/>
                <a:gd name="T41" fmla="*/ 18 h 104"/>
                <a:gd name="T42" fmla="*/ 43 w 644"/>
                <a:gd name="T43" fmla="*/ 15 h 104"/>
                <a:gd name="T44" fmla="*/ 29 w 644"/>
                <a:gd name="T45" fmla="*/ 10 h 104"/>
                <a:gd name="T46" fmla="*/ 17 w 644"/>
                <a:gd name="T47" fmla="*/ 6 h 104"/>
                <a:gd name="T48" fmla="*/ 8 w 644"/>
                <a:gd name="T49" fmla="*/ 1 h 104"/>
                <a:gd name="T50" fmla="*/ 0 w 644"/>
                <a:gd name="T51" fmla="*/ 0 h 104"/>
                <a:gd name="T52" fmla="*/ 78 w 644"/>
                <a:gd name="T53" fmla="*/ 6 h 104"/>
                <a:gd name="T54" fmla="*/ 159 w 644"/>
                <a:gd name="T55" fmla="*/ 13 h 104"/>
                <a:gd name="T56" fmla="*/ 242 w 644"/>
                <a:gd name="T57" fmla="*/ 21 h 104"/>
                <a:gd name="T58" fmla="*/ 325 w 644"/>
                <a:gd name="T59" fmla="*/ 32 h 104"/>
                <a:gd name="T60" fmla="*/ 405 w 644"/>
                <a:gd name="T61" fmla="*/ 41 h 104"/>
                <a:gd name="T62" fmla="*/ 487 w 644"/>
                <a:gd name="T63" fmla="*/ 56 h 104"/>
                <a:gd name="T64" fmla="*/ 566 w 644"/>
                <a:gd name="T65" fmla="*/ 72 h 104"/>
                <a:gd name="T66" fmla="*/ 644 w 644"/>
                <a:gd name="T67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4" h="104">
                  <a:moveTo>
                    <a:pt x="644" y="92"/>
                  </a:moveTo>
                  <a:lnTo>
                    <a:pt x="644" y="104"/>
                  </a:lnTo>
                  <a:lnTo>
                    <a:pt x="597" y="104"/>
                  </a:lnTo>
                  <a:lnTo>
                    <a:pt x="551" y="104"/>
                  </a:lnTo>
                  <a:lnTo>
                    <a:pt x="503" y="101"/>
                  </a:lnTo>
                  <a:lnTo>
                    <a:pt x="458" y="98"/>
                  </a:lnTo>
                  <a:lnTo>
                    <a:pt x="412" y="92"/>
                  </a:lnTo>
                  <a:lnTo>
                    <a:pt x="366" y="85"/>
                  </a:lnTo>
                  <a:lnTo>
                    <a:pt x="320" y="79"/>
                  </a:lnTo>
                  <a:lnTo>
                    <a:pt x="277" y="73"/>
                  </a:lnTo>
                  <a:lnTo>
                    <a:pt x="260" y="55"/>
                  </a:lnTo>
                  <a:lnTo>
                    <a:pt x="242" y="45"/>
                  </a:lnTo>
                  <a:lnTo>
                    <a:pt x="219" y="39"/>
                  </a:lnTo>
                  <a:lnTo>
                    <a:pt x="198" y="38"/>
                  </a:lnTo>
                  <a:lnTo>
                    <a:pt x="171" y="35"/>
                  </a:lnTo>
                  <a:lnTo>
                    <a:pt x="147" y="33"/>
                  </a:lnTo>
                  <a:lnTo>
                    <a:pt x="122" y="27"/>
                  </a:lnTo>
                  <a:lnTo>
                    <a:pt x="99" y="18"/>
                  </a:lnTo>
                  <a:lnTo>
                    <a:pt x="84" y="20"/>
                  </a:lnTo>
                  <a:lnTo>
                    <a:pt x="70" y="21"/>
                  </a:lnTo>
                  <a:lnTo>
                    <a:pt x="57" y="18"/>
                  </a:lnTo>
                  <a:lnTo>
                    <a:pt x="43" y="15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1"/>
                  </a:lnTo>
                  <a:lnTo>
                    <a:pt x="0" y="0"/>
                  </a:lnTo>
                  <a:lnTo>
                    <a:pt x="78" y="6"/>
                  </a:lnTo>
                  <a:lnTo>
                    <a:pt x="159" y="13"/>
                  </a:lnTo>
                  <a:lnTo>
                    <a:pt x="242" y="21"/>
                  </a:lnTo>
                  <a:lnTo>
                    <a:pt x="325" y="32"/>
                  </a:lnTo>
                  <a:lnTo>
                    <a:pt x="405" y="41"/>
                  </a:lnTo>
                  <a:lnTo>
                    <a:pt x="487" y="56"/>
                  </a:lnTo>
                  <a:lnTo>
                    <a:pt x="566" y="72"/>
                  </a:lnTo>
                  <a:lnTo>
                    <a:pt x="644" y="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7" name="Freeform 157"/>
            <p:cNvSpPr>
              <a:spLocks/>
            </p:cNvSpPr>
            <p:nvPr/>
          </p:nvSpPr>
          <p:spPr bwMode="auto">
            <a:xfrm>
              <a:off x="7464" y="6548"/>
              <a:ext cx="227" cy="32"/>
            </a:xfrm>
            <a:custGeom>
              <a:avLst/>
              <a:gdLst>
                <a:gd name="T0" fmla="*/ 227 w 227"/>
                <a:gd name="T1" fmla="*/ 0 h 32"/>
                <a:gd name="T2" fmla="*/ 199 w 227"/>
                <a:gd name="T3" fmla="*/ 9 h 32"/>
                <a:gd name="T4" fmla="*/ 170 w 227"/>
                <a:gd name="T5" fmla="*/ 18 h 32"/>
                <a:gd name="T6" fmla="*/ 139 w 227"/>
                <a:gd name="T7" fmla="*/ 23 h 32"/>
                <a:gd name="T8" fmla="*/ 110 w 227"/>
                <a:gd name="T9" fmla="*/ 29 h 32"/>
                <a:gd name="T10" fmla="*/ 79 w 227"/>
                <a:gd name="T11" fmla="*/ 31 h 32"/>
                <a:gd name="T12" fmla="*/ 50 w 227"/>
                <a:gd name="T13" fmla="*/ 32 h 32"/>
                <a:gd name="T14" fmla="*/ 23 w 227"/>
                <a:gd name="T15" fmla="*/ 31 h 32"/>
                <a:gd name="T16" fmla="*/ 0 w 227"/>
                <a:gd name="T17" fmla="*/ 31 h 32"/>
                <a:gd name="T18" fmla="*/ 0 w 227"/>
                <a:gd name="T19" fmla="*/ 18 h 32"/>
                <a:gd name="T20" fmla="*/ 28 w 227"/>
                <a:gd name="T21" fmla="*/ 14 h 32"/>
                <a:gd name="T22" fmla="*/ 55 w 227"/>
                <a:gd name="T23" fmla="*/ 11 h 32"/>
                <a:gd name="T24" fmla="*/ 83 w 227"/>
                <a:gd name="T25" fmla="*/ 8 h 32"/>
                <a:gd name="T26" fmla="*/ 110 w 227"/>
                <a:gd name="T27" fmla="*/ 6 h 32"/>
                <a:gd name="T28" fmla="*/ 138 w 227"/>
                <a:gd name="T29" fmla="*/ 4 h 32"/>
                <a:gd name="T30" fmla="*/ 167 w 227"/>
                <a:gd name="T31" fmla="*/ 3 h 32"/>
                <a:gd name="T32" fmla="*/ 196 w 227"/>
                <a:gd name="T33" fmla="*/ 1 h 32"/>
                <a:gd name="T34" fmla="*/ 227 w 227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7" h="32">
                  <a:moveTo>
                    <a:pt x="227" y="0"/>
                  </a:moveTo>
                  <a:lnTo>
                    <a:pt x="199" y="9"/>
                  </a:lnTo>
                  <a:lnTo>
                    <a:pt x="170" y="18"/>
                  </a:lnTo>
                  <a:lnTo>
                    <a:pt x="139" y="23"/>
                  </a:lnTo>
                  <a:lnTo>
                    <a:pt x="110" y="29"/>
                  </a:lnTo>
                  <a:lnTo>
                    <a:pt x="79" y="31"/>
                  </a:lnTo>
                  <a:lnTo>
                    <a:pt x="50" y="32"/>
                  </a:lnTo>
                  <a:lnTo>
                    <a:pt x="2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28" y="14"/>
                  </a:lnTo>
                  <a:lnTo>
                    <a:pt x="55" y="11"/>
                  </a:lnTo>
                  <a:lnTo>
                    <a:pt x="83" y="8"/>
                  </a:lnTo>
                  <a:lnTo>
                    <a:pt x="110" y="6"/>
                  </a:lnTo>
                  <a:lnTo>
                    <a:pt x="138" y="4"/>
                  </a:lnTo>
                  <a:lnTo>
                    <a:pt x="167" y="3"/>
                  </a:lnTo>
                  <a:lnTo>
                    <a:pt x="196" y="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8" name="Freeform 158"/>
            <p:cNvSpPr>
              <a:spLocks/>
            </p:cNvSpPr>
            <p:nvPr/>
          </p:nvSpPr>
          <p:spPr bwMode="auto">
            <a:xfrm>
              <a:off x="9719" y="6591"/>
              <a:ext cx="705" cy="183"/>
            </a:xfrm>
            <a:custGeom>
              <a:avLst/>
              <a:gdLst>
                <a:gd name="T0" fmla="*/ 705 w 705"/>
                <a:gd name="T1" fmla="*/ 165 h 183"/>
                <a:gd name="T2" fmla="*/ 705 w 705"/>
                <a:gd name="T3" fmla="*/ 183 h 183"/>
                <a:gd name="T4" fmla="*/ 618 w 705"/>
                <a:gd name="T5" fmla="*/ 171 h 183"/>
                <a:gd name="T6" fmla="*/ 532 w 705"/>
                <a:gd name="T7" fmla="*/ 156 h 183"/>
                <a:gd name="T8" fmla="*/ 447 w 705"/>
                <a:gd name="T9" fmla="*/ 134 h 183"/>
                <a:gd name="T10" fmla="*/ 363 w 705"/>
                <a:gd name="T11" fmla="*/ 111 h 183"/>
                <a:gd name="T12" fmla="*/ 278 w 705"/>
                <a:gd name="T13" fmla="*/ 85 h 183"/>
                <a:gd name="T14" fmla="*/ 194 w 705"/>
                <a:gd name="T15" fmla="*/ 61 h 183"/>
                <a:gd name="T16" fmla="*/ 110 w 705"/>
                <a:gd name="T17" fmla="*/ 38 h 183"/>
                <a:gd name="T18" fmla="*/ 26 w 705"/>
                <a:gd name="T19" fmla="*/ 18 h 183"/>
                <a:gd name="T20" fmla="*/ 0 w 705"/>
                <a:gd name="T21" fmla="*/ 0 h 183"/>
                <a:gd name="T22" fmla="*/ 92 w 705"/>
                <a:gd name="T23" fmla="*/ 13 h 183"/>
                <a:gd name="T24" fmla="*/ 181 w 705"/>
                <a:gd name="T25" fmla="*/ 32 h 183"/>
                <a:gd name="T26" fmla="*/ 268 w 705"/>
                <a:gd name="T27" fmla="*/ 52 h 183"/>
                <a:gd name="T28" fmla="*/ 355 w 705"/>
                <a:gd name="T29" fmla="*/ 75 h 183"/>
                <a:gd name="T30" fmla="*/ 439 w 705"/>
                <a:gd name="T31" fmla="*/ 98 h 183"/>
                <a:gd name="T32" fmla="*/ 526 w 705"/>
                <a:gd name="T33" fmla="*/ 121 h 183"/>
                <a:gd name="T34" fmla="*/ 614 w 705"/>
                <a:gd name="T35" fmla="*/ 142 h 183"/>
                <a:gd name="T36" fmla="*/ 705 w 705"/>
                <a:gd name="T37" fmla="*/ 1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5" h="183">
                  <a:moveTo>
                    <a:pt x="705" y="165"/>
                  </a:moveTo>
                  <a:lnTo>
                    <a:pt x="705" y="183"/>
                  </a:lnTo>
                  <a:lnTo>
                    <a:pt x="618" y="171"/>
                  </a:lnTo>
                  <a:lnTo>
                    <a:pt x="532" y="156"/>
                  </a:lnTo>
                  <a:lnTo>
                    <a:pt x="447" y="134"/>
                  </a:lnTo>
                  <a:lnTo>
                    <a:pt x="363" y="111"/>
                  </a:lnTo>
                  <a:lnTo>
                    <a:pt x="278" y="85"/>
                  </a:lnTo>
                  <a:lnTo>
                    <a:pt x="194" y="61"/>
                  </a:lnTo>
                  <a:lnTo>
                    <a:pt x="110" y="38"/>
                  </a:lnTo>
                  <a:lnTo>
                    <a:pt x="26" y="18"/>
                  </a:lnTo>
                  <a:lnTo>
                    <a:pt x="0" y="0"/>
                  </a:lnTo>
                  <a:lnTo>
                    <a:pt x="92" y="13"/>
                  </a:lnTo>
                  <a:lnTo>
                    <a:pt x="181" y="32"/>
                  </a:lnTo>
                  <a:lnTo>
                    <a:pt x="268" y="52"/>
                  </a:lnTo>
                  <a:lnTo>
                    <a:pt x="355" y="75"/>
                  </a:lnTo>
                  <a:lnTo>
                    <a:pt x="439" y="98"/>
                  </a:lnTo>
                  <a:lnTo>
                    <a:pt x="526" y="121"/>
                  </a:lnTo>
                  <a:lnTo>
                    <a:pt x="614" y="142"/>
                  </a:lnTo>
                  <a:lnTo>
                    <a:pt x="705" y="1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999" name="Freeform 159"/>
            <p:cNvSpPr>
              <a:spLocks/>
            </p:cNvSpPr>
            <p:nvPr/>
          </p:nvSpPr>
          <p:spPr bwMode="auto">
            <a:xfrm>
              <a:off x="9505" y="6609"/>
              <a:ext cx="226" cy="135"/>
            </a:xfrm>
            <a:custGeom>
              <a:avLst/>
              <a:gdLst>
                <a:gd name="T0" fmla="*/ 226 w 226"/>
                <a:gd name="T1" fmla="*/ 116 h 135"/>
                <a:gd name="T2" fmla="*/ 226 w 226"/>
                <a:gd name="T3" fmla="*/ 126 h 135"/>
                <a:gd name="T4" fmla="*/ 222 w 226"/>
                <a:gd name="T5" fmla="*/ 130 h 135"/>
                <a:gd name="T6" fmla="*/ 214 w 226"/>
                <a:gd name="T7" fmla="*/ 132 h 135"/>
                <a:gd name="T8" fmla="*/ 208 w 226"/>
                <a:gd name="T9" fmla="*/ 135 h 135"/>
                <a:gd name="T10" fmla="*/ 180 w 226"/>
                <a:gd name="T11" fmla="*/ 121 h 135"/>
                <a:gd name="T12" fmla="*/ 153 w 226"/>
                <a:gd name="T13" fmla="*/ 106 h 135"/>
                <a:gd name="T14" fmla="*/ 127 w 226"/>
                <a:gd name="T15" fmla="*/ 87 h 135"/>
                <a:gd name="T16" fmla="*/ 101 w 226"/>
                <a:gd name="T17" fmla="*/ 69 h 135"/>
                <a:gd name="T18" fmla="*/ 75 w 226"/>
                <a:gd name="T19" fmla="*/ 49 h 135"/>
                <a:gd name="T20" fmla="*/ 50 w 226"/>
                <a:gd name="T21" fmla="*/ 32 h 135"/>
                <a:gd name="T22" fmla="*/ 24 w 226"/>
                <a:gd name="T23" fmla="*/ 14 h 135"/>
                <a:gd name="T24" fmla="*/ 0 w 226"/>
                <a:gd name="T25" fmla="*/ 0 h 135"/>
                <a:gd name="T26" fmla="*/ 29 w 226"/>
                <a:gd name="T27" fmla="*/ 11 h 135"/>
                <a:gd name="T28" fmla="*/ 58 w 226"/>
                <a:gd name="T29" fmla="*/ 25 h 135"/>
                <a:gd name="T30" fmla="*/ 87 w 226"/>
                <a:gd name="T31" fmla="*/ 40 h 135"/>
                <a:gd name="T32" fmla="*/ 118 w 226"/>
                <a:gd name="T33" fmla="*/ 55 h 135"/>
                <a:gd name="T34" fmla="*/ 145 w 226"/>
                <a:gd name="T35" fmla="*/ 71 h 135"/>
                <a:gd name="T36" fmla="*/ 173 w 226"/>
                <a:gd name="T37" fmla="*/ 86 h 135"/>
                <a:gd name="T38" fmla="*/ 199 w 226"/>
                <a:gd name="T39" fmla="*/ 101 h 135"/>
                <a:gd name="T40" fmla="*/ 226 w 226"/>
                <a:gd name="T41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135">
                  <a:moveTo>
                    <a:pt x="226" y="116"/>
                  </a:moveTo>
                  <a:lnTo>
                    <a:pt x="226" y="126"/>
                  </a:lnTo>
                  <a:lnTo>
                    <a:pt x="222" y="130"/>
                  </a:lnTo>
                  <a:lnTo>
                    <a:pt x="214" y="132"/>
                  </a:lnTo>
                  <a:lnTo>
                    <a:pt x="208" y="135"/>
                  </a:lnTo>
                  <a:lnTo>
                    <a:pt x="180" y="121"/>
                  </a:lnTo>
                  <a:lnTo>
                    <a:pt x="153" y="106"/>
                  </a:lnTo>
                  <a:lnTo>
                    <a:pt x="127" y="87"/>
                  </a:lnTo>
                  <a:lnTo>
                    <a:pt x="101" y="69"/>
                  </a:lnTo>
                  <a:lnTo>
                    <a:pt x="75" y="49"/>
                  </a:lnTo>
                  <a:lnTo>
                    <a:pt x="50" y="32"/>
                  </a:lnTo>
                  <a:lnTo>
                    <a:pt x="24" y="14"/>
                  </a:lnTo>
                  <a:lnTo>
                    <a:pt x="0" y="0"/>
                  </a:lnTo>
                  <a:lnTo>
                    <a:pt x="29" y="11"/>
                  </a:lnTo>
                  <a:lnTo>
                    <a:pt x="58" y="25"/>
                  </a:lnTo>
                  <a:lnTo>
                    <a:pt x="87" y="40"/>
                  </a:lnTo>
                  <a:lnTo>
                    <a:pt x="118" y="55"/>
                  </a:lnTo>
                  <a:lnTo>
                    <a:pt x="145" y="71"/>
                  </a:lnTo>
                  <a:lnTo>
                    <a:pt x="173" y="86"/>
                  </a:lnTo>
                  <a:lnTo>
                    <a:pt x="199" y="101"/>
                  </a:lnTo>
                  <a:lnTo>
                    <a:pt x="226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0" name="Freeform 160"/>
            <p:cNvSpPr>
              <a:spLocks/>
            </p:cNvSpPr>
            <p:nvPr/>
          </p:nvSpPr>
          <p:spPr bwMode="auto">
            <a:xfrm>
              <a:off x="7279" y="6615"/>
              <a:ext cx="338" cy="43"/>
            </a:xfrm>
            <a:custGeom>
              <a:avLst/>
              <a:gdLst>
                <a:gd name="T0" fmla="*/ 338 w 338"/>
                <a:gd name="T1" fmla="*/ 6 h 43"/>
                <a:gd name="T2" fmla="*/ 295 w 338"/>
                <a:gd name="T3" fmla="*/ 14 h 43"/>
                <a:gd name="T4" fmla="*/ 254 w 338"/>
                <a:gd name="T5" fmla="*/ 20 h 43"/>
                <a:gd name="T6" fmla="*/ 211 w 338"/>
                <a:gd name="T7" fmla="*/ 25 h 43"/>
                <a:gd name="T8" fmla="*/ 168 w 338"/>
                <a:gd name="T9" fmla="*/ 31 h 43"/>
                <a:gd name="T10" fmla="*/ 125 w 338"/>
                <a:gd name="T11" fmla="*/ 34 h 43"/>
                <a:gd name="T12" fmla="*/ 82 w 338"/>
                <a:gd name="T13" fmla="*/ 37 h 43"/>
                <a:gd name="T14" fmla="*/ 41 w 338"/>
                <a:gd name="T15" fmla="*/ 40 h 43"/>
                <a:gd name="T16" fmla="*/ 0 w 338"/>
                <a:gd name="T17" fmla="*/ 43 h 43"/>
                <a:gd name="T18" fmla="*/ 0 w 338"/>
                <a:gd name="T19" fmla="*/ 31 h 43"/>
                <a:gd name="T20" fmla="*/ 41 w 338"/>
                <a:gd name="T21" fmla="*/ 22 h 43"/>
                <a:gd name="T22" fmla="*/ 84 w 338"/>
                <a:gd name="T23" fmla="*/ 14 h 43"/>
                <a:gd name="T24" fmla="*/ 127 w 338"/>
                <a:gd name="T25" fmla="*/ 8 h 43"/>
                <a:gd name="T26" fmla="*/ 171 w 338"/>
                <a:gd name="T27" fmla="*/ 5 h 43"/>
                <a:gd name="T28" fmla="*/ 214 w 338"/>
                <a:gd name="T29" fmla="*/ 0 h 43"/>
                <a:gd name="T30" fmla="*/ 257 w 338"/>
                <a:gd name="T31" fmla="*/ 0 h 43"/>
                <a:gd name="T32" fmla="*/ 297 w 338"/>
                <a:gd name="T33" fmla="*/ 2 h 43"/>
                <a:gd name="T34" fmla="*/ 338 w 338"/>
                <a:gd name="T35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8" h="43">
                  <a:moveTo>
                    <a:pt x="338" y="6"/>
                  </a:moveTo>
                  <a:lnTo>
                    <a:pt x="295" y="14"/>
                  </a:lnTo>
                  <a:lnTo>
                    <a:pt x="254" y="20"/>
                  </a:lnTo>
                  <a:lnTo>
                    <a:pt x="211" y="25"/>
                  </a:lnTo>
                  <a:lnTo>
                    <a:pt x="168" y="31"/>
                  </a:lnTo>
                  <a:lnTo>
                    <a:pt x="125" y="34"/>
                  </a:lnTo>
                  <a:lnTo>
                    <a:pt x="82" y="37"/>
                  </a:lnTo>
                  <a:lnTo>
                    <a:pt x="41" y="40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1" y="22"/>
                  </a:lnTo>
                  <a:lnTo>
                    <a:pt x="84" y="14"/>
                  </a:lnTo>
                  <a:lnTo>
                    <a:pt x="127" y="8"/>
                  </a:lnTo>
                  <a:lnTo>
                    <a:pt x="171" y="5"/>
                  </a:lnTo>
                  <a:lnTo>
                    <a:pt x="214" y="0"/>
                  </a:lnTo>
                  <a:lnTo>
                    <a:pt x="257" y="0"/>
                  </a:lnTo>
                  <a:lnTo>
                    <a:pt x="297" y="2"/>
                  </a:lnTo>
                  <a:lnTo>
                    <a:pt x="33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1" name="Freeform 161"/>
            <p:cNvSpPr>
              <a:spLocks/>
            </p:cNvSpPr>
            <p:nvPr/>
          </p:nvSpPr>
          <p:spPr bwMode="auto">
            <a:xfrm>
              <a:off x="9689" y="6626"/>
              <a:ext cx="184" cy="69"/>
            </a:xfrm>
            <a:custGeom>
              <a:avLst/>
              <a:gdLst>
                <a:gd name="T0" fmla="*/ 184 w 184"/>
                <a:gd name="T1" fmla="*/ 56 h 69"/>
                <a:gd name="T2" fmla="*/ 184 w 184"/>
                <a:gd name="T3" fmla="*/ 69 h 69"/>
                <a:gd name="T4" fmla="*/ 158 w 184"/>
                <a:gd name="T5" fmla="*/ 69 h 69"/>
                <a:gd name="T6" fmla="*/ 134 w 184"/>
                <a:gd name="T7" fmla="*/ 66 h 69"/>
                <a:gd name="T8" fmla="*/ 110 w 184"/>
                <a:gd name="T9" fmla="*/ 58 h 69"/>
                <a:gd name="T10" fmla="*/ 86 w 184"/>
                <a:gd name="T11" fmla="*/ 50 h 69"/>
                <a:gd name="T12" fmla="*/ 64 w 184"/>
                <a:gd name="T13" fmla="*/ 40 h 69"/>
                <a:gd name="T14" fmla="*/ 41 w 184"/>
                <a:gd name="T15" fmla="*/ 27 h 69"/>
                <a:gd name="T16" fmla="*/ 19 w 184"/>
                <a:gd name="T17" fmla="*/ 14 h 69"/>
                <a:gd name="T18" fmla="*/ 0 w 184"/>
                <a:gd name="T19" fmla="*/ 2 h 69"/>
                <a:gd name="T20" fmla="*/ 25 w 184"/>
                <a:gd name="T21" fmla="*/ 0 h 69"/>
                <a:gd name="T22" fmla="*/ 50 w 184"/>
                <a:gd name="T23" fmla="*/ 4 h 69"/>
                <a:gd name="T24" fmla="*/ 73 w 184"/>
                <a:gd name="T25" fmla="*/ 11 h 69"/>
                <a:gd name="T26" fmla="*/ 96 w 184"/>
                <a:gd name="T27" fmla="*/ 20 h 69"/>
                <a:gd name="T28" fmla="*/ 117 w 184"/>
                <a:gd name="T29" fmla="*/ 29 h 69"/>
                <a:gd name="T30" fmla="*/ 140 w 184"/>
                <a:gd name="T31" fmla="*/ 38 h 69"/>
                <a:gd name="T32" fmla="*/ 162 w 184"/>
                <a:gd name="T33" fmla="*/ 47 h 69"/>
                <a:gd name="T34" fmla="*/ 184 w 184"/>
                <a:gd name="T35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69">
                  <a:moveTo>
                    <a:pt x="184" y="56"/>
                  </a:moveTo>
                  <a:lnTo>
                    <a:pt x="184" y="69"/>
                  </a:lnTo>
                  <a:lnTo>
                    <a:pt x="158" y="69"/>
                  </a:lnTo>
                  <a:lnTo>
                    <a:pt x="134" y="66"/>
                  </a:lnTo>
                  <a:lnTo>
                    <a:pt x="110" y="58"/>
                  </a:lnTo>
                  <a:lnTo>
                    <a:pt x="86" y="50"/>
                  </a:lnTo>
                  <a:lnTo>
                    <a:pt x="64" y="40"/>
                  </a:lnTo>
                  <a:lnTo>
                    <a:pt x="41" y="27"/>
                  </a:lnTo>
                  <a:lnTo>
                    <a:pt x="19" y="14"/>
                  </a:lnTo>
                  <a:lnTo>
                    <a:pt x="0" y="2"/>
                  </a:lnTo>
                  <a:lnTo>
                    <a:pt x="25" y="0"/>
                  </a:lnTo>
                  <a:lnTo>
                    <a:pt x="50" y="4"/>
                  </a:lnTo>
                  <a:lnTo>
                    <a:pt x="73" y="11"/>
                  </a:lnTo>
                  <a:lnTo>
                    <a:pt x="96" y="20"/>
                  </a:lnTo>
                  <a:lnTo>
                    <a:pt x="117" y="29"/>
                  </a:lnTo>
                  <a:lnTo>
                    <a:pt x="140" y="38"/>
                  </a:lnTo>
                  <a:lnTo>
                    <a:pt x="162" y="47"/>
                  </a:lnTo>
                  <a:lnTo>
                    <a:pt x="184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2" name="Freeform 162"/>
            <p:cNvSpPr>
              <a:spLocks/>
            </p:cNvSpPr>
            <p:nvPr/>
          </p:nvSpPr>
          <p:spPr bwMode="auto">
            <a:xfrm>
              <a:off x="7101" y="6634"/>
              <a:ext cx="712" cy="126"/>
            </a:xfrm>
            <a:custGeom>
              <a:avLst/>
              <a:gdLst>
                <a:gd name="T0" fmla="*/ 712 w 712"/>
                <a:gd name="T1" fmla="*/ 0 h 126"/>
                <a:gd name="T2" fmla="*/ 641 w 712"/>
                <a:gd name="T3" fmla="*/ 13 h 126"/>
                <a:gd name="T4" fmla="*/ 569 w 712"/>
                <a:gd name="T5" fmla="*/ 29 h 126"/>
                <a:gd name="T6" fmla="*/ 496 w 712"/>
                <a:gd name="T7" fmla="*/ 42 h 126"/>
                <a:gd name="T8" fmla="*/ 422 w 712"/>
                <a:gd name="T9" fmla="*/ 56 h 126"/>
                <a:gd name="T10" fmla="*/ 348 w 712"/>
                <a:gd name="T11" fmla="*/ 67 h 126"/>
                <a:gd name="T12" fmla="*/ 272 w 712"/>
                <a:gd name="T13" fmla="*/ 79 h 126"/>
                <a:gd name="T14" fmla="*/ 199 w 712"/>
                <a:gd name="T15" fmla="*/ 91 h 126"/>
                <a:gd name="T16" fmla="*/ 129 w 712"/>
                <a:gd name="T17" fmla="*/ 104 h 126"/>
                <a:gd name="T18" fmla="*/ 112 w 712"/>
                <a:gd name="T19" fmla="*/ 107 h 126"/>
                <a:gd name="T20" fmla="*/ 97 w 712"/>
                <a:gd name="T21" fmla="*/ 111 h 126"/>
                <a:gd name="T22" fmla="*/ 81 w 712"/>
                <a:gd name="T23" fmla="*/ 116 h 126"/>
                <a:gd name="T24" fmla="*/ 66 w 712"/>
                <a:gd name="T25" fmla="*/ 122 h 126"/>
                <a:gd name="T26" fmla="*/ 49 w 712"/>
                <a:gd name="T27" fmla="*/ 125 h 126"/>
                <a:gd name="T28" fmla="*/ 34 w 712"/>
                <a:gd name="T29" fmla="*/ 126 h 126"/>
                <a:gd name="T30" fmla="*/ 17 w 712"/>
                <a:gd name="T31" fmla="*/ 126 h 126"/>
                <a:gd name="T32" fmla="*/ 0 w 712"/>
                <a:gd name="T33" fmla="*/ 122 h 126"/>
                <a:gd name="T34" fmla="*/ 0 w 712"/>
                <a:gd name="T35" fmla="*/ 104 h 126"/>
                <a:gd name="T36" fmla="*/ 89 w 712"/>
                <a:gd name="T37" fmla="*/ 93 h 126"/>
                <a:gd name="T38" fmla="*/ 179 w 712"/>
                <a:gd name="T39" fmla="*/ 79 h 126"/>
                <a:gd name="T40" fmla="*/ 266 w 712"/>
                <a:gd name="T41" fmla="*/ 61 h 126"/>
                <a:gd name="T42" fmla="*/ 354 w 712"/>
                <a:gd name="T43" fmla="*/ 44 h 126"/>
                <a:gd name="T44" fmla="*/ 440 w 712"/>
                <a:gd name="T45" fmla="*/ 25 h 126"/>
                <a:gd name="T46" fmla="*/ 528 w 712"/>
                <a:gd name="T47" fmla="*/ 12 h 126"/>
                <a:gd name="T48" fmla="*/ 618 w 712"/>
                <a:gd name="T49" fmla="*/ 3 h 126"/>
                <a:gd name="T50" fmla="*/ 712 w 71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2" h="126">
                  <a:moveTo>
                    <a:pt x="712" y="0"/>
                  </a:moveTo>
                  <a:lnTo>
                    <a:pt x="641" y="13"/>
                  </a:lnTo>
                  <a:lnTo>
                    <a:pt x="569" y="29"/>
                  </a:lnTo>
                  <a:lnTo>
                    <a:pt x="496" y="42"/>
                  </a:lnTo>
                  <a:lnTo>
                    <a:pt x="422" y="56"/>
                  </a:lnTo>
                  <a:lnTo>
                    <a:pt x="348" y="67"/>
                  </a:lnTo>
                  <a:lnTo>
                    <a:pt x="272" y="79"/>
                  </a:lnTo>
                  <a:lnTo>
                    <a:pt x="199" y="91"/>
                  </a:lnTo>
                  <a:lnTo>
                    <a:pt x="129" y="104"/>
                  </a:lnTo>
                  <a:lnTo>
                    <a:pt x="112" y="107"/>
                  </a:lnTo>
                  <a:lnTo>
                    <a:pt x="97" y="111"/>
                  </a:lnTo>
                  <a:lnTo>
                    <a:pt x="81" y="116"/>
                  </a:lnTo>
                  <a:lnTo>
                    <a:pt x="66" y="122"/>
                  </a:lnTo>
                  <a:lnTo>
                    <a:pt x="49" y="125"/>
                  </a:lnTo>
                  <a:lnTo>
                    <a:pt x="34" y="126"/>
                  </a:lnTo>
                  <a:lnTo>
                    <a:pt x="17" y="126"/>
                  </a:lnTo>
                  <a:lnTo>
                    <a:pt x="0" y="122"/>
                  </a:lnTo>
                  <a:lnTo>
                    <a:pt x="0" y="104"/>
                  </a:lnTo>
                  <a:lnTo>
                    <a:pt x="89" y="93"/>
                  </a:lnTo>
                  <a:lnTo>
                    <a:pt x="179" y="79"/>
                  </a:lnTo>
                  <a:lnTo>
                    <a:pt x="266" y="61"/>
                  </a:lnTo>
                  <a:lnTo>
                    <a:pt x="354" y="44"/>
                  </a:lnTo>
                  <a:lnTo>
                    <a:pt x="440" y="25"/>
                  </a:lnTo>
                  <a:lnTo>
                    <a:pt x="528" y="12"/>
                  </a:lnTo>
                  <a:lnTo>
                    <a:pt x="618" y="3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3" name="Freeform 163"/>
            <p:cNvSpPr>
              <a:spLocks/>
            </p:cNvSpPr>
            <p:nvPr/>
          </p:nvSpPr>
          <p:spPr bwMode="auto">
            <a:xfrm>
              <a:off x="9548" y="6682"/>
              <a:ext cx="668" cy="357"/>
            </a:xfrm>
            <a:custGeom>
              <a:avLst/>
              <a:gdLst>
                <a:gd name="T0" fmla="*/ 668 w 668"/>
                <a:gd name="T1" fmla="*/ 345 h 357"/>
                <a:gd name="T2" fmla="*/ 668 w 668"/>
                <a:gd name="T3" fmla="*/ 357 h 357"/>
                <a:gd name="T4" fmla="*/ 651 w 668"/>
                <a:gd name="T5" fmla="*/ 357 h 357"/>
                <a:gd name="T6" fmla="*/ 638 w 668"/>
                <a:gd name="T7" fmla="*/ 353 h 357"/>
                <a:gd name="T8" fmla="*/ 624 w 668"/>
                <a:gd name="T9" fmla="*/ 346 h 357"/>
                <a:gd name="T10" fmla="*/ 610 w 668"/>
                <a:gd name="T11" fmla="*/ 339 h 357"/>
                <a:gd name="T12" fmla="*/ 595 w 668"/>
                <a:gd name="T13" fmla="*/ 328 h 357"/>
                <a:gd name="T14" fmla="*/ 581 w 668"/>
                <a:gd name="T15" fmla="*/ 320 h 357"/>
                <a:gd name="T16" fmla="*/ 566 w 668"/>
                <a:gd name="T17" fmla="*/ 311 h 357"/>
                <a:gd name="T18" fmla="*/ 552 w 668"/>
                <a:gd name="T19" fmla="*/ 306 h 357"/>
                <a:gd name="T20" fmla="*/ 480 w 668"/>
                <a:gd name="T21" fmla="*/ 271 h 357"/>
                <a:gd name="T22" fmla="*/ 410 w 668"/>
                <a:gd name="T23" fmla="*/ 236 h 357"/>
                <a:gd name="T24" fmla="*/ 339 w 668"/>
                <a:gd name="T25" fmla="*/ 199 h 357"/>
                <a:gd name="T26" fmla="*/ 270 w 668"/>
                <a:gd name="T27" fmla="*/ 164 h 357"/>
                <a:gd name="T28" fmla="*/ 202 w 668"/>
                <a:gd name="T29" fmla="*/ 126 h 357"/>
                <a:gd name="T30" fmla="*/ 133 w 668"/>
                <a:gd name="T31" fmla="*/ 86 h 357"/>
                <a:gd name="T32" fmla="*/ 65 w 668"/>
                <a:gd name="T33" fmla="*/ 43 h 357"/>
                <a:gd name="T34" fmla="*/ 0 w 668"/>
                <a:gd name="T35" fmla="*/ 0 h 357"/>
                <a:gd name="T36" fmla="*/ 82 w 668"/>
                <a:gd name="T37" fmla="*/ 42 h 357"/>
                <a:gd name="T38" fmla="*/ 166 w 668"/>
                <a:gd name="T39" fmla="*/ 85 h 357"/>
                <a:gd name="T40" fmla="*/ 249 w 668"/>
                <a:gd name="T41" fmla="*/ 127 h 357"/>
                <a:gd name="T42" fmla="*/ 333 w 668"/>
                <a:gd name="T43" fmla="*/ 172 h 357"/>
                <a:gd name="T44" fmla="*/ 416 w 668"/>
                <a:gd name="T45" fmla="*/ 215 h 357"/>
                <a:gd name="T46" fmla="*/ 500 w 668"/>
                <a:gd name="T47" fmla="*/ 258 h 357"/>
                <a:gd name="T48" fmla="*/ 582 w 668"/>
                <a:gd name="T49" fmla="*/ 300 h 357"/>
                <a:gd name="T50" fmla="*/ 668 w 668"/>
                <a:gd name="T51" fmla="*/ 34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8" h="357">
                  <a:moveTo>
                    <a:pt x="668" y="345"/>
                  </a:moveTo>
                  <a:lnTo>
                    <a:pt x="668" y="357"/>
                  </a:lnTo>
                  <a:lnTo>
                    <a:pt x="651" y="357"/>
                  </a:lnTo>
                  <a:lnTo>
                    <a:pt x="638" y="353"/>
                  </a:lnTo>
                  <a:lnTo>
                    <a:pt x="624" y="346"/>
                  </a:lnTo>
                  <a:lnTo>
                    <a:pt x="610" y="339"/>
                  </a:lnTo>
                  <a:lnTo>
                    <a:pt x="595" y="328"/>
                  </a:lnTo>
                  <a:lnTo>
                    <a:pt x="581" y="320"/>
                  </a:lnTo>
                  <a:lnTo>
                    <a:pt x="566" y="311"/>
                  </a:lnTo>
                  <a:lnTo>
                    <a:pt x="552" y="306"/>
                  </a:lnTo>
                  <a:lnTo>
                    <a:pt x="480" y="271"/>
                  </a:lnTo>
                  <a:lnTo>
                    <a:pt x="410" y="236"/>
                  </a:lnTo>
                  <a:lnTo>
                    <a:pt x="339" y="199"/>
                  </a:lnTo>
                  <a:lnTo>
                    <a:pt x="270" y="164"/>
                  </a:lnTo>
                  <a:lnTo>
                    <a:pt x="202" y="126"/>
                  </a:lnTo>
                  <a:lnTo>
                    <a:pt x="133" y="86"/>
                  </a:lnTo>
                  <a:lnTo>
                    <a:pt x="65" y="43"/>
                  </a:lnTo>
                  <a:lnTo>
                    <a:pt x="0" y="0"/>
                  </a:lnTo>
                  <a:lnTo>
                    <a:pt x="82" y="42"/>
                  </a:lnTo>
                  <a:lnTo>
                    <a:pt x="166" y="85"/>
                  </a:lnTo>
                  <a:lnTo>
                    <a:pt x="249" y="127"/>
                  </a:lnTo>
                  <a:lnTo>
                    <a:pt x="333" y="172"/>
                  </a:lnTo>
                  <a:lnTo>
                    <a:pt x="416" y="215"/>
                  </a:lnTo>
                  <a:lnTo>
                    <a:pt x="500" y="258"/>
                  </a:lnTo>
                  <a:lnTo>
                    <a:pt x="582" y="300"/>
                  </a:lnTo>
                  <a:lnTo>
                    <a:pt x="668" y="3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4" name="Freeform 164"/>
            <p:cNvSpPr>
              <a:spLocks/>
            </p:cNvSpPr>
            <p:nvPr/>
          </p:nvSpPr>
          <p:spPr bwMode="auto">
            <a:xfrm>
              <a:off x="7291" y="6701"/>
              <a:ext cx="393" cy="110"/>
            </a:xfrm>
            <a:custGeom>
              <a:avLst/>
              <a:gdLst>
                <a:gd name="T0" fmla="*/ 393 w 393"/>
                <a:gd name="T1" fmla="*/ 0 h 110"/>
                <a:gd name="T2" fmla="*/ 370 w 393"/>
                <a:gd name="T3" fmla="*/ 14 h 110"/>
                <a:gd name="T4" fmla="*/ 346 w 393"/>
                <a:gd name="T5" fmla="*/ 26 h 110"/>
                <a:gd name="T6" fmla="*/ 320 w 393"/>
                <a:gd name="T7" fmla="*/ 35 h 110"/>
                <a:gd name="T8" fmla="*/ 294 w 393"/>
                <a:gd name="T9" fmla="*/ 46 h 110"/>
                <a:gd name="T10" fmla="*/ 265 w 393"/>
                <a:gd name="T11" fmla="*/ 52 h 110"/>
                <a:gd name="T12" fmla="*/ 237 w 393"/>
                <a:gd name="T13" fmla="*/ 59 h 110"/>
                <a:gd name="T14" fmla="*/ 210 w 393"/>
                <a:gd name="T15" fmla="*/ 66 h 110"/>
                <a:gd name="T16" fmla="*/ 185 w 393"/>
                <a:gd name="T17" fmla="*/ 73 h 110"/>
                <a:gd name="T18" fmla="*/ 162 w 393"/>
                <a:gd name="T19" fmla="*/ 73 h 110"/>
                <a:gd name="T20" fmla="*/ 141 w 393"/>
                <a:gd name="T21" fmla="*/ 79 h 110"/>
                <a:gd name="T22" fmla="*/ 118 w 393"/>
                <a:gd name="T23" fmla="*/ 86 h 110"/>
                <a:gd name="T24" fmla="*/ 96 w 393"/>
                <a:gd name="T25" fmla="*/ 93 h 110"/>
                <a:gd name="T26" fmla="*/ 72 w 393"/>
                <a:gd name="T27" fmla="*/ 99 h 110"/>
                <a:gd name="T28" fmla="*/ 49 w 393"/>
                <a:gd name="T29" fmla="*/ 106 h 110"/>
                <a:gd name="T30" fmla="*/ 25 w 393"/>
                <a:gd name="T31" fmla="*/ 110 h 110"/>
                <a:gd name="T32" fmla="*/ 0 w 393"/>
                <a:gd name="T33" fmla="*/ 110 h 110"/>
                <a:gd name="T34" fmla="*/ 4 w 393"/>
                <a:gd name="T35" fmla="*/ 101 h 110"/>
                <a:gd name="T36" fmla="*/ 14 w 393"/>
                <a:gd name="T37" fmla="*/ 95 h 110"/>
                <a:gd name="T38" fmla="*/ 23 w 393"/>
                <a:gd name="T39" fmla="*/ 89 h 110"/>
                <a:gd name="T40" fmla="*/ 35 w 393"/>
                <a:gd name="T41" fmla="*/ 86 h 110"/>
                <a:gd name="T42" fmla="*/ 46 w 393"/>
                <a:gd name="T43" fmla="*/ 81 h 110"/>
                <a:gd name="T44" fmla="*/ 58 w 393"/>
                <a:gd name="T45" fmla="*/ 79 h 110"/>
                <a:gd name="T46" fmla="*/ 69 w 393"/>
                <a:gd name="T47" fmla="*/ 79 h 110"/>
                <a:gd name="T48" fmla="*/ 80 w 393"/>
                <a:gd name="T49" fmla="*/ 79 h 110"/>
                <a:gd name="T50" fmla="*/ 116 w 393"/>
                <a:gd name="T51" fmla="*/ 64 h 110"/>
                <a:gd name="T52" fmla="*/ 154 w 393"/>
                <a:gd name="T53" fmla="*/ 52 h 110"/>
                <a:gd name="T54" fmla="*/ 193 w 393"/>
                <a:gd name="T55" fmla="*/ 43 h 110"/>
                <a:gd name="T56" fmla="*/ 234 w 393"/>
                <a:gd name="T57" fmla="*/ 35 h 110"/>
                <a:gd name="T58" fmla="*/ 274 w 393"/>
                <a:gd name="T59" fmla="*/ 26 h 110"/>
                <a:gd name="T60" fmla="*/ 314 w 393"/>
                <a:gd name="T61" fmla="*/ 18 h 110"/>
                <a:gd name="T62" fmla="*/ 353 w 393"/>
                <a:gd name="T63" fmla="*/ 9 h 110"/>
                <a:gd name="T64" fmla="*/ 393 w 393"/>
                <a:gd name="T6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3" h="110">
                  <a:moveTo>
                    <a:pt x="393" y="0"/>
                  </a:moveTo>
                  <a:lnTo>
                    <a:pt x="370" y="14"/>
                  </a:lnTo>
                  <a:lnTo>
                    <a:pt x="346" y="26"/>
                  </a:lnTo>
                  <a:lnTo>
                    <a:pt x="320" y="35"/>
                  </a:lnTo>
                  <a:lnTo>
                    <a:pt x="294" y="46"/>
                  </a:lnTo>
                  <a:lnTo>
                    <a:pt x="265" y="52"/>
                  </a:lnTo>
                  <a:lnTo>
                    <a:pt x="237" y="59"/>
                  </a:lnTo>
                  <a:lnTo>
                    <a:pt x="210" y="66"/>
                  </a:lnTo>
                  <a:lnTo>
                    <a:pt x="185" y="73"/>
                  </a:lnTo>
                  <a:lnTo>
                    <a:pt x="162" y="73"/>
                  </a:lnTo>
                  <a:lnTo>
                    <a:pt x="141" y="79"/>
                  </a:lnTo>
                  <a:lnTo>
                    <a:pt x="118" y="86"/>
                  </a:lnTo>
                  <a:lnTo>
                    <a:pt x="96" y="93"/>
                  </a:lnTo>
                  <a:lnTo>
                    <a:pt x="72" y="99"/>
                  </a:lnTo>
                  <a:lnTo>
                    <a:pt x="49" y="106"/>
                  </a:lnTo>
                  <a:lnTo>
                    <a:pt x="25" y="110"/>
                  </a:lnTo>
                  <a:lnTo>
                    <a:pt x="0" y="110"/>
                  </a:lnTo>
                  <a:lnTo>
                    <a:pt x="4" y="101"/>
                  </a:lnTo>
                  <a:lnTo>
                    <a:pt x="14" y="95"/>
                  </a:lnTo>
                  <a:lnTo>
                    <a:pt x="23" y="89"/>
                  </a:lnTo>
                  <a:lnTo>
                    <a:pt x="35" y="86"/>
                  </a:lnTo>
                  <a:lnTo>
                    <a:pt x="46" y="81"/>
                  </a:lnTo>
                  <a:lnTo>
                    <a:pt x="58" y="79"/>
                  </a:lnTo>
                  <a:lnTo>
                    <a:pt x="69" y="79"/>
                  </a:lnTo>
                  <a:lnTo>
                    <a:pt x="80" y="79"/>
                  </a:lnTo>
                  <a:lnTo>
                    <a:pt x="116" y="64"/>
                  </a:lnTo>
                  <a:lnTo>
                    <a:pt x="154" y="52"/>
                  </a:lnTo>
                  <a:lnTo>
                    <a:pt x="193" y="43"/>
                  </a:lnTo>
                  <a:lnTo>
                    <a:pt x="234" y="35"/>
                  </a:lnTo>
                  <a:lnTo>
                    <a:pt x="274" y="26"/>
                  </a:lnTo>
                  <a:lnTo>
                    <a:pt x="314" y="18"/>
                  </a:lnTo>
                  <a:lnTo>
                    <a:pt x="353" y="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5" name="Freeform 165"/>
            <p:cNvSpPr>
              <a:spLocks/>
            </p:cNvSpPr>
            <p:nvPr/>
          </p:nvSpPr>
          <p:spPr bwMode="auto">
            <a:xfrm>
              <a:off x="7482" y="6744"/>
              <a:ext cx="233" cy="85"/>
            </a:xfrm>
            <a:custGeom>
              <a:avLst/>
              <a:gdLst>
                <a:gd name="T0" fmla="*/ 233 w 233"/>
                <a:gd name="T1" fmla="*/ 6 h 85"/>
                <a:gd name="T2" fmla="*/ 202 w 233"/>
                <a:gd name="T3" fmla="*/ 15 h 85"/>
                <a:gd name="T4" fmla="*/ 175 w 233"/>
                <a:gd name="T5" fmla="*/ 26 h 85"/>
                <a:gd name="T6" fmla="*/ 146 w 233"/>
                <a:gd name="T7" fmla="*/ 38 h 85"/>
                <a:gd name="T8" fmla="*/ 118 w 233"/>
                <a:gd name="T9" fmla="*/ 50 h 85"/>
                <a:gd name="T10" fmla="*/ 89 w 233"/>
                <a:gd name="T11" fmla="*/ 59 h 85"/>
                <a:gd name="T12" fmla="*/ 61 w 233"/>
                <a:gd name="T13" fmla="*/ 70 h 85"/>
                <a:gd name="T14" fmla="*/ 31 w 233"/>
                <a:gd name="T15" fmla="*/ 78 h 85"/>
                <a:gd name="T16" fmla="*/ 0 w 233"/>
                <a:gd name="T17" fmla="*/ 85 h 85"/>
                <a:gd name="T18" fmla="*/ 0 w 233"/>
                <a:gd name="T19" fmla="*/ 73 h 85"/>
                <a:gd name="T20" fmla="*/ 28 w 233"/>
                <a:gd name="T21" fmla="*/ 61 h 85"/>
                <a:gd name="T22" fmla="*/ 55 w 233"/>
                <a:gd name="T23" fmla="*/ 50 h 85"/>
                <a:gd name="T24" fmla="*/ 83 w 233"/>
                <a:gd name="T25" fmla="*/ 38 h 85"/>
                <a:gd name="T26" fmla="*/ 112 w 233"/>
                <a:gd name="T27" fmla="*/ 29 h 85"/>
                <a:gd name="T28" fmla="*/ 139 w 233"/>
                <a:gd name="T29" fmla="*/ 20 h 85"/>
                <a:gd name="T30" fmla="*/ 170 w 233"/>
                <a:gd name="T31" fmla="*/ 12 h 85"/>
                <a:gd name="T32" fmla="*/ 201 w 233"/>
                <a:gd name="T33" fmla="*/ 4 h 85"/>
                <a:gd name="T34" fmla="*/ 233 w 233"/>
                <a:gd name="T35" fmla="*/ 0 h 85"/>
                <a:gd name="T36" fmla="*/ 233 w 233"/>
                <a:gd name="T37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85">
                  <a:moveTo>
                    <a:pt x="233" y="6"/>
                  </a:moveTo>
                  <a:lnTo>
                    <a:pt x="202" y="15"/>
                  </a:lnTo>
                  <a:lnTo>
                    <a:pt x="175" y="26"/>
                  </a:lnTo>
                  <a:lnTo>
                    <a:pt x="146" y="38"/>
                  </a:lnTo>
                  <a:lnTo>
                    <a:pt x="118" y="50"/>
                  </a:lnTo>
                  <a:lnTo>
                    <a:pt x="89" y="59"/>
                  </a:lnTo>
                  <a:lnTo>
                    <a:pt x="61" y="70"/>
                  </a:lnTo>
                  <a:lnTo>
                    <a:pt x="31" y="78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8" y="61"/>
                  </a:lnTo>
                  <a:lnTo>
                    <a:pt x="55" y="50"/>
                  </a:lnTo>
                  <a:lnTo>
                    <a:pt x="83" y="38"/>
                  </a:lnTo>
                  <a:lnTo>
                    <a:pt x="112" y="29"/>
                  </a:lnTo>
                  <a:lnTo>
                    <a:pt x="139" y="20"/>
                  </a:lnTo>
                  <a:lnTo>
                    <a:pt x="170" y="12"/>
                  </a:lnTo>
                  <a:lnTo>
                    <a:pt x="201" y="4"/>
                  </a:lnTo>
                  <a:lnTo>
                    <a:pt x="233" y="0"/>
                  </a:lnTo>
                  <a:lnTo>
                    <a:pt x="233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6" name="Freeform 166"/>
            <p:cNvSpPr>
              <a:spLocks/>
            </p:cNvSpPr>
            <p:nvPr/>
          </p:nvSpPr>
          <p:spPr bwMode="auto">
            <a:xfrm>
              <a:off x="9523" y="6744"/>
              <a:ext cx="589" cy="344"/>
            </a:xfrm>
            <a:custGeom>
              <a:avLst/>
              <a:gdLst>
                <a:gd name="T0" fmla="*/ 18 w 589"/>
                <a:gd name="T1" fmla="*/ 0 h 344"/>
                <a:gd name="T2" fmla="*/ 89 w 589"/>
                <a:gd name="T3" fmla="*/ 44 h 344"/>
                <a:gd name="T4" fmla="*/ 162 w 589"/>
                <a:gd name="T5" fmla="*/ 87 h 344"/>
                <a:gd name="T6" fmla="*/ 234 w 589"/>
                <a:gd name="T7" fmla="*/ 128 h 344"/>
                <a:gd name="T8" fmla="*/ 308 w 589"/>
                <a:gd name="T9" fmla="*/ 171 h 344"/>
                <a:gd name="T10" fmla="*/ 378 w 589"/>
                <a:gd name="T11" fmla="*/ 213 h 344"/>
                <a:gd name="T12" fmla="*/ 450 w 589"/>
                <a:gd name="T13" fmla="*/ 254 h 344"/>
                <a:gd name="T14" fmla="*/ 520 w 589"/>
                <a:gd name="T15" fmla="*/ 297 h 344"/>
                <a:gd name="T16" fmla="*/ 589 w 589"/>
                <a:gd name="T17" fmla="*/ 344 h 344"/>
                <a:gd name="T18" fmla="*/ 549 w 589"/>
                <a:gd name="T19" fmla="*/ 332 h 344"/>
                <a:gd name="T20" fmla="*/ 513 w 589"/>
                <a:gd name="T21" fmla="*/ 316 h 344"/>
                <a:gd name="T22" fmla="*/ 478 w 589"/>
                <a:gd name="T23" fmla="*/ 297 h 344"/>
                <a:gd name="T24" fmla="*/ 442 w 589"/>
                <a:gd name="T25" fmla="*/ 277 h 344"/>
                <a:gd name="T26" fmla="*/ 406 w 589"/>
                <a:gd name="T27" fmla="*/ 252 h 344"/>
                <a:gd name="T28" fmla="*/ 371 w 589"/>
                <a:gd name="T29" fmla="*/ 231 h 344"/>
                <a:gd name="T30" fmla="*/ 332 w 589"/>
                <a:gd name="T31" fmla="*/ 211 h 344"/>
                <a:gd name="T32" fmla="*/ 295 w 589"/>
                <a:gd name="T33" fmla="*/ 196 h 344"/>
                <a:gd name="T34" fmla="*/ 254 w 589"/>
                <a:gd name="T35" fmla="*/ 173 h 344"/>
                <a:gd name="T36" fmla="*/ 216 w 589"/>
                <a:gd name="T37" fmla="*/ 151 h 344"/>
                <a:gd name="T38" fmla="*/ 179 w 589"/>
                <a:gd name="T39" fmla="*/ 127 h 344"/>
                <a:gd name="T40" fmla="*/ 143 w 589"/>
                <a:gd name="T41" fmla="*/ 104 h 344"/>
                <a:gd name="T42" fmla="*/ 106 w 589"/>
                <a:gd name="T43" fmla="*/ 78 h 344"/>
                <a:gd name="T44" fmla="*/ 69 w 589"/>
                <a:gd name="T45" fmla="*/ 53 h 344"/>
                <a:gd name="T46" fmla="*/ 34 w 589"/>
                <a:gd name="T47" fmla="*/ 26 h 344"/>
                <a:gd name="T48" fmla="*/ 0 w 589"/>
                <a:gd name="T49" fmla="*/ 0 h 344"/>
                <a:gd name="T50" fmla="*/ 18 w 589"/>
                <a:gd name="T5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9" h="344">
                  <a:moveTo>
                    <a:pt x="18" y="0"/>
                  </a:moveTo>
                  <a:lnTo>
                    <a:pt x="89" y="44"/>
                  </a:lnTo>
                  <a:lnTo>
                    <a:pt x="162" y="87"/>
                  </a:lnTo>
                  <a:lnTo>
                    <a:pt x="234" y="128"/>
                  </a:lnTo>
                  <a:lnTo>
                    <a:pt x="308" y="171"/>
                  </a:lnTo>
                  <a:lnTo>
                    <a:pt x="378" y="213"/>
                  </a:lnTo>
                  <a:lnTo>
                    <a:pt x="450" y="254"/>
                  </a:lnTo>
                  <a:lnTo>
                    <a:pt x="520" y="297"/>
                  </a:lnTo>
                  <a:lnTo>
                    <a:pt x="589" y="344"/>
                  </a:lnTo>
                  <a:lnTo>
                    <a:pt x="549" y="332"/>
                  </a:lnTo>
                  <a:lnTo>
                    <a:pt x="513" y="316"/>
                  </a:lnTo>
                  <a:lnTo>
                    <a:pt x="478" y="297"/>
                  </a:lnTo>
                  <a:lnTo>
                    <a:pt x="442" y="277"/>
                  </a:lnTo>
                  <a:lnTo>
                    <a:pt x="406" y="252"/>
                  </a:lnTo>
                  <a:lnTo>
                    <a:pt x="371" y="231"/>
                  </a:lnTo>
                  <a:lnTo>
                    <a:pt x="332" y="211"/>
                  </a:lnTo>
                  <a:lnTo>
                    <a:pt x="295" y="196"/>
                  </a:lnTo>
                  <a:lnTo>
                    <a:pt x="254" y="173"/>
                  </a:lnTo>
                  <a:lnTo>
                    <a:pt x="216" y="151"/>
                  </a:lnTo>
                  <a:lnTo>
                    <a:pt x="179" y="127"/>
                  </a:lnTo>
                  <a:lnTo>
                    <a:pt x="143" y="104"/>
                  </a:lnTo>
                  <a:lnTo>
                    <a:pt x="106" y="78"/>
                  </a:lnTo>
                  <a:lnTo>
                    <a:pt x="69" y="53"/>
                  </a:lnTo>
                  <a:lnTo>
                    <a:pt x="34" y="26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7" name="Freeform 167"/>
            <p:cNvSpPr>
              <a:spLocks/>
            </p:cNvSpPr>
            <p:nvPr/>
          </p:nvSpPr>
          <p:spPr bwMode="auto">
            <a:xfrm>
              <a:off x="7574" y="6774"/>
              <a:ext cx="251" cy="80"/>
            </a:xfrm>
            <a:custGeom>
              <a:avLst/>
              <a:gdLst>
                <a:gd name="T0" fmla="*/ 251 w 251"/>
                <a:gd name="T1" fmla="*/ 0 h 80"/>
                <a:gd name="T2" fmla="*/ 220 w 251"/>
                <a:gd name="T3" fmla="*/ 14 h 80"/>
                <a:gd name="T4" fmla="*/ 190 w 251"/>
                <a:gd name="T5" fmla="*/ 28 h 80"/>
                <a:gd name="T6" fmla="*/ 159 w 251"/>
                <a:gd name="T7" fmla="*/ 40 h 80"/>
                <a:gd name="T8" fmla="*/ 130 w 251"/>
                <a:gd name="T9" fmla="*/ 51 h 80"/>
                <a:gd name="T10" fmla="*/ 98 w 251"/>
                <a:gd name="T11" fmla="*/ 58 h 80"/>
                <a:gd name="T12" fmla="*/ 66 w 251"/>
                <a:gd name="T13" fmla="*/ 68 h 80"/>
                <a:gd name="T14" fmla="*/ 32 w 251"/>
                <a:gd name="T15" fmla="*/ 74 h 80"/>
                <a:gd name="T16" fmla="*/ 0 w 251"/>
                <a:gd name="T17" fmla="*/ 80 h 80"/>
                <a:gd name="T18" fmla="*/ 0 w 251"/>
                <a:gd name="T19" fmla="*/ 68 h 80"/>
                <a:gd name="T20" fmla="*/ 29 w 251"/>
                <a:gd name="T21" fmla="*/ 55 h 80"/>
                <a:gd name="T22" fmla="*/ 60 w 251"/>
                <a:gd name="T23" fmla="*/ 45 h 80"/>
                <a:gd name="T24" fmla="*/ 90 w 251"/>
                <a:gd name="T25" fmla="*/ 35 h 80"/>
                <a:gd name="T26" fmla="*/ 123 w 251"/>
                <a:gd name="T27" fmla="*/ 26 h 80"/>
                <a:gd name="T28" fmla="*/ 154 w 251"/>
                <a:gd name="T29" fmla="*/ 17 h 80"/>
                <a:gd name="T30" fmla="*/ 187 w 251"/>
                <a:gd name="T31" fmla="*/ 11 h 80"/>
                <a:gd name="T32" fmla="*/ 219 w 251"/>
                <a:gd name="T33" fmla="*/ 5 h 80"/>
                <a:gd name="T34" fmla="*/ 251 w 251"/>
                <a:gd name="T3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80">
                  <a:moveTo>
                    <a:pt x="251" y="0"/>
                  </a:moveTo>
                  <a:lnTo>
                    <a:pt x="220" y="14"/>
                  </a:lnTo>
                  <a:lnTo>
                    <a:pt x="190" y="28"/>
                  </a:lnTo>
                  <a:lnTo>
                    <a:pt x="159" y="40"/>
                  </a:lnTo>
                  <a:lnTo>
                    <a:pt x="130" y="51"/>
                  </a:lnTo>
                  <a:lnTo>
                    <a:pt x="98" y="58"/>
                  </a:lnTo>
                  <a:lnTo>
                    <a:pt x="66" y="68"/>
                  </a:lnTo>
                  <a:lnTo>
                    <a:pt x="32" y="7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29" y="55"/>
                  </a:lnTo>
                  <a:lnTo>
                    <a:pt x="60" y="45"/>
                  </a:lnTo>
                  <a:lnTo>
                    <a:pt x="90" y="35"/>
                  </a:lnTo>
                  <a:lnTo>
                    <a:pt x="123" y="26"/>
                  </a:lnTo>
                  <a:lnTo>
                    <a:pt x="154" y="17"/>
                  </a:lnTo>
                  <a:lnTo>
                    <a:pt x="187" y="11"/>
                  </a:lnTo>
                  <a:lnTo>
                    <a:pt x="219" y="5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8" name="Freeform 168"/>
            <p:cNvSpPr>
              <a:spLocks/>
            </p:cNvSpPr>
            <p:nvPr/>
          </p:nvSpPr>
          <p:spPr bwMode="auto">
            <a:xfrm>
              <a:off x="7721" y="6799"/>
              <a:ext cx="177" cy="86"/>
            </a:xfrm>
            <a:custGeom>
              <a:avLst/>
              <a:gdLst>
                <a:gd name="T0" fmla="*/ 177 w 177"/>
                <a:gd name="T1" fmla="*/ 12 h 86"/>
                <a:gd name="T2" fmla="*/ 156 w 177"/>
                <a:gd name="T3" fmla="*/ 23 h 86"/>
                <a:gd name="T4" fmla="*/ 136 w 177"/>
                <a:gd name="T5" fmla="*/ 35 h 86"/>
                <a:gd name="T6" fmla="*/ 116 w 177"/>
                <a:gd name="T7" fmla="*/ 46 h 86"/>
                <a:gd name="T8" fmla="*/ 96 w 177"/>
                <a:gd name="T9" fmla="*/ 58 h 86"/>
                <a:gd name="T10" fmla="*/ 75 w 177"/>
                <a:gd name="T11" fmla="*/ 66 h 86"/>
                <a:gd name="T12" fmla="*/ 54 w 177"/>
                <a:gd name="T13" fmla="*/ 75 h 86"/>
                <a:gd name="T14" fmla="*/ 29 w 177"/>
                <a:gd name="T15" fmla="*/ 81 h 86"/>
                <a:gd name="T16" fmla="*/ 6 w 177"/>
                <a:gd name="T17" fmla="*/ 86 h 86"/>
                <a:gd name="T18" fmla="*/ 5 w 177"/>
                <a:gd name="T19" fmla="*/ 80 h 86"/>
                <a:gd name="T20" fmla="*/ 0 w 177"/>
                <a:gd name="T21" fmla="*/ 73 h 86"/>
                <a:gd name="T22" fmla="*/ 23 w 177"/>
                <a:gd name="T23" fmla="*/ 64 h 86"/>
                <a:gd name="T24" fmla="*/ 48 w 177"/>
                <a:gd name="T25" fmla="*/ 56 h 86"/>
                <a:gd name="T26" fmla="*/ 69 w 177"/>
                <a:gd name="T27" fmla="*/ 46 h 86"/>
                <a:gd name="T28" fmla="*/ 90 w 177"/>
                <a:gd name="T29" fmla="*/ 37 h 86"/>
                <a:gd name="T30" fmla="*/ 110 w 177"/>
                <a:gd name="T31" fmla="*/ 26 h 86"/>
                <a:gd name="T32" fmla="*/ 133 w 177"/>
                <a:gd name="T33" fmla="*/ 15 h 86"/>
                <a:gd name="T34" fmla="*/ 154 w 177"/>
                <a:gd name="T35" fmla="*/ 6 h 86"/>
                <a:gd name="T36" fmla="*/ 177 w 177"/>
                <a:gd name="T37" fmla="*/ 0 h 86"/>
                <a:gd name="T38" fmla="*/ 177 w 177"/>
                <a:gd name="T3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86">
                  <a:moveTo>
                    <a:pt x="177" y="12"/>
                  </a:moveTo>
                  <a:lnTo>
                    <a:pt x="156" y="23"/>
                  </a:lnTo>
                  <a:lnTo>
                    <a:pt x="136" y="35"/>
                  </a:lnTo>
                  <a:lnTo>
                    <a:pt x="116" y="46"/>
                  </a:lnTo>
                  <a:lnTo>
                    <a:pt x="96" y="58"/>
                  </a:lnTo>
                  <a:lnTo>
                    <a:pt x="75" y="66"/>
                  </a:lnTo>
                  <a:lnTo>
                    <a:pt x="54" y="75"/>
                  </a:lnTo>
                  <a:lnTo>
                    <a:pt x="29" y="81"/>
                  </a:lnTo>
                  <a:lnTo>
                    <a:pt x="6" y="86"/>
                  </a:lnTo>
                  <a:lnTo>
                    <a:pt x="5" y="80"/>
                  </a:lnTo>
                  <a:lnTo>
                    <a:pt x="0" y="73"/>
                  </a:lnTo>
                  <a:lnTo>
                    <a:pt x="23" y="64"/>
                  </a:lnTo>
                  <a:lnTo>
                    <a:pt x="48" y="56"/>
                  </a:lnTo>
                  <a:lnTo>
                    <a:pt x="69" y="46"/>
                  </a:lnTo>
                  <a:lnTo>
                    <a:pt x="90" y="37"/>
                  </a:lnTo>
                  <a:lnTo>
                    <a:pt x="110" y="26"/>
                  </a:lnTo>
                  <a:lnTo>
                    <a:pt x="133" y="15"/>
                  </a:lnTo>
                  <a:lnTo>
                    <a:pt x="154" y="6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09" name="Freeform 169"/>
            <p:cNvSpPr>
              <a:spLocks/>
            </p:cNvSpPr>
            <p:nvPr/>
          </p:nvSpPr>
          <p:spPr bwMode="auto">
            <a:xfrm>
              <a:off x="9468" y="6829"/>
              <a:ext cx="98" cy="86"/>
            </a:xfrm>
            <a:custGeom>
              <a:avLst/>
              <a:gdLst>
                <a:gd name="T0" fmla="*/ 98 w 98"/>
                <a:gd name="T1" fmla="*/ 68 h 86"/>
                <a:gd name="T2" fmla="*/ 80 w 98"/>
                <a:gd name="T3" fmla="*/ 86 h 86"/>
                <a:gd name="T4" fmla="*/ 66 w 98"/>
                <a:gd name="T5" fmla="*/ 75 h 86"/>
                <a:gd name="T6" fmla="*/ 52 w 98"/>
                <a:gd name="T7" fmla="*/ 66 h 86"/>
                <a:gd name="T8" fmla="*/ 38 w 98"/>
                <a:gd name="T9" fmla="*/ 56 h 86"/>
                <a:gd name="T10" fmla="*/ 28 w 98"/>
                <a:gd name="T11" fmla="*/ 45 h 86"/>
                <a:gd name="T12" fmla="*/ 17 w 98"/>
                <a:gd name="T13" fmla="*/ 33 h 86"/>
                <a:gd name="T14" fmla="*/ 9 w 98"/>
                <a:gd name="T15" fmla="*/ 22 h 86"/>
                <a:gd name="T16" fmla="*/ 3 w 98"/>
                <a:gd name="T17" fmla="*/ 11 h 86"/>
                <a:gd name="T18" fmla="*/ 0 w 98"/>
                <a:gd name="T19" fmla="*/ 0 h 86"/>
                <a:gd name="T20" fmla="*/ 12 w 98"/>
                <a:gd name="T21" fmla="*/ 3 h 86"/>
                <a:gd name="T22" fmla="*/ 24 w 98"/>
                <a:gd name="T23" fmla="*/ 11 h 86"/>
                <a:gd name="T24" fmla="*/ 37 w 98"/>
                <a:gd name="T25" fmla="*/ 20 h 86"/>
                <a:gd name="T26" fmla="*/ 49 w 98"/>
                <a:gd name="T27" fmla="*/ 31 h 86"/>
                <a:gd name="T28" fmla="*/ 60 w 98"/>
                <a:gd name="T29" fmla="*/ 42 h 86"/>
                <a:gd name="T30" fmla="*/ 72 w 98"/>
                <a:gd name="T31" fmla="*/ 52 h 86"/>
                <a:gd name="T32" fmla="*/ 84 w 98"/>
                <a:gd name="T33" fmla="*/ 60 h 86"/>
                <a:gd name="T34" fmla="*/ 98 w 98"/>
                <a:gd name="T35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86">
                  <a:moveTo>
                    <a:pt x="98" y="68"/>
                  </a:moveTo>
                  <a:lnTo>
                    <a:pt x="80" y="86"/>
                  </a:lnTo>
                  <a:lnTo>
                    <a:pt x="66" y="75"/>
                  </a:lnTo>
                  <a:lnTo>
                    <a:pt x="52" y="66"/>
                  </a:lnTo>
                  <a:lnTo>
                    <a:pt x="38" y="56"/>
                  </a:lnTo>
                  <a:lnTo>
                    <a:pt x="28" y="45"/>
                  </a:lnTo>
                  <a:lnTo>
                    <a:pt x="17" y="33"/>
                  </a:lnTo>
                  <a:lnTo>
                    <a:pt x="9" y="22"/>
                  </a:lnTo>
                  <a:lnTo>
                    <a:pt x="3" y="11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4" y="11"/>
                  </a:lnTo>
                  <a:lnTo>
                    <a:pt x="37" y="20"/>
                  </a:lnTo>
                  <a:lnTo>
                    <a:pt x="49" y="31"/>
                  </a:lnTo>
                  <a:lnTo>
                    <a:pt x="60" y="42"/>
                  </a:lnTo>
                  <a:lnTo>
                    <a:pt x="72" y="52"/>
                  </a:lnTo>
                  <a:lnTo>
                    <a:pt x="84" y="60"/>
                  </a:lnTo>
                  <a:lnTo>
                    <a:pt x="98" y="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0" name="Freeform 170"/>
            <p:cNvSpPr>
              <a:spLocks/>
            </p:cNvSpPr>
            <p:nvPr/>
          </p:nvSpPr>
          <p:spPr bwMode="auto">
            <a:xfrm>
              <a:off x="9554" y="6842"/>
              <a:ext cx="270" cy="160"/>
            </a:xfrm>
            <a:custGeom>
              <a:avLst/>
              <a:gdLst>
                <a:gd name="T0" fmla="*/ 270 w 270"/>
                <a:gd name="T1" fmla="*/ 146 h 160"/>
                <a:gd name="T2" fmla="*/ 270 w 270"/>
                <a:gd name="T3" fmla="*/ 160 h 160"/>
                <a:gd name="T4" fmla="*/ 240 w 270"/>
                <a:gd name="T5" fmla="*/ 160 h 160"/>
                <a:gd name="T6" fmla="*/ 208 w 270"/>
                <a:gd name="T7" fmla="*/ 140 h 160"/>
                <a:gd name="T8" fmla="*/ 177 w 270"/>
                <a:gd name="T9" fmla="*/ 121 h 160"/>
                <a:gd name="T10" fmla="*/ 145 w 270"/>
                <a:gd name="T11" fmla="*/ 101 h 160"/>
                <a:gd name="T12" fmla="*/ 114 w 270"/>
                <a:gd name="T13" fmla="*/ 81 h 160"/>
                <a:gd name="T14" fmla="*/ 82 w 270"/>
                <a:gd name="T15" fmla="*/ 59 h 160"/>
                <a:gd name="T16" fmla="*/ 53 w 270"/>
                <a:gd name="T17" fmla="*/ 39 h 160"/>
                <a:gd name="T18" fmla="*/ 26 w 270"/>
                <a:gd name="T19" fmla="*/ 20 h 160"/>
                <a:gd name="T20" fmla="*/ 0 w 270"/>
                <a:gd name="T21" fmla="*/ 0 h 160"/>
                <a:gd name="T22" fmla="*/ 34 w 270"/>
                <a:gd name="T23" fmla="*/ 16 h 160"/>
                <a:gd name="T24" fmla="*/ 69 w 270"/>
                <a:gd name="T25" fmla="*/ 33 h 160"/>
                <a:gd name="T26" fmla="*/ 102 w 270"/>
                <a:gd name="T27" fmla="*/ 50 h 160"/>
                <a:gd name="T28" fmla="*/ 137 w 270"/>
                <a:gd name="T29" fmla="*/ 68 h 160"/>
                <a:gd name="T30" fmla="*/ 170 w 270"/>
                <a:gd name="T31" fmla="*/ 85 h 160"/>
                <a:gd name="T32" fmla="*/ 203 w 270"/>
                <a:gd name="T33" fmla="*/ 104 h 160"/>
                <a:gd name="T34" fmla="*/ 237 w 270"/>
                <a:gd name="T35" fmla="*/ 123 h 160"/>
                <a:gd name="T36" fmla="*/ 270 w 270"/>
                <a:gd name="T37" fmla="*/ 1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160">
                  <a:moveTo>
                    <a:pt x="270" y="146"/>
                  </a:moveTo>
                  <a:lnTo>
                    <a:pt x="270" y="160"/>
                  </a:lnTo>
                  <a:lnTo>
                    <a:pt x="240" y="160"/>
                  </a:lnTo>
                  <a:lnTo>
                    <a:pt x="208" y="140"/>
                  </a:lnTo>
                  <a:lnTo>
                    <a:pt x="177" y="121"/>
                  </a:lnTo>
                  <a:lnTo>
                    <a:pt x="145" y="101"/>
                  </a:lnTo>
                  <a:lnTo>
                    <a:pt x="114" y="81"/>
                  </a:lnTo>
                  <a:lnTo>
                    <a:pt x="82" y="59"/>
                  </a:lnTo>
                  <a:lnTo>
                    <a:pt x="53" y="39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34" y="16"/>
                  </a:lnTo>
                  <a:lnTo>
                    <a:pt x="69" y="33"/>
                  </a:lnTo>
                  <a:lnTo>
                    <a:pt x="102" y="50"/>
                  </a:lnTo>
                  <a:lnTo>
                    <a:pt x="137" y="68"/>
                  </a:lnTo>
                  <a:lnTo>
                    <a:pt x="170" y="85"/>
                  </a:lnTo>
                  <a:lnTo>
                    <a:pt x="203" y="104"/>
                  </a:lnTo>
                  <a:lnTo>
                    <a:pt x="237" y="123"/>
                  </a:lnTo>
                  <a:lnTo>
                    <a:pt x="270" y="1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1" name="Freeform 171"/>
            <p:cNvSpPr>
              <a:spLocks/>
            </p:cNvSpPr>
            <p:nvPr/>
          </p:nvSpPr>
          <p:spPr bwMode="auto">
            <a:xfrm>
              <a:off x="7611" y="6848"/>
              <a:ext cx="275" cy="154"/>
            </a:xfrm>
            <a:custGeom>
              <a:avLst/>
              <a:gdLst>
                <a:gd name="T0" fmla="*/ 18 w 275"/>
                <a:gd name="T1" fmla="*/ 154 h 154"/>
                <a:gd name="T2" fmla="*/ 0 w 275"/>
                <a:gd name="T3" fmla="*/ 147 h 154"/>
                <a:gd name="T4" fmla="*/ 33 w 275"/>
                <a:gd name="T5" fmla="*/ 125 h 154"/>
                <a:gd name="T6" fmla="*/ 69 w 275"/>
                <a:gd name="T7" fmla="*/ 107 h 154"/>
                <a:gd name="T8" fmla="*/ 102 w 275"/>
                <a:gd name="T9" fmla="*/ 88 h 154"/>
                <a:gd name="T10" fmla="*/ 137 w 275"/>
                <a:gd name="T11" fmla="*/ 70 h 154"/>
                <a:gd name="T12" fmla="*/ 171 w 275"/>
                <a:gd name="T13" fmla="*/ 52 h 154"/>
                <a:gd name="T14" fmla="*/ 206 w 275"/>
                <a:gd name="T15" fmla="*/ 35 h 154"/>
                <a:gd name="T16" fmla="*/ 240 w 275"/>
                <a:gd name="T17" fmla="*/ 17 h 154"/>
                <a:gd name="T18" fmla="*/ 275 w 275"/>
                <a:gd name="T19" fmla="*/ 0 h 154"/>
                <a:gd name="T20" fmla="*/ 249 w 275"/>
                <a:gd name="T21" fmla="*/ 20 h 154"/>
                <a:gd name="T22" fmla="*/ 220 w 275"/>
                <a:gd name="T23" fmla="*/ 39 h 154"/>
                <a:gd name="T24" fmla="*/ 188 w 275"/>
                <a:gd name="T25" fmla="*/ 58 h 154"/>
                <a:gd name="T26" fmla="*/ 156 w 275"/>
                <a:gd name="T27" fmla="*/ 76 h 154"/>
                <a:gd name="T28" fmla="*/ 121 w 275"/>
                <a:gd name="T29" fmla="*/ 93 h 154"/>
                <a:gd name="T30" fmla="*/ 86 w 275"/>
                <a:gd name="T31" fmla="*/ 111 h 154"/>
                <a:gd name="T32" fmla="*/ 50 w 275"/>
                <a:gd name="T33" fmla="*/ 130 h 154"/>
                <a:gd name="T34" fmla="*/ 18 w 275"/>
                <a:gd name="T3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154">
                  <a:moveTo>
                    <a:pt x="18" y="154"/>
                  </a:moveTo>
                  <a:lnTo>
                    <a:pt x="0" y="147"/>
                  </a:lnTo>
                  <a:lnTo>
                    <a:pt x="33" y="125"/>
                  </a:lnTo>
                  <a:lnTo>
                    <a:pt x="69" y="107"/>
                  </a:lnTo>
                  <a:lnTo>
                    <a:pt x="102" y="88"/>
                  </a:lnTo>
                  <a:lnTo>
                    <a:pt x="137" y="70"/>
                  </a:lnTo>
                  <a:lnTo>
                    <a:pt x="171" y="52"/>
                  </a:lnTo>
                  <a:lnTo>
                    <a:pt x="206" y="35"/>
                  </a:lnTo>
                  <a:lnTo>
                    <a:pt x="240" y="17"/>
                  </a:lnTo>
                  <a:lnTo>
                    <a:pt x="275" y="0"/>
                  </a:lnTo>
                  <a:lnTo>
                    <a:pt x="249" y="20"/>
                  </a:lnTo>
                  <a:lnTo>
                    <a:pt x="220" y="39"/>
                  </a:lnTo>
                  <a:lnTo>
                    <a:pt x="188" y="58"/>
                  </a:lnTo>
                  <a:lnTo>
                    <a:pt x="156" y="76"/>
                  </a:lnTo>
                  <a:lnTo>
                    <a:pt x="121" y="93"/>
                  </a:lnTo>
                  <a:lnTo>
                    <a:pt x="86" y="111"/>
                  </a:lnTo>
                  <a:lnTo>
                    <a:pt x="50" y="130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2" name="Freeform 172"/>
            <p:cNvSpPr>
              <a:spLocks/>
            </p:cNvSpPr>
            <p:nvPr/>
          </p:nvSpPr>
          <p:spPr bwMode="auto">
            <a:xfrm>
              <a:off x="7556" y="6860"/>
              <a:ext cx="538" cy="375"/>
            </a:xfrm>
            <a:custGeom>
              <a:avLst/>
              <a:gdLst>
                <a:gd name="T0" fmla="*/ 538 w 538"/>
                <a:gd name="T1" fmla="*/ 0 h 375"/>
                <a:gd name="T2" fmla="*/ 477 w 538"/>
                <a:gd name="T3" fmla="*/ 43 h 375"/>
                <a:gd name="T4" fmla="*/ 414 w 538"/>
                <a:gd name="T5" fmla="*/ 89 h 375"/>
                <a:gd name="T6" fmla="*/ 350 w 538"/>
                <a:gd name="T7" fmla="*/ 135 h 375"/>
                <a:gd name="T8" fmla="*/ 287 w 538"/>
                <a:gd name="T9" fmla="*/ 181 h 375"/>
                <a:gd name="T10" fmla="*/ 221 w 538"/>
                <a:gd name="T11" fmla="*/ 225 h 375"/>
                <a:gd name="T12" fmla="*/ 156 w 538"/>
                <a:gd name="T13" fmla="*/ 269 h 375"/>
                <a:gd name="T14" fmla="*/ 90 w 538"/>
                <a:gd name="T15" fmla="*/ 314 h 375"/>
                <a:gd name="T16" fmla="*/ 24 w 538"/>
                <a:gd name="T17" fmla="*/ 356 h 375"/>
                <a:gd name="T18" fmla="*/ 21 w 538"/>
                <a:gd name="T19" fmla="*/ 363 h 375"/>
                <a:gd name="T20" fmla="*/ 16 w 538"/>
                <a:gd name="T21" fmla="*/ 367 h 375"/>
                <a:gd name="T22" fmla="*/ 7 w 538"/>
                <a:gd name="T23" fmla="*/ 370 h 375"/>
                <a:gd name="T24" fmla="*/ 0 w 538"/>
                <a:gd name="T25" fmla="*/ 375 h 375"/>
                <a:gd name="T26" fmla="*/ 0 w 538"/>
                <a:gd name="T27" fmla="*/ 369 h 375"/>
                <a:gd name="T28" fmla="*/ 59 w 538"/>
                <a:gd name="T29" fmla="*/ 324 h 375"/>
                <a:gd name="T30" fmla="*/ 121 w 538"/>
                <a:gd name="T31" fmla="*/ 280 h 375"/>
                <a:gd name="T32" fmla="*/ 182 w 538"/>
                <a:gd name="T33" fmla="*/ 234 h 375"/>
                <a:gd name="T34" fmla="*/ 244 w 538"/>
                <a:gd name="T35" fmla="*/ 190 h 375"/>
                <a:gd name="T36" fmla="*/ 306 w 538"/>
                <a:gd name="T37" fmla="*/ 144 h 375"/>
                <a:gd name="T38" fmla="*/ 367 w 538"/>
                <a:gd name="T39" fmla="*/ 101 h 375"/>
                <a:gd name="T40" fmla="*/ 428 w 538"/>
                <a:gd name="T41" fmla="*/ 60 h 375"/>
                <a:gd name="T42" fmla="*/ 489 w 538"/>
                <a:gd name="T43" fmla="*/ 25 h 375"/>
                <a:gd name="T44" fmla="*/ 498 w 538"/>
                <a:gd name="T45" fmla="*/ 19 h 375"/>
                <a:gd name="T46" fmla="*/ 511 w 538"/>
                <a:gd name="T47" fmla="*/ 12 h 375"/>
                <a:gd name="T48" fmla="*/ 525 w 538"/>
                <a:gd name="T49" fmla="*/ 5 h 375"/>
                <a:gd name="T50" fmla="*/ 538 w 538"/>
                <a:gd name="T5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8" h="375">
                  <a:moveTo>
                    <a:pt x="538" y="0"/>
                  </a:moveTo>
                  <a:lnTo>
                    <a:pt x="477" y="43"/>
                  </a:lnTo>
                  <a:lnTo>
                    <a:pt x="414" y="89"/>
                  </a:lnTo>
                  <a:lnTo>
                    <a:pt x="350" y="135"/>
                  </a:lnTo>
                  <a:lnTo>
                    <a:pt x="287" y="181"/>
                  </a:lnTo>
                  <a:lnTo>
                    <a:pt x="221" y="225"/>
                  </a:lnTo>
                  <a:lnTo>
                    <a:pt x="156" y="269"/>
                  </a:lnTo>
                  <a:lnTo>
                    <a:pt x="90" y="314"/>
                  </a:lnTo>
                  <a:lnTo>
                    <a:pt x="24" y="356"/>
                  </a:lnTo>
                  <a:lnTo>
                    <a:pt x="21" y="363"/>
                  </a:lnTo>
                  <a:lnTo>
                    <a:pt x="16" y="367"/>
                  </a:lnTo>
                  <a:lnTo>
                    <a:pt x="7" y="370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59" y="324"/>
                  </a:lnTo>
                  <a:lnTo>
                    <a:pt x="121" y="280"/>
                  </a:lnTo>
                  <a:lnTo>
                    <a:pt x="182" y="234"/>
                  </a:lnTo>
                  <a:lnTo>
                    <a:pt x="244" y="190"/>
                  </a:lnTo>
                  <a:lnTo>
                    <a:pt x="306" y="144"/>
                  </a:lnTo>
                  <a:lnTo>
                    <a:pt x="367" y="101"/>
                  </a:lnTo>
                  <a:lnTo>
                    <a:pt x="428" y="60"/>
                  </a:lnTo>
                  <a:lnTo>
                    <a:pt x="489" y="25"/>
                  </a:lnTo>
                  <a:lnTo>
                    <a:pt x="498" y="19"/>
                  </a:lnTo>
                  <a:lnTo>
                    <a:pt x="511" y="12"/>
                  </a:lnTo>
                  <a:lnTo>
                    <a:pt x="525" y="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3" name="Freeform 173"/>
            <p:cNvSpPr>
              <a:spLocks/>
            </p:cNvSpPr>
            <p:nvPr/>
          </p:nvSpPr>
          <p:spPr bwMode="auto">
            <a:xfrm>
              <a:off x="7831" y="6903"/>
              <a:ext cx="324" cy="234"/>
            </a:xfrm>
            <a:custGeom>
              <a:avLst/>
              <a:gdLst>
                <a:gd name="T0" fmla="*/ 6 w 324"/>
                <a:gd name="T1" fmla="*/ 234 h 234"/>
                <a:gd name="T2" fmla="*/ 0 w 324"/>
                <a:gd name="T3" fmla="*/ 222 h 234"/>
                <a:gd name="T4" fmla="*/ 37 w 324"/>
                <a:gd name="T5" fmla="*/ 191 h 234"/>
                <a:gd name="T6" fmla="*/ 75 w 324"/>
                <a:gd name="T7" fmla="*/ 162 h 234"/>
                <a:gd name="T8" fmla="*/ 113 w 324"/>
                <a:gd name="T9" fmla="*/ 130 h 234"/>
                <a:gd name="T10" fmla="*/ 155 w 324"/>
                <a:gd name="T11" fmla="*/ 101 h 234"/>
                <a:gd name="T12" fmla="*/ 196 w 324"/>
                <a:gd name="T13" fmla="*/ 70 h 234"/>
                <a:gd name="T14" fmla="*/ 237 w 324"/>
                <a:gd name="T15" fmla="*/ 44 h 234"/>
                <a:gd name="T16" fmla="*/ 280 w 324"/>
                <a:gd name="T17" fmla="*/ 20 h 234"/>
                <a:gd name="T18" fmla="*/ 324 w 324"/>
                <a:gd name="T19" fmla="*/ 0 h 234"/>
                <a:gd name="T20" fmla="*/ 283 w 324"/>
                <a:gd name="T21" fmla="*/ 27 h 234"/>
                <a:gd name="T22" fmla="*/ 243 w 324"/>
                <a:gd name="T23" fmla="*/ 58 h 234"/>
                <a:gd name="T24" fmla="*/ 204 w 324"/>
                <a:gd name="T25" fmla="*/ 89 h 234"/>
                <a:gd name="T26" fmla="*/ 165 w 324"/>
                <a:gd name="T27" fmla="*/ 121 h 234"/>
                <a:gd name="T28" fmla="*/ 126 w 324"/>
                <a:gd name="T29" fmla="*/ 150 h 234"/>
                <a:gd name="T30" fmla="*/ 86 w 324"/>
                <a:gd name="T31" fmla="*/ 180 h 234"/>
                <a:gd name="T32" fmla="*/ 46 w 324"/>
                <a:gd name="T33" fmla="*/ 208 h 234"/>
                <a:gd name="T34" fmla="*/ 6 w 324"/>
                <a:gd name="T3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234">
                  <a:moveTo>
                    <a:pt x="6" y="234"/>
                  </a:moveTo>
                  <a:lnTo>
                    <a:pt x="0" y="222"/>
                  </a:lnTo>
                  <a:lnTo>
                    <a:pt x="37" y="191"/>
                  </a:lnTo>
                  <a:lnTo>
                    <a:pt x="75" y="162"/>
                  </a:lnTo>
                  <a:lnTo>
                    <a:pt x="113" y="130"/>
                  </a:lnTo>
                  <a:lnTo>
                    <a:pt x="155" y="101"/>
                  </a:lnTo>
                  <a:lnTo>
                    <a:pt x="196" y="70"/>
                  </a:lnTo>
                  <a:lnTo>
                    <a:pt x="237" y="44"/>
                  </a:lnTo>
                  <a:lnTo>
                    <a:pt x="280" y="20"/>
                  </a:lnTo>
                  <a:lnTo>
                    <a:pt x="324" y="0"/>
                  </a:lnTo>
                  <a:lnTo>
                    <a:pt x="283" y="27"/>
                  </a:lnTo>
                  <a:lnTo>
                    <a:pt x="243" y="58"/>
                  </a:lnTo>
                  <a:lnTo>
                    <a:pt x="204" y="89"/>
                  </a:lnTo>
                  <a:lnTo>
                    <a:pt x="165" y="121"/>
                  </a:lnTo>
                  <a:lnTo>
                    <a:pt x="126" y="150"/>
                  </a:lnTo>
                  <a:lnTo>
                    <a:pt x="86" y="180"/>
                  </a:lnTo>
                  <a:lnTo>
                    <a:pt x="46" y="208"/>
                  </a:lnTo>
                  <a:lnTo>
                    <a:pt x="6" y="2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4" name="Freeform 174"/>
            <p:cNvSpPr>
              <a:spLocks/>
            </p:cNvSpPr>
            <p:nvPr/>
          </p:nvSpPr>
          <p:spPr bwMode="auto">
            <a:xfrm>
              <a:off x="7421" y="6909"/>
              <a:ext cx="496" cy="307"/>
            </a:xfrm>
            <a:custGeom>
              <a:avLst/>
              <a:gdLst>
                <a:gd name="T0" fmla="*/ 496 w 496"/>
                <a:gd name="T1" fmla="*/ 12 h 307"/>
                <a:gd name="T2" fmla="*/ 433 w 496"/>
                <a:gd name="T3" fmla="*/ 49 h 307"/>
                <a:gd name="T4" fmla="*/ 373 w 496"/>
                <a:gd name="T5" fmla="*/ 87 h 307"/>
                <a:gd name="T6" fmla="*/ 312 w 496"/>
                <a:gd name="T7" fmla="*/ 127 h 307"/>
                <a:gd name="T8" fmla="*/ 252 w 496"/>
                <a:gd name="T9" fmla="*/ 167 h 307"/>
                <a:gd name="T10" fmla="*/ 190 w 496"/>
                <a:gd name="T11" fmla="*/ 204 h 307"/>
                <a:gd name="T12" fmla="*/ 129 w 496"/>
                <a:gd name="T13" fmla="*/ 242 h 307"/>
                <a:gd name="T14" fmla="*/ 64 w 496"/>
                <a:gd name="T15" fmla="*/ 275 h 307"/>
                <a:gd name="T16" fmla="*/ 0 w 496"/>
                <a:gd name="T17" fmla="*/ 307 h 307"/>
                <a:gd name="T18" fmla="*/ 0 w 496"/>
                <a:gd name="T19" fmla="*/ 301 h 307"/>
                <a:gd name="T20" fmla="*/ 61 w 496"/>
                <a:gd name="T21" fmla="*/ 263 h 307"/>
                <a:gd name="T22" fmla="*/ 122 w 496"/>
                <a:gd name="T23" fmla="*/ 225 h 307"/>
                <a:gd name="T24" fmla="*/ 184 w 496"/>
                <a:gd name="T25" fmla="*/ 187 h 307"/>
                <a:gd name="T26" fmla="*/ 245 w 496"/>
                <a:gd name="T27" fmla="*/ 148 h 307"/>
                <a:gd name="T28" fmla="*/ 306 w 496"/>
                <a:gd name="T29" fmla="*/ 109 h 307"/>
                <a:gd name="T30" fmla="*/ 369 w 496"/>
                <a:gd name="T31" fmla="*/ 72 h 307"/>
                <a:gd name="T32" fmla="*/ 432 w 496"/>
                <a:gd name="T33" fmla="*/ 34 h 307"/>
                <a:gd name="T34" fmla="*/ 496 w 496"/>
                <a:gd name="T35" fmla="*/ 0 h 307"/>
                <a:gd name="T36" fmla="*/ 496 w 496"/>
                <a:gd name="T37" fmla="*/ 1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6" h="307">
                  <a:moveTo>
                    <a:pt x="496" y="12"/>
                  </a:moveTo>
                  <a:lnTo>
                    <a:pt x="433" y="49"/>
                  </a:lnTo>
                  <a:lnTo>
                    <a:pt x="373" y="87"/>
                  </a:lnTo>
                  <a:lnTo>
                    <a:pt x="312" y="127"/>
                  </a:lnTo>
                  <a:lnTo>
                    <a:pt x="252" y="167"/>
                  </a:lnTo>
                  <a:lnTo>
                    <a:pt x="190" y="204"/>
                  </a:lnTo>
                  <a:lnTo>
                    <a:pt x="129" y="242"/>
                  </a:lnTo>
                  <a:lnTo>
                    <a:pt x="64" y="275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61" y="263"/>
                  </a:lnTo>
                  <a:lnTo>
                    <a:pt x="122" y="225"/>
                  </a:lnTo>
                  <a:lnTo>
                    <a:pt x="184" y="187"/>
                  </a:lnTo>
                  <a:lnTo>
                    <a:pt x="245" y="148"/>
                  </a:lnTo>
                  <a:lnTo>
                    <a:pt x="306" y="109"/>
                  </a:lnTo>
                  <a:lnTo>
                    <a:pt x="369" y="72"/>
                  </a:lnTo>
                  <a:lnTo>
                    <a:pt x="432" y="34"/>
                  </a:lnTo>
                  <a:lnTo>
                    <a:pt x="496" y="0"/>
                  </a:lnTo>
                  <a:lnTo>
                    <a:pt x="496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5" name="Freeform 175"/>
            <p:cNvSpPr>
              <a:spLocks/>
            </p:cNvSpPr>
            <p:nvPr/>
          </p:nvSpPr>
          <p:spPr bwMode="auto">
            <a:xfrm>
              <a:off x="9480" y="6909"/>
              <a:ext cx="166" cy="179"/>
            </a:xfrm>
            <a:custGeom>
              <a:avLst/>
              <a:gdLst>
                <a:gd name="T0" fmla="*/ 166 w 166"/>
                <a:gd name="T1" fmla="*/ 179 h 179"/>
                <a:gd name="T2" fmla="*/ 147 w 166"/>
                <a:gd name="T3" fmla="*/ 179 h 179"/>
                <a:gd name="T4" fmla="*/ 0 w 166"/>
                <a:gd name="T5" fmla="*/ 18 h 179"/>
                <a:gd name="T6" fmla="*/ 0 w 166"/>
                <a:gd name="T7" fmla="*/ 0 h 179"/>
                <a:gd name="T8" fmla="*/ 23 w 166"/>
                <a:gd name="T9" fmla="*/ 17 h 179"/>
                <a:gd name="T10" fmla="*/ 46 w 166"/>
                <a:gd name="T11" fmla="*/ 35 h 179"/>
                <a:gd name="T12" fmla="*/ 69 w 166"/>
                <a:gd name="T13" fmla="*/ 56 h 179"/>
                <a:gd name="T14" fmla="*/ 92 w 166"/>
                <a:gd name="T15" fmla="*/ 79 h 179"/>
                <a:gd name="T16" fmla="*/ 112 w 166"/>
                <a:gd name="T17" fmla="*/ 103 h 179"/>
                <a:gd name="T18" fmla="*/ 132 w 166"/>
                <a:gd name="T19" fmla="*/ 127 h 179"/>
                <a:gd name="T20" fmla="*/ 149 w 166"/>
                <a:gd name="T21" fmla="*/ 153 h 179"/>
                <a:gd name="T22" fmla="*/ 166 w 166"/>
                <a:gd name="T2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79">
                  <a:moveTo>
                    <a:pt x="166" y="179"/>
                  </a:moveTo>
                  <a:lnTo>
                    <a:pt x="147" y="179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5"/>
                  </a:lnTo>
                  <a:lnTo>
                    <a:pt x="69" y="56"/>
                  </a:lnTo>
                  <a:lnTo>
                    <a:pt x="92" y="79"/>
                  </a:lnTo>
                  <a:lnTo>
                    <a:pt x="112" y="103"/>
                  </a:lnTo>
                  <a:lnTo>
                    <a:pt x="132" y="127"/>
                  </a:lnTo>
                  <a:lnTo>
                    <a:pt x="149" y="153"/>
                  </a:lnTo>
                  <a:lnTo>
                    <a:pt x="166" y="1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6" name="Freeform 176"/>
            <p:cNvSpPr>
              <a:spLocks/>
            </p:cNvSpPr>
            <p:nvPr/>
          </p:nvSpPr>
          <p:spPr bwMode="auto">
            <a:xfrm>
              <a:off x="9309" y="6921"/>
              <a:ext cx="343" cy="297"/>
            </a:xfrm>
            <a:custGeom>
              <a:avLst/>
              <a:gdLst>
                <a:gd name="T0" fmla="*/ 80 w 343"/>
                <a:gd name="T1" fmla="*/ 31 h 297"/>
                <a:gd name="T2" fmla="*/ 99 w 343"/>
                <a:gd name="T3" fmla="*/ 49 h 297"/>
                <a:gd name="T4" fmla="*/ 110 w 343"/>
                <a:gd name="T5" fmla="*/ 44 h 297"/>
                <a:gd name="T6" fmla="*/ 99 w 343"/>
                <a:gd name="T7" fmla="*/ 19 h 297"/>
                <a:gd name="T8" fmla="*/ 110 w 343"/>
                <a:gd name="T9" fmla="*/ 13 h 297"/>
                <a:gd name="T10" fmla="*/ 135 w 343"/>
                <a:gd name="T11" fmla="*/ 31 h 297"/>
                <a:gd name="T12" fmla="*/ 156 w 343"/>
                <a:gd name="T13" fmla="*/ 52 h 297"/>
                <a:gd name="T14" fmla="*/ 174 w 343"/>
                <a:gd name="T15" fmla="*/ 78 h 297"/>
                <a:gd name="T16" fmla="*/ 202 w 343"/>
                <a:gd name="T17" fmla="*/ 116 h 297"/>
                <a:gd name="T18" fmla="*/ 242 w 343"/>
                <a:gd name="T19" fmla="*/ 164 h 297"/>
                <a:gd name="T20" fmla="*/ 283 w 343"/>
                <a:gd name="T21" fmla="*/ 213 h 297"/>
                <a:gd name="T22" fmla="*/ 323 w 343"/>
                <a:gd name="T23" fmla="*/ 263 h 297"/>
                <a:gd name="T24" fmla="*/ 337 w 343"/>
                <a:gd name="T25" fmla="*/ 295 h 297"/>
                <a:gd name="T26" fmla="*/ 323 w 343"/>
                <a:gd name="T27" fmla="*/ 295 h 297"/>
                <a:gd name="T28" fmla="*/ 295 w 343"/>
                <a:gd name="T29" fmla="*/ 274 h 297"/>
                <a:gd name="T30" fmla="*/ 257 w 343"/>
                <a:gd name="T31" fmla="*/ 231 h 297"/>
                <a:gd name="T32" fmla="*/ 222 w 343"/>
                <a:gd name="T33" fmla="*/ 187 h 297"/>
                <a:gd name="T34" fmla="*/ 188 w 343"/>
                <a:gd name="T35" fmla="*/ 144 h 297"/>
                <a:gd name="T36" fmla="*/ 170 w 343"/>
                <a:gd name="T37" fmla="*/ 138 h 297"/>
                <a:gd name="T38" fmla="*/ 185 w 343"/>
                <a:gd name="T39" fmla="*/ 170 h 297"/>
                <a:gd name="T40" fmla="*/ 168 w 343"/>
                <a:gd name="T41" fmla="*/ 181 h 297"/>
                <a:gd name="T42" fmla="*/ 144 w 343"/>
                <a:gd name="T43" fmla="*/ 161 h 297"/>
                <a:gd name="T44" fmla="*/ 122 w 343"/>
                <a:gd name="T45" fmla="*/ 129 h 297"/>
                <a:gd name="T46" fmla="*/ 99 w 343"/>
                <a:gd name="T47" fmla="*/ 95 h 297"/>
                <a:gd name="T48" fmla="*/ 80 w 343"/>
                <a:gd name="T49" fmla="*/ 106 h 297"/>
                <a:gd name="T50" fmla="*/ 54 w 343"/>
                <a:gd name="T51" fmla="*/ 86 h 297"/>
                <a:gd name="T52" fmla="*/ 32 w 343"/>
                <a:gd name="T53" fmla="*/ 60 h 297"/>
                <a:gd name="T54" fmla="*/ 14 w 343"/>
                <a:gd name="T55" fmla="*/ 29 h 297"/>
                <a:gd name="T56" fmla="*/ 0 w 343"/>
                <a:gd name="T57" fmla="*/ 0 h 297"/>
                <a:gd name="T58" fmla="*/ 21 w 343"/>
                <a:gd name="T59" fmla="*/ 11 h 297"/>
                <a:gd name="T60" fmla="*/ 40 w 343"/>
                <a:gd name="T61" fmla="*/ 36 h 297"/>
                <a:gd name="T62" fmla="*/ 55 w 343"/>
                <a:gd name="T63" fmla="*/ 51 h 297"/>
                <a:gd name="T64" fmla="*/ 67 w 343"/>
                <a:gd name="T65" fmla="*/ 3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3" h="297">
                  <a:moveTo>
                    <a:pt x="67" y="31"/>
                  </a:moveTo>
                  <a:lnTo>
                    <a:pt x="80" y="31"/>
                  </a:lnTo>
                  <a:lnTo>
                    <a:pt x="90" y="40"/>
                  </a:lnTo>
                  <a:lnTo>
                    <a:pt x="99" y="49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5" y="32"/>
                  </a:lnTo>
                  <a:lnTo>
                    <a:pt x="99" y="19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4" y="22"/>
                  </a:lnTo>
                  <a:lnTo>
                    <a:pt x="135" y="31"/>
                  </a:lnTo>
                  <a:lnTo>
                    <a:pt x="147" y="42"/>
                  </a:lnTo>
                  <a:lnTo>
                    <a:pt x="156" y="52"/>
                  </a:lnTo>
                  <a:lnTo>
                    <a:pt x="167" y="65"/>
                  </a:lnTo>
                  <a:lnTo>
                    <a:pt x="174" y="78"/>
                  </a:lnTo>
                  <a:lnTo>
                    <a:pt x="183" y="93"/>
                  </a:lnTo>
                  <a:lnTo>
                    <a:pt x="202" y="116"/>
                  </a:lnTo>
                  <a:lnTo>
                    <a:pt x="222" y="139"/>
                  </a:lnTo>
                  <a:lnTo>
                    <a:pt x="242" y="164"/>
                  </a:lnTo>
                  <a:lnTo>
                    <a:pt x="263" y="188"/>
                  </a:lnTo>
                  <a:lnTo>
                    <a:pt x="283" y="213"/>
                  </a:lnTo>
                  <a:lnTo>
                    <a:pt x="303" y="239"/>
                  </a:lnTo>
                  <a:lnTo>
                    <a:pt x="323" y="263"/>
                  </a:lnTo>
                  <a:lnTo>
                    <a:pt x="343" y="289"/>
                  </a:lnTo>
                  <a:lnTo>
                    <a:pt x="337" y="295"/>
                  </a:lnTo>
                  <a:lnTo>
                    <a:pt x="330" y="297"/>
                  </a:lnTo>
                  <a:lnTo>
                    <a:pt x="323" y="295"/>
                  </a:lnTo>
                  <a:lnTo>
                    <a:pt x="318" y="295"/>
                  </a:lnTo>
                  <a:lnTo>
                    <a:pt x="295" y="274"/>
                  </a:lnTo>
                  <a:lnTo>
                    <a:pt x="275" y="253"/>
                  </a:lnTo>
                  <a:lnTo>
                    <a:pt x="257" y="231"/>
                  </a:lnTo>
                  <a:lnTo>
                    <a:pt x="240" y="210"/>
                  </a:lnTo>
                  <a:lnTo>
                    <a:pt x="222" y="187"/>
                  </a:lnTo>
                  <a:lnTo>
                    <a:pt x="205" y="165"/>
                  </a:lnTo>
                  <a:lnTo>
                    <a:pt x="188" y="144"/>
                  </a:lnTo>
                  <a:lnTo>
                    <a:pt x="171" y="124"/>
                  </a:lnTo>
                  <a:lnTo>
                    <a:pt x="170" y="138"/>
                  </a:lnTo>
                  <a:lnTo>
                    <a:pt x="177" y="155"/>
                  </a:lnTo>
                  <a:lnTo>
                    <a:pt x="185" y="170"/>
                  </a:lnTo>
                  <a:lnTo>
                    <a:pt x="183" y="185"/>
                  </a:lnTo>
                  <a:lnTo>
                    <a:pt x="168" y="181"/>
                  </a:lnTo>
                  <a:lnTo>
                    <a:pt x="156" y="173"/>
                  </a:lnTo>
                  <a:lnTo>
                    <a:pt x="144" y="161"/>
                  </a:lnTo>
                  <a:lnTo>
                    <a:pt x="135" y="147"/>
                  </a:lnTo>
                  <a:lnTo>
                    <a:pt x="122" y="129"/>
                  </a:lnTo>
                  <a:lnTo>
                    <a:pt x="112" y="112"/>
                  </a:lnTo>
                  <a:lnTo>
                    <a:pt x="99" y="95"/>
                  </a:lnTo>
                  <a:lnTo>
                    <a:pt x="86" y="81"/>
                  </a:lnTo>
                  <a:lnTo>
                    <a:pt x="80" y="106"/>
                  </a:lnTo>
                  <a:lnTo>
                    <a:pt x="66" y="97"/>
                  </a:lnTo>
                  <a:lnTo>
                    <a:pt x="54" y="86"/>
                  </a:lnTo>
                  <a:lnTo>
                    <a:pt x="41" y="72"/>
                  </a:lnTo>
                  <a:lnTo>
                    <a:pt x="32" y="60"/>
                  </a:lnTo>
                  <a:lnTo>
                    <a:pt x="23" y="43"/>
                  </a:lnTo>
                  <a:lnTo>
                    <a:pt x="14" y="29"/>
                  </a:lnTo>
                  <a:lnTo>
                    <a:pt x="6" y="14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" y="11"/>
                  </a:lnTo>
                  <a:lnTo>
                    <a:pt x="31" y="22"/>
                  </a:lnTo>
                  <a:lnTo>
                    <a:pt x="40" y="36"/>
                  </a:lnTo>
                  <a:lnTo>
                    <a:pt x="47" y="44"/>
                  </a:lnTo>
                  <a:lnTo>
                    <a:pt x="55" y="51"/>
                  </a:lnTo>
                  <a:lnTo>
                    <a:pt x="61" y="46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7" name="Freeform 177"/>
            <p:cNvSpPr>
              <a:spLocks/>
            </p:cNvSpPr>
            <p:nvPr/>
          </p:nvSpPr>
          <p:spPr bwMode="auto">
            <a:xfrm>
              <a:off x="9236" y="6927"/>
              <a:ext cx="232" cy="344"/>
            </a:xfrm>
            <a:custGeom>
              <a:avLst/>
              <a:gdLst>
                <a:gd name="T0" fmla="*/ 18 w 232"/>
                <a:gd name="T1" fmla="*/ 7 h 344"/>
                <a:gd name="T2" fmla="*/ 45 w 232"/>
                <a:gd name="T3" fmla="*/ 45 h 344"/>
                <a:gd name="T4" fmla="*/ 75 w 232"/>
                <a:gd name="T5" fmla="*/ 86 h 344"/>
                <a:gd name="T6" fmla="*/ 102 w 232"/>
                <a:gd name="T7" fmla="*/ 127 h 344"/>
                <a:gd name="T8" fmla="*/ 130 w 232"/>
                <a:gd name="T9" fmla="*/ 170 h 344"/>
                <a:gd name="T10" fmla="*/ 154 w 232"/>
                <a:gd name="T11" fmla="*/ 213 h 344"/>
                <a:gd name="T12" fmla="*/ 180 w 232"/>
                <a:gd name="T13" fmla="*/ 257 h 344"/>
                <a:gd name="T14" fmla="*/ 206 w 232"/>
                <a:gd name="T15" fmla="*/ 300 h 344"/>
                <a:gd name="T16" fmla="*/ 232 w 232"/>
                <a:gd name="T17" fmla="*/ 344 h 344"/>
                <a:gd name="T18" fmla="*/ 208 w 232"/>
                <a:gd name="T19" fmla="*/ 344 h 344"/>
                <a:gd name="T20" fmla="*/ 176 w 232"/>
                <a:gd name="T21" fmla="*/ 302 h 344"/>
                <a:gd name="T22" fmla="*/ 147 w 232"/>
                <a:gd name="T23" fmla="*/ 260 h 344"/>
                <a:gd name="T24" fmla="*/ 119 w 232"/>
                <a:gd name="T25" fmla="*/ 217 h 344"/>
                <a:gd name="T26" fmla="*/ 94 w 232"/>
                <a:gd name="T27" fmla="*/ 175 h 344"/>
                <a:gd name="T28" fmla="*/ 68 w 232"/>
                <a:gd name="T29" fmla="*/ 130 h 344"/>
                <a:gd name="T30" fmla="*/ 45 w 232"/>
                <a:gd name="T31" fmla="*/ 87 h 344"/>
                <a:gd name="T32" fmla="*/ 22 w 232"/>
                <a:gd name="T33" fmla="*/ 43 h 344"/>
                <a:gd name="T34" fmla="*/ 0 w 232"/>
                <a:gd name="T35" fmla="*/ 0 h 344"/>
                <a:gd name="T36" fmla="*/ 18 w 232"/>
                <a:gd name="T37" fmla="*/ 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344">
                  <a:moveTo>
                    <a:pt x="18" y="7"/>
                  </a:moveTo>
                  <a:lnTo>
                    <a:pt x="45" y="45"/>
                  </a:lnTo>
                  <a:lnTo>
                    <a:pt x="75" y="86"/>
                  </a:lnTo>
                  <a:lnTo>
                    <a:pt x="102" y="127"/>
                  </a:lnTo>
                  <a:lnTo>
                    <a:pt x="130" y="170"/>
                  </a:lnTo>
                  <a:lnTo>
                    <a:pt x="154" y="213"/>
                  </a:lnTo>
                  <a:lnTo>
                    <a:pt x="180" y="257"/>
                  </a:lnTo>
                  <a:lnTo>
                    <a:pt x="206" y="300"/>
                  </a:lnTo>
                  <a:lnTo>
                    <a:pt x="232" y="344"/>
                  </a:lnTo>
                  <a:lnTo>
                    <a:pt x="208" y="344"/>
                  </a:lnTo>
                  <a:lnTo>
                    <a:pt x="176" y="302"/>
                  </a:lnTo>
                  <a:lnTo>
                    <a:pt x="147" y="260"/>
                  </a:lnTo>
                  <a:lnTo>
                    <a:pt x="119" y="217"/>
                  </a:lnTo>
                  <a:lnTo>
                    <a:pt x="94" y="175"/>
                  </a:lnTo>
                  <a:lnTo>
                    <a:pt x="68" y="130"/>
                  </a:lnTo>
                  <a:lnTo>
                    <a:pt x="45" y="87"/>
                  </a:lnTo>
                  <a:lnTo>
                    <a:pt x="22" y="43"/>
                  </a:lnTo>
                  <a:lnTo>
                    <a:pt x="0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8" name="Freeform 178"/>
            <p:cNvSpPr>
              <a:spLocks/>
            </p:cNvSpPr>
            <p:nvPr/>
          </p:nvSpPr>
          <p:spPr bwMode="auto">
            <a:xfrm>
              <a:off x="8861" y="6964"/>
              <a:ext cx="56" cy="222"/>
            </a:xfrm>
            <a:custGeom>
              <a:avLst/>
              <a:gdLst>
                <a:gd name="T0" fmla="*/ 30 w 56"/>
                <a:gd name="T1" fmla="*/ 38 h 222"/>
                <a:gd name="T2" fmla="*/ 34 w 56"/>
                <a:gd name="T3" fmla="*/ 61 h 222"/>
                <a:gd name="T4" fmla="*/ 38 w 56"/>
                <a:gd name="T5" fmla="*/ 84 h 222"/>
                <a:gd name="T6" fmla="*/ 42 w 56"/>
                <a:gd name="T7" fmla="*/ 107 h 222"/>
                <a:gd name="T8" fmla="*/ 49 w 56"/>
                <a:gd name="T9" fmla="*/ 130 h 222"/>
                <a:gd name="T10" fmla="*/ 52 w 56"/>
                <a:gd name="T11" fmla="*/ 153 h 222"/>
                <a:gd name="T12" fmla="*/ 56 w 56"/>
                <a:gd name="T13" fmla="*/ 176 h 222"/>
                <a:gd name="T14" fmla="*/ 56 w 56"/>
                <a:gd name="T15" fmla="*/ 199 h 222"/>
                <a:gd name="T16" fmla="*/ 55 w 56"/>
                <a:gd name="T17" fmla="*/ 222 h 222"/>
                <a:gd name="T18" fmla="*/ 36 w 56"/>
                <a:gd name="T19" fmla="*/ 222 h 222"/>
                <a:gd name="T20" fmla="*/ 29 w 56"/>
                <a:gd name="T21" fmla="*/ 194 h 222"/>
                <a:gd name="T22" fmla="*/ 24 w 56"/>
                <a:gd name="T23" fmla="*/ 168 h 222"/>
                <a:gd name="T24" fmla="*/ 20 w 56"/>
                <a:gd name="T25" fmla="*/ 139 h 222"/>
                <a:gd name="T26" fmla="*/ 15 w 56"/>
                <a:gd name="T27" fmla="*/ 110 h 222"/>
                <a:gd name="T28" fmla="*/ 10 w 56"/>
                <a:gd name="T29" fmla="*/ 81 h 222"/>
                <a:gd name="T30" fmla="*/ 7 w 56"/>
                <a:gd name="T31" fmla="*/ 52 h 222"/>
                <a:gd name="T32" fmla="*/ 3 w 56"/>
                <a:gd name="T33" fmla="*/ 24 h 222"/>
                <a:gd name="T34" fmla="*/ 0 w 56"/>
                <a:gd name="T35" fmla="*/ 0 h 222"/>
                <a:gd name="T36" fmla="*/ 7 w 56"/>
                <a:gd name="T37" fmla="*/ 3 h 222"/>
                <a:gd name="T38" fmla="*/ 15 w 56"/>
                <a:gd name="T39" fmla="*/ 14 h 222"/>
                <a:gd name="T40" fmla="*/ 21 w 56"/>
                <a:gd name="T41" fmla="*/ 26 h 222"/>
                <a:gd name="T42" fmla="*/ 30 w 56"/>
                <a:gd name="T43" fmla="*/ 3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22">
                  <a:moveTo>
                    <a:pt x="30" y="38"/>
                  </a:moveTo>
                  <a:lnTo>
                    <a:pt x="34" y="61"/>
                  </a:lnTo>
                  <a:lnTo>
                    <a:pt x="38" y="84"/>
                  </a:lnTo>
                  <a:lnTo>
                    <a:pt x="42" y="107"/>
                  </a:lnTo>
                  <a:lnTo>
                    <a:pt x="49" y="130"/>
                  </a:lnTo>
                  <a:lnTo>
                    <a:pt x="52" y="153"/>
                  </a:lnTo>
                  <a:lnTo>
                    <a:pt x="56" y="176"/>
                  </a:lnTo>
                  <a:lnTo>
                    <a:pt x="56" y="199"/>
                  </a:lnTo>
                  <a:lnTo>
                    <a:pt x="55" y="222"/>
                  </a:lnTo>
                  <a:lnTo>
                    <a:pt x="36" y="222"/>
                  </a:lnTo>
                  <a:lnTo>
                    <a:pt x="29" y="194"/>
                  </a:lnTo>
                  <a:lnTo>
                    <a:pt x="24" y="168"/>
                  </a:lnTo>
                  <a:lnTo>
                    <a:pt x="20" y="139"/>
                  </a:lnTo>
                  <a:lnTo>
                    <a:pt x="15" y="110"/>
                  </a:lnTo>
                  <a:lnTo>
                    <a:pt x="10" y="81"/>
                  </a:lnTo>
                  <a:lnTo>
                    <a:pt x="7" y="52"/>
                  </a:lnTo>
                  <a:lnTo>
                    <a:pt x="3" y="24"/>
                  </a:lnTo>
                  <a:lnTo>
                    <a:pt x="0" y="0"/>
                  </a:lnTo>
                  <a:lnTo>
                    <a:pt x="7" y="3"/>
                  </a:lnTo>
                  <a:lnTo>
                    <a:pt x="15" y="14"/>
                  </a:lnTo>
                  <a:lnTo>
                    <a:pt x="21" y="26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19" name="Freeform 179"/>
            <p:cNvSpPr>
              <a:spLocks/>
            </p:cNvSpPr>
            <p:nvPr/>
          </p:nvSpPr>
          <p:spPr bwMode="auto">
            <a:xfrm>
              <a:off x="9095" y="6964"/>
              <a:ext cx="92" cy="198"/>
            </a:xfrm>
            <a:custGeom>
              <a:avLst/>
              <a:gdLst>
                <a:gd name="T0" fmla="*/ 92 w 92"/>
                <a:gd name="T1" fmla="*/ 198 h 198"/>
                <a:gd name="T2" fmla="*/ 67 w 92"/>
                <a:gd name="T3" fmla="*/ 198 h 198"/>
                <a:gd name="T4" fmla="*/ 58 w 92"/>
                <a:gd name="T5" fmla="*/ 173 h 198"/>
                <a:gd name="T6" fmla="*/ 49 w 92"/>
                <a:gd name="T7" fmla="*/ 150 h 198"/>
                <a:gd name="T8" fmla="*/ 36 w 92"/>
                <a:gd name="T9" fmla="*/ 126 h 198"/>
                <a:gd name="T10" fmla="*/ 26 w 92"/>
                <a:gd name="T11" fmla="*/ 102 h 198"/>
                <a:gd name="T12" fmla="*/ 15 w 92"/>
                <a:gd name="T13" fmla="*/ 77 h 198"/>
                <a:gd name="T14" fmla="*/ 7 w 92"/>
                <a:gd name="T15" fmla="*/ 52 h 198"/>
                <a:gd name="T16" fmla="*/ 1 w 92"/>
                <a:gd name="T17" fmla="*/ 26 h 198"/>
                <a:gd name="T18" fmla="*/ 0 w 92"/>
                <a:gd name="T19" fmla="*/ 0 h 198"/>
                <a:gd name="T20" fmla="*/ 14 w 92"/>
                <a:gd name="T21" fmla="*/ 24 h 198"/>
                <a:gd name="T22" fmla="*/ 27 w 92"/>
                <a:gd name="T23" fmla="*/ 50 h 198"/>
                <a:gd name="T24" fmla="*/ 38 w 92"/>
                <a:gd name="T25" fmla="*/ 75 h 198"/>
                <a:gd name="T26" fmla="*/ 50 w 92"/>
                <a:gd name="T27" fmla="*/ 101 h 198"/>
                <a:gd name="T28" fmla="*/ 59 w 92"/>
                <a:gd name="T29" fmla="*/ 126 h 198"/>
                <a:gd name="T30" fmla="*/ 70 w 92"/>
                <a:gd name="T31" fmla="*/ 150 h 198"/>
                <a:gd name="T32" fmla="*/ 79 w 92"/>
                <a:gd name="T33" fmla="*/ 173 h 198"/>
                <a:gd name="T34" fmla="*/ 92 w 92"/>
                <a:gd name="T3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98">
                  <a:moveTo>
                    <a:pt x="92" y="198"/>
                  </a:moveTo>
                  <a:lnTo>
                    <a:pt x="67" y="198"/>
                  </a:lnTo>
                  <a:lnTo>
                    <a:pt x="58" y="173"/>
                  </a:lnTo>
                  <a:lnTo>
                    <a:pt x="49" y="150"/>
                  </a:lnTo>
                  <a:lnTo>
                    <a:pt x="36" y="126"/>
                  </a:lnTo>
                  <a:lnTo>
                    <a:pt x="26" y="102"/>
                  </a:lnTo>
                  <a:lnTo>
                    <a:pt x="15" y="77"/>
                  </a:lnTo>
                  <a:lnTo>
                    <a:pt x="7" y="52"/>
                  </a:lnTo>
                  <a:lnTo>
                    <a:pt x="1" y="26"/>
                  </a:lnTo>
                  <a:lnTo>
                    <a:pt x="0" y="0"/>
                  </a:lnTo>
                  <a:lnTo>
                    <a:pt x="14" y="24"/>
                  </a:lnTo>
                  <a:lnTo>
                    <a:pt x="27" y="50"/>
                  </a:lnTo>
                  <a:lnTo>
                    <a:pt x="38" y="75"/>
                  </a:lnTo>
                  <a:lnTo>
                    <a:pt x="50" y="101"/>
                  </a:lnTo>
                  <a:lnTo>
                    <a:pt x="59" y="126"/>
                  </a:lnTo>
                  <a:lnTo>
                    <a:pt x="70" y="150"/>
                  </a:lnTo>
                  <a:lnTo>
                    <a:pt x="79" y="173"/>
                  </a:lnTo>
                  <a:lnTo>
                    <a:pt x="92" y="1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0" name="Freeform 180"/>
            <p:cNvSpPr>
              <a:spLocks/>
            </p:cNvSpPr>
            <p:nvPr/>
          </p:nvSpPr>
          <p:spPr bwMode="auto">
            <a:xfrm>
              <a:off x="8669" y="6976"/>
              <a:ext cx="51" cy="681"/>
            </a:xfrm>
            <a:custGeom>
              <a:avLst/>
              <a:gdLst>
                <a:gd name="T0" fmla="*/ 51 w 51"/>
                <a:gd name="T1" fmla="*/ 681 h 681"/>
                <a:gd name="T2" fmla="*/ 33 w 51"/>
                <a:gd name="T3" fmla="*/ 681 h 681"/>
                <a:gd name="T4" fmla="*/ 25 w 51"/>
                <a:gd name="T5" fmla="*/ 595 h 681"/>
                <a:gd name="T6" fmla="*/ 17 w 51"/>
                <a:gd name="T7" fmla="*/ 510 h 681"/>
                <a:gd name="T8" fmla="*/ 11 w 51"/>
                <a:gd name="T9" fmla="*/ 424 h 681"/>
                <a:gd name="T10" fmla="*/ 7 w 51"/>
                <a:gd name="T11" fmla="*/ 338 h 681"/>
                <a:gd name="T12" fmla="*/ 2 w 51"/>
                <a:gd name="T13" fmla="*/ 251 h 681"/>
                <a:gd name="T14" fmla="*/ 0 w 51"/>
                <a:gd name="T15" fmla="*/ 167 h 681"/>
                <a:gd name="T16" fmla="*/ 2 w 51"/>
                <a:gd name="T17" fmla="*/ 83 h 681"/>
                <a:gd name="T18" fmla="*/ 8 w 51"/>
                <a:gd name="T19" fmla="*/ 0 h 681"/>
                <a:gd name="T20" fmla="*/ 14 w 51"/>
                <a:gd name="T21" fmla="*/ 83 h 681"/>
                <a:gd name="T22" fmla="*/ 21 w 51"/>
                <a:gd name="T23" fmla="*/ 167 h 681"/>
                <a:gd name="T24" fmla="*/ 25 w 51"/>
                <a:gd name="T25" fmla="*/ 251 h 681"/>
                <a:gd name="T26" fmla="*/ 31 w 51"/>
                <a:gd name="T27" fmla="*/ 338 h 681"/>
                <a:gd name="T28" fmla="*/ 36 w 51"/>
                <a:gd name="T29" fmla="*/ 424 h 681"/>
                <a:gd name="T30" fmla="*/ 40 w 51"/>
                <a:gd name="T31" fmla="*/ 510 h 681"/>
                <a:gd name="T32" fmla="*/ 45 w 51"/>
                <a:gd name="T33" fmla="*/ 595 h 681"/>
                <a:gd name="T34" fmla="*/ 51 w 51"/>
                <a:gd name="T3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681">
                  <a:moveTo>
                    <a:pt x="51" y="681"/>
                  </a:moveTo>
                  <a:lnTo>
                    <a:pt x="33" y="681"/>
                  </a:lnTo>
                  <a:lnTo>
                    <a:pt x="25" y="595"/>
                  </a:lnTo>
                  <a:lnTo>
                    <a:pt x="17" y="510"/>
                  </a:lnTo>
                  <a:lnTo>
                    <a:pt x="11" y="424"/>
                  </a:lnTo>
                  <a:lnTo>
                    <a:pt x="7" y="338"/>
                  </a:lnTo>
                  <a:lnTo>
                    <a:pt x="2" y="251"/>
                  </a:lnTo>
                  <a:lnTo>
                    <a:pt x="0" y="167"/>
                  </a:lnTo>
                  <a:lnTo>
                    <a:pt x="2" y="83"/>
                  </a:lnTo>
                  <a:lnTo>
                    <a:pt x="8" y="0"/>
                  </a:lnTo>
                  <a:lnTo>
                    <a:pt x="14" y="83"/>
                  </a:lnTo>
                  <a:lnTo>
                    <a:pt x="21" y="167"/>
                  </a:lnTo>
                  <a:lnTo>
                    <a:pt x="25" y="251"/>
                  </a:lnTo>
                  <a:lnTo>
                    <a:pt x="31" y="338"/>
                  </a:lnTo>
                  <a:lnTo>
                    <a:pt x="36" y="424"/>
                  </a:lnTo>
                  <a:lnTo>
                    <a:pt x="40" y="510"/>
                  </a:lnTo>
                  <a:lnTo>
                    <a:pt x="45" y="595"/>
                  </a:lnTo>
                  <a:lnTo>
                    <a:pt x="51" y="6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1" name="Freeform 181"/>
            <p:cNvSpPr>
              <a:spLocks/>
            </p:cNvSpPr>
            <p:nvPr/>
          </p:nvSpPr>
          <p:spPr bwMode="auto">
            <a:xfrm>
              <a:off x="9211" y="6976"/>
              <a:ext cx="246" cy="424"/>
            </a:xfrm>
            <a:custGeom>
              <a:avLst/>
              <a:gdLst>
                <a:gd name="T0" fmla="*/ 245 w 246"/>
                <a:gd name="T1" fmla="*/ 406 h 424"/>
                <a:gd name="T2" fmla="*/ 246 w 246"/>
                <a:gd name="T3" fmla="*/ 415 h 424"/>
                <a:gd name="T4" fmla="*/ 245 w 246"/>
                <a:gd name="T5" fmla="*/ 424 h 424"/>
                <a:gd name="T6" fmla="*/ 233 w 246"/>
                <a:gd name="T7" fmla="*/ 424 h 424"/>
                <a:gd name="T8" fmla="*/ 197 w 246"/>
                <a:gd name="T9" fmla="*/ 371 h 424"/>
                <a:gd name="T10" fmla="*/ 167 w 246"/>
                <a:gd name="T11" fmla="*/ 318 h 424"/>
                <a:gd name="T12" fmla="*/ 135 w 246"/>
                <a:gd name="T13" fmla="*/ 266 h 424"/>
                <a:gd name="T14" fmla="*/ 107 w 246"/>
                <a:gd name="T15" fmla="*/ 215 h 424"/>
                <a:gd name="T16" fmla="*/ 78 w 246"/>
                <a:gd name="T17" fmla="*/ 161 h 424"/>
                <a:gd name="T18" fmla="*/ 51 w 246"/>
                <a:gd name="T19" fmla="*/ 107 h 424"/>
                <a:gd name="T20" fmla="*/ 25 w 246"/>
                <a:gd name="T21" fmla="*/ 54 h 424"/>
                <a:gd name="T22" fmla="*/ 0 w 246"/>
                <a:gd name="T23" fmla="*/ 0 h 424"/>
                <a:gd name="T24" fmla="*/ 34 w 246"/>
                <a:gd name="T25" fmla="*/ 46 h 424"/>
                <a:gd name="T26" fmla="*/ 67 w 246"/>
                <a:gd name="T27" fmla="*/ 95 h 424"/>
                <a:gd name="T28" fmla="*/ 96 w 246"/>
                <a:gd name="T29" fmla="*/ 146 h 424"/>
                <a:gd name="T30" fmla="*/ 127 w 246"/>
                <a:gd name="T31" fmla="*/ 198 h 424"/>
                <a:gd name="T32" fmla="*/ 155 w 246"/>
                <a:gd name="T33" fmla="*/ 250 h 424"/>
                <a:gd name="T34" fmla="*/ 184 w 246"/>
                <a:gd name="T35" fmla="*/ 302 h 424"/>
                <a:gd name="T36" fmla="*/ 213 w 246"/>
                <a:gd name="T37" fmla="*/ 354 h 424"/>
                <a:gd name="T38" fmla="*/ 245 w 246"/>
                <a:gd name="T39" fmla="*/ 40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" h="424">
                  <a:moveTo>
                    <a:pt x="245" y="406"/>
                  </a:moveTo>
                  <a:lnTo>
                    <a:pt x="246" y="415"/>
                  </a:lnTo>
                  <a:lnTo>
                    <a:pt x="245" y="424"/>
                  </a:lnTo>
                  <a:lnTo>
                    <a:pt x="233" y="424"/>
                  </a:lnTo>
                  <a:lnTo>
                    <a:pt x="197" y="371"/>
                  </a:lnTo>
                  <a:lnTo>
                    <a:pt x="167" y="318"/>
                  </a:lnTo>
                  <a:lnTo>
                    <a:pt x="135" y="266"/>
                  </a:lnTo>
                  <a:lnTo>
                    <a:pt x="107" y="215"/>
                  </a:lnTo>
                  <a:lnTo>
                    <a:pt x="78" y="161"/>
                  </a:lnTo>
                  <a:lnTo>
                    <a:pt x="51" y="107"/>
                  </a:lnTo>
                  <a:lnTo>
                    <a:pt x="25" y="54"/>
                  </a:lnTo>
                  <a:lnTo>
                    <a:pt x="0" y="0"/>
                  </a:lnTo>
                  <a:lnTo>
                    <a:pt x="34" y="46"/>
                  </a:lnTo>
                  <a:lnTo>
                    <a:pt x="67" y="95"/>
                  </a:lnTo>
                  <a:lnTo>
                    <a:pt x="96" y="146"/>
                  </a:lnTo>
                  <a:lnTo>
                    <a:pt x="127" y="198"/>
                  </a:lnTo>
                  <a:lnTo>
                    <a:pt x="155" y="250"/>
                  </a:lnTo>
                  <a:lnTo>
                    <a:pt x="184" y="302"/>
                  </a:lnTo>
                  <a:lnTo>
                    <a:pt x="213" y="354"/>
                  </a:lnTo>
                  <a:lnTo>
                    <a:pt x="245" y="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2" name="Freeform 182"/>
            <p:cNvSpPr>
              <a:spLocks/>
            </p:cNvSpPr>
            <p:nvPr/>
          </p:nvSpPr>
          <p:spPr bwMode="auto">
            <a:xfrm>
              <a:off x="9028" y="6976"/>
              <a:ext cx="48" cy="112"/>
            </a:xfrm>
            <a:custGeom>
              <a:avLst/>
              <a:gdLst>
                <a:gd name="T0" fmla="*/ 48 w 48"/>
                <a:gd name="T1" fmla="*/ 81 h 112"/>
                <a:gd name="T2" fmla="*/ 48 w 48"/>
                <a:gd name="T3" fmla="*/ 112 h 112"/>
                <a:gd name="T4" fmla="*/ 30 w 48"/>
                <a:gd name="T5" fmla="*/ 112 h 112"/>
                <a:gd name="T6" fmla="*/ 0 w 48"/>
                <a:gd name="T7" fmla="*/ 0 h 112"/>
                <a:gd name="T8" fmla="*/ 9 w 48"/>
                <a:gd name="T9" fmla="*/ 5 h 112"/>
                <a:gd name="T10" fmla="*/ 19 w 48"/>
                <a:gd name="T11" fmla="*/ 12 h 112"/>
                <a:gd name="T12" fmla="*/ 27 w 48"/>
                <a:gd name="T13" fmla="*/ 22 h 112"/>
                <a:gd name="T14" fmla="*/ 35 w 48"/>
                <a:gd name="T15" fmla="*/ 34 h 112"/>
                <a:gd name="T16" fmla="*/ 39 w 48"/>
                <a:gd name="T17" fmla="*/ 43 h 112"/>
                <a:gd name="T18" fmla="*/ 44 w 48"/>
                <a:gd name="T19" fmla="*/ 57 h 112"/>
                <a:gd name="T20" fmla="*/ 47 w 48"/>
                <a:gd name="T21" fmla="*/ 69 h 112"/>
                <a:gd name="T22" fmla="*/ 48 w 48"/>
                <a:gd name="T23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12">
                  <a:moveTo>
                    <a:pt x="48" y="81"/>
                  </a:moveTo>
                  <a:lnTo>
                    <a:pt x="48" y="112"/>
                  </a:lnTo>
                  <a:lnTo>
                    <a:pt x="30" y="112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7" y="22"/>
                  </a:lnTo>
                  <a:lnTo>
                    <a:pt x="35" y="34"/>
                  </a:lnTo>
                  <a:lnTo>
                    <a:pt x="39" y="43"/>
                  </a:lnTo>
                  <a:lnTo>
                    <a:pt x="44" y="57"/>
                  </a:lnTo>
                  <a:lnTo>
                    <a:pt x="47" y="69"/>
                  </a:lnTo>
                  <a:lnTo>
                    <a:pt x="48" y="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3" name="Freeform 183"/>
            <p:cNvSpPr>
              <a:spLocks/>
            </p:cNvSpPr>
            <p:nvPr/>
          </p:nvSpPr>
          <p:spPr bwMode="auto">
            <a:xfrm>
              <a:off x="9425" y="6976"/>
              <a:ext cx="43" cy="69"/>
            </a:xfrm>
            <a:custGeom>
              <a:avLst/>
              <a:gdLst>
                <a:gd name="T0" fmla="*/ 43 w 43"/>
                <a:gd name="T1" fmla="*/ 69 h 69"/>
                <a:gd name="T2" fmla="*/ 36 w 43"/>
                <a:gd name="T3" fmla="*/ 61 h 69"/>
                <a:gd name="T4" fmla="*/ 30 w 43"/>
                <a:gd name="T5" fmla="*/ 54 h 69"/>
                <a:gd name="T6" fmla="*/ 23 w 43"/>
                <a:gd name="T7" fmla="*/ 45 h 69"/>
                <a:gd name="T8" fmla="*/ 19 w 43"/>
                <a:gd name="T9" fmla="*/ 37 h 69"/>
                <a:gd name="T10" fmla="*/ 14 w 43"/>
                <a:gd name="T11" fmla="*/ 28 h 69"/>
                <a:gd name="T12" fmla="*/ 9 w 43"/>
                <a:gd name="T13" fmla="*/ 19 h 69"/>
                <a:gd name="T14" fmla="*/ 5 w 43"/>
                <a:gd name="T15" fmla="*/ 10 h 69"/>
                <a:gd name="T16" fmla="*/ 0 w 43"/>
                <a:gd name="T17" fmla="*/ 0 h 69"/>
                <a:gd name="T18" fmla="*/ 6 w 43"/>
                <a:gd name="T19" fmla="*/ 10 h 69"/>
                <a:gd name="T20" fmla="*/ 12 w 43"/>
                <a:gd name="T21" fmla="*/ 19 h 69"/>
                <a:gd name="T22" fmla="*/ 17 w 43"/>
                <a:gd name="T23" fmla="*/ 28 h 69"/>
                <a:gd name="T24" fmla="*/ 23 w 43"/>
                <a:gd name="T25" fmla="*/ 37 h 69"/>
                <a:gd name="T26" fmla="*/ 28 w 43"/>
                <a:gd name="T27" fmla="*/ 45 h 69"/>
                <a:gd name="T28" fmla="*/ 32 w 43"/>
                <a:gd name="T29" fmla="*/ 54 h 69"/>
                <a:gd name="T30" fmla="*/ 37 w 43"/>
                <a:gd name="T31" fmla="*/ 61 h 69"/>
                <a:gd name="T32" fmla="*/ 43 w 4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9">
                  <a:moveTo>
                    <a:pt x="43" y="69"/>
                  </a:moveTo>
                  <a:lnTo>
                    <a:pt x="36" y="61"/>
                  </a:lnTo>
                  <a:lnTo>
                    <a:pt x="30" y="54"/>
                  </a:lnTo>
                  <a:lnTo>
                    <a:pt x="23" y="45"/>
                  </a:lnTo>
                  <a:lnTo>
                    <a:pt x="19" y="37"/>
                  </a:lnTo>
                  <a:lnTo>
                    <a:pt x="14" y="28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2" y="19"/>
                  </a:lnTo>
                  <a:lnTo>
                    <a:pt x="17" y="28"/>
                  </a:lnTo>
                  <a:lnTo>
                    <a:pt x="23" y="37"/>
                  </a:lnTo>
                  <a:lnTo>
                    <a:pt x="28" y="45"/>
                  </a:lnTo>
                  <a:lnTo>
                    <a:pt x="32" y="54"/>
                  </a:lnTo>
                  <a:lnTo>
                    <a:pt x="37" y="61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4" name="Freeform 184"/>
            <p:cNvSpPr>
              <a:spLocks/>
            </p:cNvSpPr>
            <p:nvPr/>
          </p:nvSpPr>
          <p:spPr bwMode="auto">
            <a:xfrm>
              <a:off x="8792" y="6988"/>
              <a:ext cx="52" cy="216"/>
            </a:xfrm>
            <a:custGeom>
              <a:avLst/>
              <a:gdLst>
                <a:gd name="T0" fmla="*/ 32 w 52"/>
                <a:gd name="T1" fmla="*/ 57 h 216"/>
                <a:gd name="T2" fmla="*/ 31 w 52"/>
                <a:gd name="T3" fmla="*/ 77 h 216"/>
                <a:gd name="T4" fmla="*/ 33 w 52"/>
                <a:gd name="T5" fmla="*/ 97 h 216"/>
                <a:gd name="T6" fmla="*/ 37 w 52"/>
                <a:gd name="T7" fmla="*/ 117 h 216"/>
                <a:gd name="T8" fmla="*/ 43 w 52"/>
                <a:gd name="T9" fmla="*/ 137 h 216"/>
                <a:gd name="T10" fmla="*/ 46 w 52"/>
                <a:gd name="T11" fmla="*/ 155 h 216"/>
                <a:gd name="T12" fmla="*/ 50 w 52"/>
                <a:gd name="T13" fmla="*/ 175 h 216"/>
                <a:gd name="T14" fmla="*/ 52 w 52"/>
                <a:gd name="T15" fmla="*/ 195 h 216"/>
                <a:gd name="T16" fmla="*/ 50 w 52"/>
                <a:gd name="T17" fmla="*/ 216 h 216"/>
                <a:gd name="T18" fmla="*/ 37 w 52"/>
                <a:gd name="T19" fmla="*/ 209 h 216"/>
                <a:gd name="T20" fmla="*/ 29 w 52"/>
                <a:gd name="T21" fmla="*/ 201 h 216"/>
                <a:gd name="T22" fmla="*/ 21 w 52"/>
                <a:gd name="T23" fmla="*/ 189 h 216"/>
                <a:gd name="T24" fmla="*/ 17 w 52"/>
                <a:gd name="T25" fmla="*/ 176 h 216"/>
                <a:gd name="T26" fmla="*/ 12 w 52"/>
                <a:gd name="T27" fmla="*/ 163 h 216"/>
                <a:gd name="T28" fmla="*/ 11 w 52"/>
                <a:gd name="T29" fmla="*/ 149 h 216"/>
                <a:gd name="T30" fmla="*/ 9 w 52"/>
                <a:gd name="T31" fmla="*/ 135 h 216"/>
                <a:gd name="T32" fmla="*/ 7 w 52"/>
                <a:gd name="T33" fmla="*/ 125 h 216"/>
                <a:gd name="T34" fmla="*/ 7 w 52"/>
                <a:gd name="T35" fmla="*/ 108 h 216"/>
                <a:gd name="T36" fmla="*/ 7 w 52"/>
                <a:gd name="T37" fmla="*/ 92 h 216"/>
                <a:gd name="T38" fmla="*/ 6 w 52"/>
                <a:gd name="T39" fmla="*/ 76 h 216"/>
                <a:gd name="T40" fmla="*/ 4 w 52"/>
                <a:gd name="T41" fmla="*/ 60 h 216"/>
                <a:gd name="T42" fmla="*/ 1 w 52"/>
                <a:gd name="T43" fmla="*/ 43 h 216"/>
                <a:gd name="T44" fmla="*/ 0 w 52"/>
                <a:gd name="T45" fmla="*/ 28 h 216"/>
                <a:gd name="T46" fmla="*/ 0 w 52"/>
                <a:gd name="T47" fmla="*/ 14 h 216"/>
                <a:gd name="T48" fmla="*/ 1 w 52"/>
                <a:gd name="T49" fmla="*/ 0 h 216"/>
                <a:gd name="T50" fmla="*/ 11 w 52"/>
                <a:gd name="T51" fmla="*/ 0 h 216"/>
                <a:gd name="T52" fmla="*/ 17 w 52"/>
                <a:gd name="T53" fmla="*/ 7 h 216"/>
                <a:gd name="T54" fmla="*/ 20 w 52"/>
                <a:gd name="T55" fmla="*/ 13 h 216"/>
                <a:gd name="T56" fmla="*/ 23 w 52"/>
                <a:gd name="T57" fmla="*/ 22 h 216"/>
                <a:gd name="T58" fmla="*/ 25 w 52"/>
                <a:gd name="T59" fmla="*/ 30 h 216"/>
                <a:gd name="T60" fmla="*/ 26 w 52"/>
                <a:gd name="T61" fmla="*/ 39 h 216"/>
                <a:gd name="T62" fmla="*/ 27 w 52"/>
                <a:gd name="T63" fmla="*/ 48 h 216"/>
                <a:gd name="T64" fmla="*/ 32 w 52"/>
                <a:gd name="T65" fmla="*/ 5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216">
                  <a:moveTo>
                    <a:pt x="32" y="57"/>
                  </a:moveTo>
                  <a:lnTo>
                    <a:pt x="31" y="77"/>
                  </a:lnTo>
                  <a:lnTo>
                    <a:pt x="33" y="97"/>
                  </a:lnTo>
                  <a:lnTo>
                    <a:pt x="37" y="117"/>
                  </a:lnTo>
                  <a:lnTo>
                    <a:pt x="43" y="137"/>
                  </a:lnTo>
                  <a:lnTo>
                    <a:pt x="46" y="155"/>
                  </a:lnTo>
                  <a:lnTo>
                    <a:pt x="50" y="175"/>
                  </a:lnTo>
                  <a:lnTo>
                    <a:pt x="52" y="195"/>
                  </a:lnTo>
                  <a:lnTo>
                    <a:pt x="50" y="216"/>
                  </a:lnTo>
                  <a:lnTo>
                    <a:pt x="37" y="209"/>
                  </a:lnTo>
                  <a:lnTo>
                    <a:pt x="29" y="201"/>
                  </a:lnTo>
                  <a:lnTo>
                    <a:pt x="21" y="189"/>
                  </a:lnTo>
                  <a:lnTo>
                    <a:pt x="17" y="176"/>
                  </a:lnTo>
                  <a:lnTo>
                    <a:pt x="12" y="163"/>
                  </a:lnTo>
                  <a:lnTo>
                    <a:pt x="11" y="149"/>
                  </a:lnTo>
                  <a:lnTo>
                    <a:pt x="9" y="135"/>
                  </a:lnTo>
                  <a:lnTo>
                    <a:pt x="7" y="125"/>
                  </a:lnTo>
                  <a:lnTo>
                    <a:pt x="7" y="108"/>
                  </a:lnTo>
                  <a:lnTo>
                    <a:pt x="7" y="92"/>
                  </a:lnTo>
                  <a:lnTo>
                    <a:pt x="6" y="76"/>
                  </a:lnTo>
                  <a:lnTo>
                    <a:pt x="4" y="60"/>
                  </a:lnTo>
                  <a:lnTo>
                    <a:pt x="1" y="43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" y="0"/>
                  </a:lnTo>
                  <a:lnTo>
                    <a:pt x="11" y="0"/>
                  </a:lnTo>
                  <a:lnTo>
                    <a:pt x="17" y="7"/>
                  </a:lnTo>
                  <a:lnTo>
                    <a:pt x="20" y="13"/>
                  </a:lnTo>
                  <a:lnTo>
                    <a:pt x="23" y="22"/>
                  </a:lnTo>
                  <a:lnTo>
                    <a:pt x="25" y="30"/>
                  </a:lnTo>
                  <a:lnTo>
                    <a:pt x="26" y="39"/>
                  </a:lnTo>
                  <a:lnTo>
                    <a:pt x="27" y="48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5" name="Freeform 185"/>
            <p:cNvSpPr>
              <a:spLocks/>
            </p:cNvSpPr>
            <p:nvPr/>
          </p:nvSpPr>
          <p:spPr bwMode="auto">
            <a:xfrm>
              <a:off x="7978" y="6995"/>
              <a:ext cx="177" cy="130"/>
            </a:xfrm>
            <a:custGeom>
              <a:avLst/>
              <a:gdLst>
                <a:gd name="T0" fmla="*/ 177 w 177"/>
                <a:gd name="T1" fmla="*/ 0 h 130"/>
                <a:gd name="T2" fmla="*/ 156 w 177"/>
                <a:gd name="T3" fmla="*/ 18 h 130"/>
                <a:gd name="T4" fmla="*/ 135 w 177"/>
                <a:gd name="T5" fmla="*/ 40 h 130"/>
                <a:gd name="T6" fmla="*/ 112 w 177"/>
                <a:gd name="T7" fmla="*/ 61 h 130"/>
                <a:gd name="T8" fmla="*/ 90 w 177"/>
                <a:gd name="T9" fmla="*/ 82 h 130"/>
                <a:gd name="T10" fmla="*/ 67 w 177"/>
                <a:gd name="T11" fmla="*/ 101 h 130"/>
                <a:gd name="T12" fmla="*/ 44 w 177"/>
                <a:gd name="T13" fmla="*/ 116 h 130"/>
                <a:gd name="T14" fmla="*/ 21 w 177"/>
                <a:gd name="T15" fmla="*/ 125 h 130"/>
                <a:gd name="T16" fmla="*/ 0 w 177"/>
                <a:gd name="T17" fmla="*/ 130 h 130"/>
                <a:gd name="T18" fmla="*/ 20 w 177"/>
                <a:gd name="T19" fmla="*/ 114 h 130"/>
                <a:gd name="T20" fmla="*/ 41 w 177"/>
                <a:gd name="T21" fmla="*/ 98 h 130"/>
                <a:gd name="T22" fmla="*/ 61 w 177"/>
                <a:gd name="T23" fmla="*/ 79 h 130"/>
                <a:gd name="T24" fmla="*/ 84 w 177"/>
                <a:gd name="T25" fmla="*/ 62 h 130"/>
                <a:gd name="T26" fmla="*/ 105 w 177"/>
                <a:gd name="T27" fmla="*/ 44 h 130"/>
                <a:gd name="T28" fmla="*/ 129 w 177"/>
                <a:gd name="T29" fmla="*/ 27 h 130"/>
                <a:gd name="T30" fmla="*/ 152 w 177"/>
                <a:gd name="T31" fmla="*/ 12 h 130"/>
                <a:gd name="T32" fmla="*/ 177 w 177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130">
                  <a:moveTo>
                    <a:pt x="177" y="0"/>
                  </a:moveTo>
                  <a:lnTo>
                    <a:pt x="156" y="18"/>
                  </a:lnTo>
                  <a:lnTo>
                    <a:pt x="135" y="40"/>
                  </a:lnTo>
                  <a:lnTo>
                    <a:pt x="112" y="61"/>
                  </a:lnTo>
                  <a:lnTo>
                    <a:pt x="90" y="82"/>
                  </a:lnTo>
                  <a:lnTo>
                    <a:pt x="67" y="101"/>
                  </a:lnTo>
                  <a:lnTo>
                    <a:pt x="44" y="116"/>
                  </a:lnTo>
                  <a:lnTo>
                    <a:pt x="21" y="125"/>
                  </a:lnTo>
                  <a:lnTo>
                    <a:pt x="0" y="130"/>
                  </a:lnTo>
                  <a:lnTo>
                    <a:pt x="20" y="114"/>
                  </a:lnTo>
                  <a:lnTo>
                    <a:pt x="41" y="98"/>
                  </a:lnTo>
                  <a:lnTo>
                    <a:pt x="61" y="79"/>
                  </a:lnTo>
                  <a:lnTo>
                    <a:pt x="84" y="62"/>
                  </a:lnTo>
                  <a:lnTo>
                    <a:pt x="105" y="44"/>
                  </a:lnTo>
                  <a:lnTo>
                    <a:pt x="129" y="27"/>
                  </a:lnTo>
                  <a:lnTo>
                    <a:pt x="152" y="1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6" name="Freeform 186"/>
            <p:cNvSpPr>
              <a:spLocks/>
            </p:cNvSpPr>
            <p:nvPr/>
          </p:nvSpPr>
          <p:spPr bwMode="auto">
            <a:xfrm>
              <a:off x="8111" y="7002"/>
              <a:ext cx="107" cy="104"/>
            </a:xfrm>
            <a:custGeom>
              <a:avLst/>
              <a:gdLst>
                <a:gd name="T0" fmla="*/ 107 w 107"/>
                <a:gd name="T1" fmla="*/ 6 h 104"/>
                <a:gd name="T2" fmla="*/ 2 w 107"/>
                <a:gd name="T3" fmla="*/ 104 h 104"/>
                <a:gd name="T4" fmla="*/ 0 w 107"/>
                <a:gd name="T5" fmla="*/ 91 h 104"/>
                <a:gd name="T6" fmla="*/ 5 w 107"/>
                <a:gd name="T7" fmla="*/ 77 h 104"/>
                <a:gd name="T8" fmla="*/ 14 w 107"/>
                <a:gd name="T9" fmla="*/ 63 h 104"/>
                <a:gd name="T10" fmla="*/ 29 w 107"/>
                <a:gd name="T11" fmla="*/ 49 h 104"/>
                <a:gd name="T12" fmla="*/ 44 w 107"/>
                <a:gd name="T13" fmla="*/ 35 h 104"/>
                <a:gd name="T14" fmla="*/ 61 w 107"/>
                <a:gd name="T15" fmla="*/ 23 h 104"/>
                <a:gd name="T16" fmla="*/ 78 w 107"/>
                <a:gd name="T17" fmla="*/ 11 h 104"/>
                <a:gd name="T18" fmla="*/ 95 w 107"/>
                <a:gd name="T19" fmla="*/ 0 h 104"/>
                <a:gd name="T20" fmla="*/ 103 w 107"/>
                <a:gd name="T21" fmla="*/ 3 h 104"/>
                <a:gd name="T22" fmla="*/ 107 w 107"/>
                <a:gd name="T23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04">
                  <a:moveTo>
                    <a:pt x="107" y="6"/>
                  </a:moveTo>
                  <a:lnTo>
                    <a:pt x="2" y="104"/>
                  </a:lnTo>
                  <a:lnTo>
                    <a:pt x="0" y="91"/>
                  </a:lnTo>
                  <a:lnTo>
                    <a:pt x="5" y="77"/>
                  </a:lnTo>
                  <a:lnTo>
                    <a:pt x="14" y="63"/>
                  </a:lnTo>
                  <a:lnTo>
                    <a:pt x="29" y="49"/>
                  </a:lnTo>
                  <a:lnTo>
                    <a:pt x="44" y="35"/>
                  </a:lnTo>
                  <a:lnTo>
                    <a:pt x="61" y="23"/>
                  </a:lnTo>
                  <a:lnTo>
                    <a:pt x="78" y="11"/>
                  </a:lnTo>
                  <a:lnTo>
                    <a:pt x="95" y="0"/>
                  </a:lnTo>
                  <a:lnTo>
                    <a:pt x="103" y="3"/>
                  </a:lnTo>
                  <a:lnTo>
                    <a:pt x="107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7" name="Freeform 187"/>
            <p:cNvSpPr>
              <a:spLocks/>
            </p:cNvSpPr>
            <p:nvPr/>
          </p:nvSpPr>
          <p:spPr bwMode="auto">
            <a:xfrm>
              <a:off x="8741" y="7002"/>
              <a:ext cx="65" cy="355"/>
            </a:xfrm>
            <a:custGeom>
              <a:avLst/>
              <a:gdLst>
                <a:gd name="T0" fmla="*/ 10 w 65"/>
                <a:gd name="T1" fmla="*/ 12 h 355"/>
                <a:gd name="T2" fmla="*/ 16 w 65"/>
                <a:gd name="T3" fmla="*/ 55 h 355"/>
                <a:gd name="T4" fmla="*/ 23 w 65"/>
                <a:gd name="T5" fmla="*/ 100 h 355"/>
                <a:gd name="T6" fmla="*/ 29 w 65"/>
                <a:gd name="T7" fmla="*/ 144 h 355"/>
                <a:gd name="T8" fmla="*/ 37 w 65"/>
                <a:gd name="T9" fmla="*/ 189 h 355"/>
                <a:gd name="T10" fmla="*/ 43 w 65"/>
                <a:gd name="T11" fmla="*/ 231 h 355"/>
                <a:gd name="T12" fmla="*/ 51 w 65"/>
                <a:gd name="T13" fmla="*/ 274 h 355"/>
                <a:gd name="T14" fmla="*/ 57 w 65"/>
                <a:gd name="T15" fmla="*/ 314 h 355"/>
                <a:gd name="T16" fmla="*/ 65 w 65"/>
                <a:gd name="T17" fmla="*/ 355 h 355"/>
                <a:gd name="T18" fmla="*/ 55 w 65"/>
                <a:gd name="T19" fmla="*/ 351 h 355"/>
                <a:gd name="T20" fmla="*/ 49 w 65"/>
                <a:gd name="T21" fmla="*/ 345 h 355"/>
                <a:gd name="T22" fmla="*/ 45 w 65"/>
                <a:gd name="T23" fmla="*/ 334 h 355"/>
                <a:gd name="T24" fmla="*/ 42 w 65"/>
                <a:gd name="T25" fmla="*/ 325 h 355"/>
                <a:gd name="T26" fmla="*/ 37 w 65"/>
                <a:gd name="T27" fmla="*/ 312 h 355"/>
                <a:gd name="T28" fmla="*/ 34 w 65"/>
                <a:gd name="T29" fmla="*/ 302 h 355"/>
                <a:gd name="T30" fmla="*/ 31 w 65"/>
                <a:gd name="T31" fmla="*/ 291 h 355"/>
                <a:gd name="T32" fmla="*/ 28 w 65"/>
                <a:gd name="T33" fmla="*/ 282 h 355"/>
                <a:gd name="T34" fmla="*/ 25 w 65"/>
                <a:gd name="T35" fmla="*/ 244 h 355"/>
                <a:gd name="T36" fmla="*/ 22 w 65"/>
                <a:gd name="T37" fmla="*/ 208 h 355"/>
                <a:gd name="T38" fmla="*/ 16 w 65"/>
                <a:gd name="T39" fmla="*/ 173 h 355"/>
                <a:gd name="T40" fmla="*/ 11 w 65"/>
                <a:gd name="T41" fmla="*/ 141 h 355"/>
                <a:gd name="T42" fmla="*/ 5 w 65"/>
                <a:gd name="T43" fmla="*/ 106 h 355"/>
                <a:gd name="T44" fmla="*/ 2 w 65"/>
                <a:gd name="T45" fmla="*/ 72 h 355"/>
                <a:gd name="T46" fmla="*/ 0 w 65"/>
                <a:gd name="T47" fmla="*/ 37 h 355"/>
                <a:gd name="T48" fmla="*/ 4 w 65"/>
                <a:gd name="T49" fmla="*/ 0 h 355"/>
                <a:gd name="T50" fmla="*/ 10 w 65"/>
                <a:gd name="T51" fmla="*/ 1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355">
                  <a:moveTo>
                    <a:pt x="10" y="12"/>
                  </a:moveTo>
                  <a:lnTo>
                    <a:pt x="16" y="55"/>
                  </a:lnTo>
                  <a:lnTo>
                    <a:pt x="23" y="100"/>
                  </a:lnTo>
                  <a:lnTo>
                    <a:pt x="29" y="144"/>
                  </a:lnTo>
                  <a:lnTo>
                    <a:pt x="37" y="189"/>
                  </a:lnTo>
                  <a:lnTo>
                    <a:pt x="43" y="231"/>
                  </a:lnTo>
                  <a:lnTo>
                    <a:pt x="51" y="274"/>
                  </a:lnTo>
                  <a:lnTo>
                    <a:pt x="57" y="314"/>
                  </a:lnTo>
                  <a:lnTo>
                    <a:pt x="65" y="355"/>
                  </a:lnTo>
                  <a:lnTo>
                    <a:pt x="55" y="351"/>
                  </a:lnTo>
                  <a:lnTo>
                    <a:pt x="49" y="345"/>
                  </a:lnTo>
                  <a:lnTo>
                    <a:pt x="45" y="334"/>
                  </a:lnTo>
                  <a:lnTo>
                    <a:pt x="42" y="325"/>
                  </a:lnTo>
                  <a:lnTo>
                    <a:pt x="37" y="312"/>
                  </a:lnTo>
                  <a:lnTo>
                    <a:pt x="34" y="302"/>
                  </a:lnTo>
                  <a:lnTo>
                    <a:pt x="31" y="291"/>
                  </a:lnTo>
                  <a:lnTo>
                    <a:pt x="28" y="282"/>
                  </a:lnTo>
                  <a:lnTo>
                    <a:pt x="25" y="244"/>
                  </a:lnTo>
                  <a:lnTo>
                    <a:pt x="22" y="208"/>
                  </a:lnTo>
                  <a:lnTo>
                    <a:pt x="16" y="173"/>
                  </a:lnTo>
                  <a:lnTo>
                    <a:pt x="11" y="141"/>
                  </a:lnTo>
                  <a:lnTo>
                    <a:pt x="5" y="106"/>
                  </a:lnTo>
                  <a:lnTo>
                    <a:pt x="2" y="72"/>
                  </a:lnTo>
                  <a:lnTo>
                    <a:pt x="0" y="37"/>
                  </a:lnTo>
                  <a:lnTo>
                    <a:pt x="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8" name="Freeform 188"/>
            <p:cNvSpPr>
              <a:spLocks/>
            </p:cNvSpPr>
            <p:nvPr/>
          </p:nvSpPr>
          <p:spPr bwMode="auto">
            <a:xfrm>
              <a:off x="8928" y="7002"/>
              <a:ext cx="154" cy="404"/>
            </a:xfrm>
            <a:custGeom>
              <a:avLst/>
              <a:gdLst>
                <a:gd name="T0" fmla="*/ 26 w 154"/>
                <a:gd name="T1" fmla="*/ 31 h 404"/>
                <a:gd name="T2" fmla="*/ 31 w 154"/>
                <a:gd name="T3" fmla="*/ 41 h 404"/>
                <a:gd name="T4" fmla="*/ 35 w 154"/>
                <a:gd name="T5" fmla="*/ 55 h 404"/>
                <a:gd name="T6" fmla="*/ 38 w 154"/>
                <a:gd name="T7" fmla="*/ 69 h 404"/>
                <a:gd name="T8" fmla="*/ 41 w 154"/>
                <a:gd name="T9" fmla="*/ 84 h 404"/>
                <a:gd name="T10" fmla="*/ 45 w 154"/>
                <a:gd name="T11" fmla="*/ 98 h 404"/>
                <a:gd name="T12" fmla="*/ 49 w 154"/>
                <a:gd name="T13" fmla="*/ 112 h 404"/>
                <a:gd name="T14" fmla="*/ 53 w 154"/>
                <a:gd name="T15" fmla="*/ 124 h 404"/>
                <a:gd name="T16" fmla="*/ 63 w 154"/>
                <a:gd name="T17" fmla="*/ 135 h 404"/>
                <a:gd name="T18" fmla="*/ 75 w 154"/>
                <a:gd name="T19" fmla="*/ 123 h 404"/>
                <a:gd name="T20" fmla="*/ 89 w 154"/>
                <a:gd name="T21" fmla="*/ 146 h 404"/>
                <a:gd name="T22" fmla="*/ 101 w 154"/>
                <a:gd name="T23" fmla="*/ 172 h 404"/>
                <a:gd name="T24" fmla="*/ 110 w 154"/>
                <a:gd name="T25" fmla="*/ 198 h 404"/>
                <a:gd name="T26" fmla="*/ 119 w 154"/>
                <a:gd name="T27" fmla="*/ 225 h 404"/>
                <a:gd name="T28" fmla="*/ 125 w 154"/>
                <a:gd name="T29" fmla="*/ 251 h 404"/>
                <a:gd name="T30" fmla="*/ 135 w 154"/>
                <a:gd name="T31" fmla="*/ 277 h 404"/>
                <a:gd name="T32" fmla="*/ 144 w 154"/>
                <a:gd name="T33" fmla="*/ 302 h 404"/>
                <a:gd name="T34" fmla="*/ 154 w 154"/>
                <a:gd name="T35" fmla="*/ 325 h 404"/>
                <a:gd name="T36" fmla="*/ 152 w 154"/>
                <a:gd name="T37" fmla="*/ 331 h 404"/>
                <a:gd name="T38" fmla="*/ 144 w 154"/>
                <a:gd name="T39" fmla="*/ 332 h 404"/>
                <a:gd name="T40" fmla="*/ 133 w 154"/>
                <a:gd name="T41" fmla="*/ 331 h 404"/>
                <a:gd name="T42" fmla="*/ 124 w 154"/>
                <a:gd name="T43" fmla="*/ 331 h 404"/>
                <a:gd name="T44" fmla="*/ 121 w 154"/>
                <a:gd name="T45" fmla="*/ 320 h 404"/>
                <a:gd name="T46" fmla="*/ 118 w 154"/>
                <a:gd name="T47" fmla="*/ 311 h 404"/>
                <a:gd name="T48" fmla="*/ 113 w 154"/>
                <a:gd name="T49" fmla="*/ 300 h 404"/>
                <a:gd name="T50" fmla="*/ 112 w 154"/>
                <a:gd name="T51" fmla="*/ 288 h 404"/>
                <a:gd name="T52" fmla="*/ 109 w 154"/>
                <a:gd name="T53" fmla="*/ 302 h 404"/>
                <a:gd name="T54" fmla="*/ 109 w 154"/>
                <a:gd name="T55" fmla="*/ 320 h 404"/>
                <a:gd name="T56" fmla="*/ 110 w 154"/>
                <a:gd name="T57" fmla="*/ 339 h 404"/>
                <a:gd name="T58" fmla="*/ 113 w 154"/>
                <a:gd name="T59" fmla="*/ 357 h 404"/>
                <a:gd name="T60" fmla="*/ 112 w 154"/>
                <a:gd name="T61" fmla="*/ 374 h 404"/>
                <a:gd name="T62" fmla="*/ 109 w 154"/>
                <a:gd name="T63" fmla="*/ 387 h 404"/>
                <a:gd name="T64" fmla="*/ 101 w 154"/>
                <a:gd name="T65" fmla="*/ 398 h 404"/>
                <a:gd name="T66" fmla="*/ 87 w 154"/>
                <a:gd name="T67" fmla="*/ 404 h 404"/>
                <a:gd name="T68" fmla="*/ 78 w 154"/>
                <a:gd name="T69" fmla="*/ 386 h 404"/>
                <a:gd name="T70" fmla="*/ 74 w 154"/>
                <a:gd name="T71" fmla="*/ 369 h 404"/>
                <a:gd name="T72" fmla="*/ 69 w 154"/>
                <a:gd name="T73" fmla="*/ 349 h 404"/>
                <a:gd name="T74" fmla="*/ 66 w 154"/>
                <a:gd name="T75" fmla="*/ 331 h 404"/>
                <a:gd name="T76" fmla="*/ 61 w 154"/>
                <a:gd name="T77" fmla="*/ 311 h 404"/>
                <a:gd name="T78" fmla="*/ 57 w 154"/>
                <a:gd name="T79" fmla="*/ 291 h 404"/>
                <a:gd name="T80" fmla="*/ 51 w 154"/>
                <a:gd name="T81" fmla="*/ 273 h 404"/>
                <a:gd name="T82" fmla="*/ 45 w 154"/>
                <a:gd name="T83" fmla="*/ 257 h 404"/>
                <a:gd name="T84" fmla="*/ 45 w 154"/>
                <a:gd name="T85" fmla="*/ 222 h 404"/>
                <a:gd name="T86" fmla="*/ 41 w 154"/>
                <a:gd name="T87" fmla="*/ 190 h 404"/>
                <a:gd name="T88" fmla="*/ 34 w 154"/>
                <a:gd name="T89" fmla="*/ 158 h 404"/>
                <a:gd name="T90" fmla="*/ 26 w 154"/>
                <a:gd name="T91" fmla="*/ 126 h 404"/>
                <a:gd name="T92" fmla="*/ 15 w 154"/>
                <a:gd name="T93" fmla="*/ 94 h 404"/>
                <a:gd name="T94" fmla="*/ 8 w 154"/>
                <a:gd name="T95" fmla="*/ 63 h 404"/>
                <a:gd name="T96" fmla="*/ 2 w 154"/>
                <a:gd name="T97" fmla="*/ 31 h 404"/>
                <a:gd name="T98" fmla="*/ 0 w 154"/>
                <a:gd name="T99" fmla="*/ 0 h 404"/>
                <a:gd name="T100" fmla="*/ 11 w 154"/>
                <a:gd name="T101" fmla="*/ 3 h 404"/>
                <a:gd name="T102" fmla="*/ 17 w 154"/>
                <a:gd name="T103" fmla="*/ 12 h 404"/>
                <a:gd name="T104" fmla="*/ 20 w 154"/>
                <a:gd name="T105" fmla="*/ 23 h 404"/>
                <a:gd name="T106" fmla="*/ 26 w 154"/>
                <a:gd name="T107" fmla="*/ 3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" h="404">
                  <a:moveTo>
                    <a:pt x="26" y="31"/>
                  </a:moveTo>
                  <a:lnTo>
                    <a:pt x="31" y="41"/>
                  </a:lnTo>
                  <a:lnTo>
                    <a:pt x="35" y="55"/>
                  </a:lnTo>
                  <a:lnTo>
                    <a:pt x="38" y="69"/>
                  </a:lnTo>
                  <a:lnTo>
                    <a:pt x="41" y="84"/>
                  </a:lnTo>
                  <a:lnTo>
                    <a:pt x="45" y="98"/>
                  </a:lnTo>
                  <a:lnTo>
                    <a:pt x="49" y="112"/>
                  </a:lnTo>
                  <a:lnTo>
                    <a:pt x="53" y="124"/>
                  </a:lnTo>
                  <a:lnTo>
                    <a:pt x="63" y="135"/>
                  </a:lnTo>
                  <a:lnTo>
                    <a:pt x="75" y="123"/>
                  </a:lnTo>
                  <a:lnTo>
                    <a:pt x="89" y="146"/>
                  </a:lnTo>
                  <a:lnTo>
                    <a:pt x="101" y="172"/>
                  </a:lnTo>
                  <a:lnTo>
                    <a:pt x="110" y="198"/>
                  </a:lnTo>
                  <a:lnTo>
                    <a:pt x="119" y="225"/>
                  </a:lnTo>
                  <a:lnTo>
                    <a:pt x="125" y="251"/>
                  </a:lnTo>
                  <a:lnTo>
                    <a:pt x="135" y="277"/>
                  </a:lnTo>
                  <a:lnTo>
                    <a:pt x="144" y="302"/>
                  </a:lnTo>
                  <a:lnTo>
                    <a:pt x="154" y="325"/>
                  </a:lnTo>
                  <a:lnTo>
                    <a:pt x="152" y="331"/>
                  </a:lnTo>
                  <a:lnTo>
                    <a:pt x="144" y="332"/>
                  </a:lnTo>
                  <a:lnTo>
                    <a:pt x="133" y="331"/>
                  </a:lnTo>
                  <a:lnTo>
                    <a:pt x="124" y="331"/>
                  </a:lnTo>
                  <a:lnTo>
                    <a:pt x="121" y="320"/>
                  </a:lnTo>
                  <a:lnTo>
                    <a:pt x="118" y="311"/>
                  </a:lnTo>
                  <a:lnTo>
                    <a:pt x="113" y="300"/>
                  </a:lnTo>
                  <a:lnTo>
                    <a:pt x="112" y="288"/>
                  </a:lnTo>
                  <a:lnTo>
                    <a:pt x="109" y="302"/>
                  </a:lnTo>
                  <a:lnTo>
                    <a:pt x="109" y="320"/>
                  </a:lnTo>
                  <a:lnTo>
                    <a:pt x="110" y="339"/>
                  </a:lnTo>
                  <a:lnTo>
                    <a:pt x="113" y="357"/>
                  </a:lnTo>
                  <a:lnTo>
                    <a:pt x="112" y="374"/>
                  </a:lnTo>
                  <a:lnTo>
                    <a:pt x="109" y="387"/>
                  </a:lnTo>
                  <a:lnTo>
                    <a:pt x="101" y="398"/>
                  </a:lnTo>
                  <a:lnTo>
                    <a:pt x="87" y="404"/>
                  </a:lnTo>
                  <a:lnTo>
                    <a:pt x="78" y="386"/>
                  </a:lnTo>
                  <a:lnTo>
                    <a:pt x="74" y="369"/>
                  </a:lnTo>
                  <a:lnTo>
                    <a:pt x="69" y="349"/>
                  </a:lnTo>
                  <a:lnTo>
                    <a:pt x="66" y="331"/>
                  </a:lnTo>
                  <a:lnTo>
                    <a:pt x="61" y="311"/>
                  </a:lnTo>
                  <a:lnTo>
                    <a:pt x="57" y="291"/>
                  </a:lnTo>
                  <a:lnTo>
                    <a:pt x="51" y="273"/>
                  </a:lnTo>
                  <a:lnTo>
                    <a:pt x="45" y="257"/>
                  </a:lnTo>
                  <a:lnTo>
                    <a:pt x="45" y="222"/>
                  </a:lnTo>
                  <a:lnTo>
                    <a:pt x="41" y="190"/>
                  </a:lnTo>
                  <a:lnTo>
                    <a:pt x="34" y="158"/>
                  </a:lnTo>
                  <a:lnTo>
                    <a:pt x="26" y="126"/>
                  </a:lnTo>
                  <a:lnTo>
                    <a:pt x="15" y="94"/>
                  </a:lnTo>
                  <a:lnTo>
                    <a:pt x="8" y="63"/>
                  </a:lnTo>
                  <a:lnTo>
                    <a:pt x="2" y="31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2"/>
                  </a:lnTo>
                  <a:lnTo>
                    <a:pt x="20" y="23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29" name="Freeform 189"/>
            <p:cNvSpPr>
              <a:spLocks/>
            </p:cNvSpPr>
            <p:nvPr/>
          </p:nvSpPr>
          <p:spPr bwMode="auto">
            <a:xfrm>
              <a:off x="8212" y="7008"/>
              <a:ext cx="80" cy="117"/>
            </a:xfrm>
            <a:custGeom>
              <a:avLst/>
              <a:gdLst>
                <a:gd name="T0" fmla="*/ 18 w 80"/>
                <a:gd name="T1" fmla="*/ 117 h 117"/>
                <a:gd name="T2" fmla="*/ 0 w 80"/>
                <a:gd name="T3" fmla="*/ 117 h 117"/>
                <a:gd name="T4" fmla="*/ 4 w 80"/>
                <a:gd name="T5" fmla="*/ 101 h 117"/>
                <a:gd name="T6" fmla="*/ 11 w 80"/>
                <a:gd name="T7" fmla="*/ 86 h 117"/>
                <a:gd name="T8" fmla="*/ 18 w 80"/>
                <a:gd name="T9" fmla="*/ 71 h 117"/>
                <a:gd name="T10" fmla="*/ 28 w 80"/>
                <a:gd name="T11" fmla="*/ 56 h 117"/>
                <a:gd name="T12" fmla="*/ 37 w 80"/>
                <a:gd name="T13" fmla="*/ 40 h 117"/>
                <a:gd name="T14" fmla="*/ 51 w 80"/>
                <a:gd name="T15" fmla="*/ 25 h 117"/>
                <a:gd name="T16" fmla="*/ 63 w 80"/>
                <a:gd name="T17" fmla="*/ 11 h 117"/>
                <a:gd name="T18" fmla="*/ 80 w 80"/>
                <a:gd name="T19" fmla="*/ 0 h 117"/>
                <a:gd name="T20" fmla="*/ 80 w 80"/>
                <a:gd name="T21" fmla="*/ 16 h 117"/>
                <a:gd name="T22" fmla="*/ 76 w 80"/>
                <a:gd name="T23" fmla="*/ 31 h 117"/>
                <a:gd name="T24" fmla="*/ 67 w 80"/>
                <a:gd name="T25" fmla="*/ 45 h 117"/>
                <a:gd name="T26" fmla="*/ 58 w 80"/>
                <a:gd name="T27" fmla="*/ 60 h 117"/>
                <a:gd name="T28" fmla="*/ 46 w 80"/>
                <a:gd name="T29" fmla="*/ 74 h 117"/>
                <a:gd name="T30" fmla="*/ 34 w 80"/>
                <a:gd name="T31" fmla="*/ 88 h 117"/>
                <a:gd name="T32" fmla="*/ 25 w 80"/>
                <a:gd name="T33" fmla="*/ 101 h 117"/>
                <a:gd name="T34" fmla="*/ 18 w 80"/>
                <a:gd name="T3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7">
                  <a:moveTo>
                    <a:pt x="18" y="117"/>
                  </a:moveTo>
                  <a:lnTo>
                    <a:pt x="0" y="117"/>
                  </a:lnTo>
                  <a:lnTo>
                    <a:pt x="4" y="101"/>
                  </a:lnTo>
                  <a:lnTo>
                    <a:pt x="11" y="86"/>
                  </a:lnTo>
                  <a:lnTo>
                    <a:pt x="18" y="71"/>
                  </a:lnTo>
                  <a:lnTo>
                    <a:pt x="28" y="56"/>
                  </a:lnTo>
                  <a:lnTo>
                    <a:pt x="37" y="40"/>
                  </a:lnTo>
                  <a:lnTo>
                    <a:pt x="51" y="25"/>
                  </a:lnTo>
                  <a:lnTo>
                    <a:pt x="63" y="11"/>
                  </a:lnTo>
                  <a:lnTo>
                    <a:pt x="80" y="0"/>
                  </a:lnTo>
                  <a:lnTo>
                    <a:pt x="80" y="16"/>
                  </a:lnTo>
                  <a:lnTo>
                    <a:pt x="76" y="31"/>
                  </a:lnTo>
                  <a:lnTo>
                    <a:pt x="67" y="45"/>
                  </a:lnTo>
                  <a:lnTo>
                    <a:pt x="58" y="60"/>
                  </a:lnTo>
                  <a:lnTo>
                    <a:pt x="46" y="74"/>
                  </a:lnTo>
                  <a:lnTo>
                    <a:pt x="34" y="88"/>
                  </a:lnTo>
                  <a:lnTo>
                    <a:pt x="25" y="101"/>
                  </a:lnTo>
                  <a:lnTo>
                    <a:pt x="18" y="1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0" name="Freeform 190"/>
            <p:cNvSpPr>
              <a:spLocks/>
            </p:cNvSpPr>
            <p:nvPr/>
          </p:nvSpPr>
          <p:spPr bwMode="auto">
            <a:xfrm>
              <a:off x="8302" y="7021"/>
              <a:ext cx="136" cy="532"/>
            </a:xfrm>
            <a:custGeom>
              <a:avLst/>
              <a:gdLst>
                <a:gd name="T0" fmla="*/ 88 w 136"/>
                <a:gd name="T1" fmla="*/ 220 h 532"/>
                <a:gd name="T2" fmla="*/ 77 w 136"/>
                <a:gd name="T3" fmla="*/ 258 h 532"/>
                <a:gd name="T4" fmla="*/ 68 w 136"/>
                <a:gd name="T5" fmla="*/ 298 h 532"/>
                <a:gd name="T6" fmla="*/ 58 w 136"/>
                <a:gd name="T7" fmla="*/ 338 h 532"/>
                <a:gd name="T8" fmla="*/ 51 w 136"/>
                <a:gd name="T9" fmla="*/ 378 h 532"/>
                <a:gd name="T10" fmla="*/ 40 w 136"/>
                <a:gd name="T11" fmla="*/ 416 h 532"/>
                <a:gd name="T12" fmla="*/ 31 w 136"/>
                <a:gd name="T13" fmla="*/ 456 h 532"/>
                <a:gd name="T14" fmla="*/ 17 w 136"/>
                <a:gd name="T15" fmla="*/ 494 h 532"/>
                <a:gd name="T16" fmla="*/ 2 w 136"/>
                <a:gd name="T17" fmla="*/ 532 h 532"/>
                <a:gd name="T18" fmla="*/ 0 w 136"/>
                <a:gd name="T19" fmla="*/ 503 h 532"/>
                <a:gd name="T20" fmla="*/ 5 w 136"/>
                <a:gd name="T21" fmla="*/ 476 h 532"/>
                <a:gd name="T22" fmla="*/ 13 w 136"/>
                <a:gd name="T23" fmla="*/ 448 h 532"/>
                <a:gd name="T24" fmla="*/ 22 w 136"/>
                <a:gd name="T25" fmla="*/ 420 h 532"/>
                <a:gd name="T26" fmla="*/ 29 w 136"/>
                <a:gd name="T27" fmla="*/ 390 h 532"/>
                <a:gd name="T28" fmla="*/ 39 w 136"/>
                <a:gd name="T29" fmla="*/ 361 h 532"/>
                <a:gd name="T30" fmla="*/ 46 w 136"/>
                <a:gd name="T31" fmla="*/ 330 h 532"/>
                <a:gd name="T32" fmla="*/ 51 w 136"/>
                <a:gd name="T33" fmla="*/ 299 h 532"/>
                <a:gd name="T34" fmla="*/ 57 w 136"/>
                <a:gd name="T35" fmla="*/ 260 h 532"/>
                <a:gd name="T36" fmla="*/ 68 w 136"/>
                <a:gd name="T37" fmla="*/ 221 h 532"/>
                <a:gd name="T38" fmla="*/ 77 w 136"/>
                <a:gd name="T39" fmla="*/ 183 h 532"/>
                <a:gd name="T40" fmla="*/ 89 w 136"/>
                <a:gd name="T41" fmla="*/ 147 h 532"/>
                <a:gd name="T42" fmla="*/ 100 w 136"/>
                <a:gd name="T43" fmla="*/ 110 h 532"/>
                <a:gd name="T44" fmla="*/ 112 w 136"/>
                <a:gd name="T45" fmla="*/ 73 h 532"/>
                <a:gd name="T46" fmla="*/ 124 w 136"/>
                <a:gd name="T47" fmla="*/ 36 h 532"/>
                <a:gd name="T48" fmla="*/ 136 w 136"/>
                <a:gd name="T49" fmla="*/ 0 h 532"/>
                <a:gd name="T50" fmla="*/ 132 w 136"/>
                <a:gd name="T51" fmla="*/ 29 h 532"/>
                <a:gd name="T52" fmla="*/ 129 w 136"/>
                <a:gd name="T53" fmla="*/ 58 h 532"/>
                <a:gd name="T54" fmla="*/ 123 w 136"/>
                <a:gd name="T55" fmla="*/ 85 h 532"/>
                <a:gd name="T56" fmla="*/ 118 w 136"/>
                <a:gd name="T57" fmla="*/ 114 h 532"/>
                <a:gd name="T58" fmla="*/ 111 w 136"/>
                <a:gd name="T59" fmla="*/ 141 h 532"/>
                <a:gd name="T60" fmla="*/ 104 w 136"/>
                <a:gd name="T61" fmla="*/ 168 h 532"/>
                <a:gd name="T62" fmla="*/ 95 w 136"/>
                <a:gd name="T63" fmla="*/ 194 h 532"/>
                <a:gd name="T64" fmla="*/ 88 w 136"/>
                <a:gd name="T65" fmla="*/ 22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532">
                  <a:moveTo>
                    <a:pt x="88" y="220"/>
                  </a:moveTo>
                  <a:lnTo>
                    <a:pt x="77" y="258"/>
                  </a:lnTo>
                  <a:lnTo>
                    <a:pt x="68" y="298"/>
                  </a:lnTo>
                  <a:lnTo>
                    <a:pt x="58" y="338"/>
                  </a:lnTo>
                  <a:lnTo>
                    <a:pt x="51" y="378"/>
                  </a:lnTo>
                  <a:lnTo>
                    <a:pt x="40" y="416"/>
                  </a:lnTo>
                  <a:lnTo>
                    <a:pt x="31" y="456"/>
                  </a:lnTo>
                  <a:lnTo>
                    <a:pt x="17" y="494"/>
                  </a:lnTo>
                  <a:lnTo>
                    <a:pt x="2" y="532"/>
                  </a:lnTo>
                  <a:lnTo>
                    <a:pt x="0" y="503"/>
                  </a:lnTo>
                  <a:lnTo>
                    <a:pt x="5" y="476"/>
                  </a:lnTo>
                  <a:lnTo>
                    <a:pt x="13" y="448"/>
                  </a:lnTo>
                  <a:lnTo>
                    <a:pt x="22" y="420"/>
                  </a:lnTo>
                  <a:lnTo>
                    <a:pt x="29" y="390"/>
                  </a:lnTo>
                  <a:lnTo>
                    <a:pt x="39" y="361"/>
                  </a:lnTo>
                  <a:lnTo>
                    <a:pt x="46" y="330"/>
                  </a:lnTo>
                  <a:lnTo>
                    <a:pt x="51" y="299"/>
                  </a:lnTo>
                  <a:lnTo>
                    <a:pt x="57" y="260"/>
                  </a:lnTo>
                  <a:lnTo>
                    <a:pt x="68" y="221"/>
                  </a:lnTo>
                  <a:lnTo>
                    <a:pt x="77" y="183"/>
                  </a:lnTo>
                  <a:lnTo>
                    <a:pt x="89" y="147"/>
                  </a:lnTo>
                  <a:lnTo>
                    <a:pt x="100" y="110"/>
                  </a:lnTo>
                  <a:lnTo>
                    <a:pt x="112" y="73"/>
                  </a:lnTo>
                  <a:lnTo>
                    <a:pt x="124" y="36"/>
                  </a:lnTo>
                  <a:lnTo>
                    <a:pt x="136" y="0"/>
                  </a:lnTo>
                  <a:lnTo>
                    <a:pt x="132" y="29"/>
                  </a:lnTo>
                  <a:lnTo>
                    <a:pt x="129" y="58"/>
                  </a:lnTo>
                  <a:lnTo>
                    <a:pt x="123" y="85"/>
                  </a:lnTo>
                  <a:lnTo>
                    <a:pt x="118" y="114"/>
                  </a:lnTo>
                  <a:lnTo>
                    <a:pt x="111" y="141"/>
                  </a:lnTo>
                  <a:lnTo>
                    <a:pt x="104" y="168"/>
                  </a:lnTo>
                  <a:lnTo>
                    <a:pt x="95" y="194"/>
                  </a:lnTo>
                  <a:lnTo>
                    <a:pt x="88" y="2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1" name="Freeform 191"/>
            <p:cNvSpPr>
              <a:spLocks/>
            </p:cNvSpPr>
            <p:nvPr/>
          </p:nvSpPr>
          <p:spPr bwMode="auto">
            <a:xfrm>
              <a:off x="8540" y="7021"/>
              <a:ext cx="27" cy="122"/>
            </a:xfrm>
            <a:custGeom>
              <a:avLst/>
              <a:gdLst>
                <a:gd name="T0" fmla="*/ 2 w 27"/>
                <a:gd name="T1" fmla="*/ 122 h 122"/>
                <a:gd name="T2" fmla="*/ 0 w 27"/>
                <a:gd name="T3" fmla="*/ 107 h 122"/>
                <a:gd name="T4" fmla="*/ 0 w 27"/>
                <a:gd name="T5" fmla="*/ 90 h 122"/>
                <a:gd name="T6" fmla="*/ 0 w 27"/>
                <a:gd name="T7" fmla="*/ 73 h 122"/>
                <a:gd name="T8" fmla="*/ 2 w 27"/>
                <a:gd name="T9" fmla="*/ 56 h 122"/>
                <a:gd name="T10" fmla="*/ 6 w 27"/>
                <a:gd name="T11" fmla="*/ 38 h 122"/>
                <a:gd name="T12" fmla="*/ 12 w 27"/>
                <a:gd name="T13" fmla="*/ 22 h 122"/>
                <a:gd name="T14" fmla="*/ 18 w 27"/>
                <a:gd name="T15" fmla="*/ 9 h 122"/>
                <a:gd name="T16" fmla="*/ 27 w 27"/>
                <a:gd name="T17" fmla="*/ 0 h 122"/>
                <a:gd name="T18" fmla="*/ 25 w 27"/>
                <a:gd name="T19" fmla="*/ 18 h 122"/>
                <a:gd name="T20" fmla="*/ 25 w 27"/>
                <a:gd name="T21" fmla="*/ 36 h 122"/>
                <a:gd name="T22" fmla="*/ 25 w 27"/>
                <a:gd name="T23" fmla="*/ 53 h 122"/>
                <a:gd name="T24" fmla="*/ 25 w 27"/>
                <a:gd name="T25" fmla="*/ 72 h 122"/>
                <a:gd name="T26" fmla="*/ 24 w 27"/>
                <a:gd name="T27" fmla="*/ 87 h 122"/>
                <a:gd name="T28" fmla="*/ 21 w 27"/>
                <a:gd name="T29" fmla="*/ 101 h 122"/>
                <a:gd name="T30" fmla="*/ 13 w 27"/>
                <a:gd name="T31" fmla="*/ 113 h 122"/>
                <a:gd name="T32" fmla="*/ 2 w 27"/>
                <a:gd name="T3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22">
                  <a:moveTo>
                    <a:pt x="2" y="122"/>
                  </a:moveTo>
                  <a:lnTo>
                    <a:pt x="0" y="107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2" y="56"/>
                  </a:lnTo>
                  <a:lnTo>
                    <a:pt x="6" y="38"/>
                  </a:lnTo>
                  <a:lnTo>
                    <a:pt x="12" y="22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25" y="18"/>
                  </a:lnTo>
                  <a:lnTo>
                    <a:pt x="25" y="36"/>
                  </a:lnTo>
                  <a:lnTo>
                    <a:pt x="25" y="53"/>
                  </a:lnTo>
                  <a:lnTo>
                    <a:pt x="25" y="72"/>
                  </a:lnTo>
                  <a:lnTo>
                    <a:pt x="24" y="87"/>
                  </a:lnTo>
                  <a:lnTo>
                    <a:pt x="21" y="101"/>
                  </a:lnTo>
                  <a:lnTo>
                    <a:pt x="13" y="113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2" name="Freeform 192"/>
            <p:cNvSpPr>
              <a:spLocks/>
            </p:cNvSpPr>
            <p:nvPr/>
          </p:nvSpPr>
          <p:spPr bwMode="auto">
            <a:xfrm>
              <a:off x="8155" y="7027"/>
              <a:ext cx="167" cy="404"/>
            </a:xfrm>
            <a:custGeom>
              <a:avLst/>
              <a:gdLst>
                <a:gd name="T0" fmla="*/ 63 w 167"/>
                <a:gd name="T1" fmla="*/ 300 h 404"/>
                <a:gd name="T2" fmla="*/ 55 w 167"/>
                <a:gd name="T3" fmla="*/ 312 h 404"/>
                <a:gd name="T4" fmla="*/ 49 w 167"/>
                <a:gd name="T5" fmla="*/ 326 h 404"/>
                <a:gd name="T6" fmla="*/ 43 w 167"/>
                <a:gd name="T7" fmla="*/ 338 h 404"/>
                <a:gd name="T8" fmla="*/ 39 w 167"/>
                <a:gd name="T9" fmla="*/ 352 h 404"/>
                <a:gd name="T10" fmla="*/ 33 w 167"/>
                <a:gd name="T11" fmla="*/ 364 h 404"/>
                <a:gd name="T12" fmla="*/ 26 w 167"/>
                <a:gd name="T13" fmla="*/ 376 h 404"/>
                <a:gd name="T14" fmla="*/ 20 w 167"/>
                <a:gd name="T15" fmla="*/ 390 h 404"/>
                <a:gd name="T16" fmla="*/ 14 w 167"/>
                <a:gd name="T17" fmla="*/ 404 h 404"/>
                <a:gd name="T18" fmla="*/ 0 w 167"/>
                <a:gd name="T19" fmla="*/ 404 h 404"/>
                <a:gd name="T20" fmla="*/ 20 w 167"/>
                <a:gd name="T21" fmla="*/ 353 h 404"/>
                <a:gd name="T22" fmla="*/ 42 w 167"/>
                <a:gd name="T23" fmla="*/ 303 h 404"/>
                <a:gd name="T24" fmla="*/ 63 w 167"/>
                <a:gd name="T25" fmla="*/ 252 h 404"/>
                <a:gd name="T26" fmla="*/ 86 w 167"/>
                <a:gd name="T27" fmla="*/ 202 h 404"/>
                <a:gd name="T28" fmla="*/ 106 w 167"/>
                <a:gd name="T29" fmla="*/ 151 h 404"/>
                <a:gd name="T30" fmla="*/ 127 w 167"/>
                <a:gd name="T31" fmla="*/ 101 h 404"/>
                <a:gd name="T32" fmla="*/ 147 w 167"/>
                <a:gd name="T33" fmla="*/ 50 h 404"/>
                <a:gd name="T34" fmla="*/ 167 w 167"/>
                <a:gd name="T35" fmla="*/ 0 h 404"/>
                <a:gd name="T36" fmla="*/ 161 w 167"/>
                <a:gd name="T37" fmla="*/ 37 h 404"/>
                <a:gd name="T38" fmla="*/ 153 w 167"/>
                <a:gd name="T39" fmla="*/ 73 h 404"/>
                <a:gd name="T40" fmla="*/ 139 w 167"/>
                <a:gd name="T41" fmla="*/ 111 h 404"/>
                <a:gd name="T42" fmla="*/ 126 w 167"/>
                <a:gd name="T43" fmla="*/ 150 h 404"/>
                <a:gd name="T44" fmla="*/ 109 w 167"/>
                <a:gd name="T45" fmla="*/ 186 h 404"/>
                <a:gd name="T46" fmla="*/ 94 w 167"/>
                <a:gd name="T47" fmla="*/ 225 h 404"/>
                <a:gd name="T48" fmla="*/ 77 w 167"/>
                <a:gd name="T49" fmla="*/ 261 h 404"/>
                <a:gd name="T50" fmla="*/ 63 w 167"/>
                <a:gd name="T51" fmla="*/ 30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404">
                  <a:moveTo>
                    <a:pt x="63" y="300"/>
                  </a:moveTo>
                  <a:lnTo>
                    <a:pt x="55" y="312"/>
                  </a:lnTo>
                  <a:lnTo>
                    <a:pt x="49" y="326"/>
                  </a:lnTo>
                  <a:lnTo>
                    <a:pt x="43" y="338"/>
                  </a:lnTo>
                  <a:lnTo>
                    <a:pt x="39" y="352"/>
                  </a:lnTo>
                  <a:lnTo>
                    <a:pt x="33" y="364"/>
                  </a:lnTo>
                  <a:lnTo>
                    <a:pt x="26" y="376"/>
                  </a:lnTo>
                  <a:lnTo>
                    <a:pt x="20" y="390"/>
                  </a:lnTo>
                  <a:lnTo>
                    <a:pt x="14" y="404"/>
                  </a:lnTo>
                  <a:lnTo>
                    <a:pt x="0" y="404"/>
                  </a:lnTo>
                  <a:lnTo>
                    <a:pt x="20" y="353"/>
                  </a:lnTo>
                  <a:lnTo>
                    <a:pt x="42" y="303"/>
                  </a:lnTo>
                  <a:lnTo>
                    <a:pt x="63" y="252"/>
                  </a:lnTo>
                  <a:lnTo>
                    <a:pt x="86" y="202"/>
                  </a:lnTo>
                  <a:lnTo>
                    <a:pt x="106" y="151"/>
                  </a:lnTo>
                  <a:lnTo>
                    <a:pt x="127" y="101"/>
                  </a:lnTo>
                  <a:lnTo>
                    <a:pt x="147" y="50"/>
                  </a:lnTo>
                  <a:lnTo>
                    <a:pt x="167" y="0"/>
                  </a:lnTo>
                  <a:lnTo>
                    <a:pt x="161" y="37"/>
                  </a:lnTo>
                  <a:lnTo>
                    <a:pt x="153" y="73"/>
                  </a:lnTo>
                  <a:lnTo>
                    <a:pt x="139" y="111"/>
                  </a:lnTo>
                  <a:lnTo>
                    <a:pt x="126" y="150"/>
                  </a:lnTo>
                  <a:lnTo>
                    <a:pt x="109" y="186"/>
                  </a:lnTo>
                  <a:lnTo>
                    <a:pt x="94" y="225"/>
                  </a:lnTo>
                  <a:lnTo>
                    <a:pt x="77" y="261"/>
                  </a:lnTo>
                  <a:lnTo>
                    <a:pt x="63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3" name="Freeform 193"/>
            <p:cNvSpPr>
              <a:spLocks/>
            </p:cNvSpPr>
            <p:nvPr/>
          </p:nvSpPr>
          <p:spPr bwMode="auto">
            <a:xfrm>
              <a:off x="8587" y="7039"/>
              <a:ext cx="23" cy="324"/>
            </a:xfrm>
            <a:custGeom>
              <a:avLst/>
              <a:gdLst>
                <a:gd name="T0" fmla="*/ 11 w 23"/>
                <a:gd name="T1" fmla="*/ 324 h 324"/>
                <a:gd name="T2" fmla="*/ 4 w 23"/>
                <a:gd name="T3" fmla="*/ 280 h 324"/>
                <a:gd name="T4" fmla="*/ 1 w 23"/>
                <a:gd name="T5" fmla="*/ 239 h 324"/>
                <a:gd name="T6" fmla="*/ 0 w 23"/>
                <a:gd name="T7" fmla="*/ 199 h 324"/>
                <a:gd name="T8" fmla="*/ 1 w 23"/>
                <a:gd name="T9" fmla="*/ 159 h 324"/>
                <a:gd name="T10" fmla="*/ 3 w 23"/>
                <a:gd name="T11" fmla="*/ 119 h 324"/>
                <a:gd name="T12" fmla="*/ 8 w 23"/>
                <a:gd name="T13" fmla="*/ 80 h 324"/>
                <a:gd name="T14" fmla="*/ 12 w 23"/>
                <a:gd name="T15" fmla="*/ 40 h 324"/>
                <a:gd name="T16" fmla="*/ 17 w 23"/>
                <a:gd name="T17" fmla="*/ 0 h 324"/>
                <a:gd name="T18" fmla="*/ 23 w 23"/>
                <a:gd name="T19" fmla="*/ 324 h 324"/>
                <a:gd name="T20" fmla="*/ 11 w 23"/>
                <a:gd name="T2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324">
                  <a:moveTo>
                    <a:pt x="11" y="324"/>
                  </a:moveTo>
                  <a:lnTo>
                    <a:pt x="4" y="280"/>
                  </a:lnTo>
                  <a:lnTo>
                    <a:pt x="1" y="239"/>
                  </a:lnTo>
                  <a:lnTo>
                    <a:pt x="0" y="199"/>
                  </a:lnTo>
                  <a:lnTo>
                    <a:pt x="1" y="159"/>
                  </a:lnTo>
                  <a:lnTo>
                    <a:pt x="3" y="119"/>
                  </a:lnTo>
                  <a:lnTo>
                    <a:pt x="8" y="80"/>
                  </a:lnTo>
                  <a:lnTo>
                    <a:pt x="12" y="40"/>
                  </a:lnTo>
                  <a:lnTo>
                    <a:pt x="17" y="0"/>
                  </a:lnTo>
                  <a:lnTo>
                    <a:pt x="23" y="324"/>
                  </a:lnTo>
                  <a:lnTo>
                    <a:pt x="11" y="3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4" name="Freeform 194"/>
            <p:cNvSpPr>
              <a:spLocks/>
            </p:cNvSpPr>
            <p:nvPr/>
          </p:nvSpPr>
          <p:spPr bwMode="auto">
            <a:xfrm>
              <a:off x="8457" y="7064"/>
              <a:ext cx="38" cy="207"/>
            </a:xfrm>
            <a:custGeom>
              <a:avLst/>
              <a:gdLst>
                <a:gd name="T0" fmla="*/ 12 w 38"/>
                <a:gd name="T1" fmla="*/ 207 h 207"/>
                <a:gd name="T2" fmla="*/ 0 w 38"/>
                <a:gd name="T3" fmla="*/ 207 h 207"/>
                <a:gd name="T4" fmla="*/ 1 w 38"/>
                <a:gd name="T5" fmla="*/ 180 h 207"/>
                <a:gd name="T6" fmla="*/ 5 w 38"/>
                <a:gd name="T7" fmla="*/ 152 h 207"/>
                <a:gd name="T8" fmla="*/ 9 w 38"/>
                <a:gd name="T9" fmla="*/ 125 h 207"/>
                <a:gd name="T10" fmla="*/ 14 w 38"/>
                <a:gd name="T11" fmla="*/ 99 h 207"/>
                <a:gd name="T12" fmla="*/ 18 w 38"/>
                <a:gd name="T13" fmla="*/ 71 h 207"/>
                <a:gd name="T14" fmla="*/ 23 w 38"/>
                <a:gd name="T15" fmla="*/ 47 h 207"/>
                <a:gd name="T16" fmla="*/ 29 w 38"/>
                <a:gd name="T17" fmla="*/ 22 h 207"/>
                <a:gd name="T18" fmla="*/ 36 w 38"/>
                <a:gd name="T19" fmla="*/ 0 h 207"/>
                <a:gd name="T20" fmla="*/ 38 w 38"/>
                <a:gd name="T21" fmla="*/ 24 h 207"/>
                <a:gd name="T22" fmla="*/ 38 w 38"/>
                <a:gd name="T23" fmla="*/ 50 h 207"/>
                <a:gd name="T24" fmla="*/ 34 w 38"/>
                <a:gd name="T25" fmla="*/ 74 h 207"/>
                <a:gd name="T26" fmla="*/ 30 w 38"/>
                <a:gd name="T27" fmla="*/ 100 h 207"/>
                <a:gd name="T28" fmla="*/ 24 w 38"/>
                <a:gd name="T29" fmla="*/ 127 h 207"/>
                <a:gd name="T30" fmla="*/ 20 w 38"/>
                <a:gd name="T31" fmla="*/ 152 h 207"/>
                <a:gd name="T32" fmla="*/ 15 w 38"/>
                <a:gd name="T33" fmla="*/ 180 h 207"/>
                <a:gd name="T34" fmla="*/ 12 w 38"/>
                <a:gd name="T3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07">
                  <a:moveTo>
                    <a:pt x="12" y="207"/>
                  </a:moveTo>
                  <a:lnTo>
                    <a:pt x="0" y="207"/>
                  </a:lnTo>
                  <a:lnTo>
                    <a:pt x="1" y="180"/>
                  </a:lnTo>
                  <a:lnTo>
                    <a:pt x="5" y="152"/>
                  </a:lnTo>
                  <a:lnTo>
                    <a:pt x="9" y="125"/>
                  </a:lnTo>
                  <a:lnTo>
                    <a:pt x="14" y="99"/>
                  </a:lnTo>
                  <a:lnTo>
                    <a:pt x="18" y="71"/>
                  </a:lnTo>
                  <a:lnTo>
                    <a:pt x="23" y="47"/>
                  </a:lnTo>
                  <a:lnTo>
                    <a:pt x="29" y="22"/>
                  </a:lnTo>
                  <a:lnTo>
                    <a:pt x="36" y="0"/>
                  </a:lnTo>
                  <a:lnTo>
                    <a:pt x="38" y="24"/>
                  </a:lnTo>
                  <a:lnTo>
                    <a:pt x="38" y="50"/>
                  </a:lnTo>
                  <a:lnTo>
                    <a:pt x="34" y="74"/>
                  </a:lnTo>
                  <a:lnTo>
                    <a:pt x="30" y="100"/>
                  </a:lnTo>
                  <a:lnTo>
                    <a:pt x="24" y="127"/>
                  </a:lnTo>
                  <a:lnTo>
                    <a:pt x="20" y="152"/>
                  </a:lnTo>
                  <a:lnTo>
                    <a:pt x="15" y="180"/>
                  </a:lnTo>
                  <a:lnTo>
                    <a:pt x="12" y="2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5" name="Freeform 195"/>
            <p:cNvSpPr>
              <a:spLocks/>
            </p:cNvSpPr>
            <p:nvPr/>
          </p:nvSpPr>
          <p:spPr bwMode="auto">
            <a:xfrm>
              <a:off x="9205" y="7106"/>
              <a:ext cx="226" cy="404"/>
            </a:xfrm>
            <a:custGeom>
              <a:avLst/>
              <a:gdLst>
                <a:gd name="T0" fmla="*/ 165 w 226"/>
                <a:gd name="T1" fmla="*/ 300 h 404"/>
                <a:gd name="T2" fmla="*/ 174 w 226"/>
                <a:gd name="T3" fmla="*/ 309 h 404"/>
                <a:gd name="T4" fmla="*/ 185 w 226"/>
                <a:gd name="T5" fmla="*/ 321 h 404"/>
                <a:gd name="T6" fmla="*/ 193 w 226"/>
                <a:gd name="T7" fmla="*/ 334 h 404"/>
                <a:gd name="T8" fmla="*/ 202 w 226"/>
                <a:gd name="T9" fmla="*/ 348 h 404"/>
                <a:gd name="T10" fmla="*/ 208 w 226"/>
                <a:gd name="T11" fmla="*/ 362 h 404"/>
                <a:gd name="T12" fmla="*/ 216 w 226"/>
                <a:gd name="T13" fmla="*/ 375 h 404"/>
                <a:gd name="T14" fmla="*/ 220 w 226"/>
                <a:gd name="T15" fmla="*/ 389 h 404"/>
                <a:gd name="T16" fmla="*/ 226 w 226"/>
                <a:gd name="T17" fmla="*/ 404 h 404"/>
                <a:gd name="T18" fmla="*/ 202 w 226"/>
                <a:gd name="T19" fmla="*/ 398 h 404"/>
                <a:gd name="T20" fmla="*/ 173 w 226"/>
                <a:gd name="T21" fmla="*/ 351 h 404"/>
                <a:gd name="T22" fmla="*/ 147 w 226"/>
                <a:gd name="T23" fmla="*/ 305 h 404"/>
                <a:gd name="T24" fmla="*/ 121 w 226"/>
                <a:gd name="T25" fmla="*/ 257 h 404"/>
                <a:gd name="T26" fmla="*/ 98 w 226"/>
                <a:gd name="T27" fmla="*/ 210 h 404"/>
                <a:gd name="T28" fmla="*/ 73 w 226"/>
                <a:gd name="T29" fmla="*/ 161 h 404"/>
                <a:gd name="T30" fmla="*/ 51 w 226"/>
                <a:gd name="T31" fmla="*/ 114 h 404"/>
                <a:gd name="T32" fmla="*/ 26 w 226"/>
                <a:gd name="T33" fmla="*/ 66 h 404"/>
                <a:gd name="T34" fmla="*/ 0 w 226"/>
                <a:gd name="T35" fmla="*/ 19 h 404"/>
                <a:gd name="T36" fmla="*/ 0 w 226"/>
                <a:gd name="T37" fmla="*/ 0 h 404"/>
                <a:gd name="T38" fmla="*/ 23 w 226"/>
                <a:gd name="T39" fmla="*/ 34 h 404"/>
                <a:gd name="T40" fmla="*/ 46 w 226"/>
                <a:gd name="T41" fmla="*/ 71 h 404"/>
                <a:gd name="T42" fmla="*/ 66 w 226"/>
                <a:gd name="T43" fmla="*/ 107 h 404"/>
                <a:gd name="T44" fmla="*/ 87 w 226"/>
                <a:gd name="T45" fmla="*/ 146 h 404"/>
                <a:gd name="T46" fmla="*/ 106 w 226"/>
                <a:gd name="T47" fmla="*/ 182 h 404"/>
                <a:gd name="T48" fmla="*/ 125 w 226"/>
                <a:gd name="T49" fmla="*/ 222 h 404"/>
                <a:gd name="T50" fmla="*/ 144 w 226"/>
                <a:gd name="T51" fmla="*/ 260 h 404"/>
                <a:gd name="T52" fmla="*/ 165 w 226"/>
                <a:gd name="T53" fmla="*/ 30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404">
                  <a:moveTo>
                    <a:pt x="165" y="300"/>
                  </a:moveTo>
                  <a:lnTo>
                    <a:pt x="174" y="309"/>
                  </a:lnTo>
                  <a:lnTo>
                    <a:pt x="185" y="321"/>
                  </a:lnTo>
                  <a:lnTo>
                    <a:pt x="193" y="334"/>
                  </a:lnTo>
                  <a:lnTo>
                    <a:pt x="202" y="348"/>
                  </a:lnTo>
                  <a:lnTo>
                    <a:pt x="208" y="362"/>
                  </a:lnTo>
                  <a:lnTo>
                    <a:pt x="216" y="375"/>
                  </a:lnTo>
                  <a:lnTo>
                    <a:pt x="220" y="389"/>
                  </a:lnTo>
                  <a:lnTo>
                    <a:pt x="226" y="404"/>
                  </a:lnTo>
                  <a:lnTo>
                    <a:pt x="202" y="398"/>
                  </a:lnTo>
                  <a:lnTo>
                    <a:pt x="173" y="351"/>
                  </a:lnTo>
                  <a:lnTo>
                    <a:pt x="147" y="305"/>
                  </a:lnTo>
                  <a:lnTo>
                    <a:pt x="121" y="257"/>
                  </a:lnTo>
                  <a:lnTo>
                    <a:pt x="98" y="210"/>
                  </a:lnTo>
                  <a:lnTo>
                    <a:pt x="73" y="161"/>
                  </a:lnTo>
                  <a:lnTo>
                    <a:pt x="51" y="114"/>
                  </a:lnTo>
                  <a:lnTo>
                    <a:pt x="26" y="6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3" y="34"/>
                  </a:lnTo>
                  <a:lnTo>
                    <a:pt x="46" y="71"/>
                  </a:lnTo>
                  <a:lnTo>
                    <a:pt x="66" y="107"/>
                  </a:lnTo>
                  <a:lnTo>
                    <a:pt x="87" y="146"/>
                  </a:lnTo>
                  <a:lnTo>
                    <a:pt x="106" y="182"/>
                  </a:lnTo>
                  <a:lnTo>
                    <a:pt x="125" y="222"/>
                  </a:lnTo>
                  <a:lnTo>
                    <a:pt x="144" y="260"/>
                  </a:lnTo>
                  <a:lnTo>
                    <a:pt x="165" y="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6" name="Freeform 196"/>
            <p:cNvSpPr>
              <a:spLocks/>
            </p:cNvSpPr>
            <p:nvPr/>
          </p:nvSpPr>
          <p:spPr bwMode="auto">
            <a:xfrm>
              <a:off x="8169" y="7168"/>
              <a:ext cx="172" cy="458"/>
            </a:xfrm>
            <a:custGeom>
              <a:avLst/>
              <a:gdLst>
                <a:gd name="T0" fmla="*/ 31 w 172"/>
                <a:gd name="T1" fmla="*/ 428 h 458"/>
                <a:gd name="T2" fmla="*/ 25 w 172"/>
                <a:gd name="T3" fmla="*/ 436 h 458"/>
                <a:gd name="T4" fmla="*/ 20 w 172"/>
                <a:gd name="T5" fmla="*/ 443 h 458"/>
                <a:gd name="T6" fmla="*/ 17 w 172"/>
                <a:gd name="T7" fmla="*/ 449 h 458"/>
                <a:gd name="T8" fmla="*/ 19 w 172"/>
                <a:gd name="T9" fmla="*/ 458 h 458"/>
                <a:gd name="T10" fmla="*/ 0 w 172"/>
                <a:gd name="T11" fmla="*/ 458 h 458"/>
                <a:gd name="T12" fmla="*/ 20 w 172"/>
                <a:gd name="T13" fmla="*/ 400 h 458"/>
                <a:gd name="T14" fmla="*/ 40 w 172"/>
                <a:gd name="T15" fmla="*/ 344 h 458"/>
                <a:gd name="T16" fmla="*/ 60 w 172"/>
                <a:gd name="T17" fmla="*/ 286 h 458"/>
                <a:gd name="T18" fmla="*/ 81 w 172"/>
                <a:gd name="T19" fmla="*/ 229 h 458"/>
                <a:gd name="T20" fmla="*/ 101 w 172"/>
                <a:gd name="T21" fmla="*/ 171 h 458"/>
                <a:gd name="T22" fmla="*/ 124 w 172"/>
                <a:gd name="T23" fmla="*/ 114 h 458"/>
                <a:gd name="T24" fmla="*/ 146 w 172"/>
                <a:gd name="T25" fmla="*/ 56 h 458"/>
                <a:gd name="T26" fmla="*/ 172 w 172"/>
                <a:gd name="T27" fmla="*/ 0 h 458"/>
                <a:gd name="T28" fmla="*/ 159 w 172"/>
                <a:gd name="T29" fmla="*/ 52 h 458"/>
                <a:gd name="T30" fmla="*/ 146 w 172"/>
                <a:gd name="T31" fmla="*/ 105 h 458"/>
                <a:gd name="T32" fmla="*/ 127 w 172"/>
                <a:gd name="T33" fmla="*/ 159 h 458"/>
                <a:gd name="T34" fmla="*/ 110 w 172"/>
                <a:gd name="T35" fmla="*/ 214 h 458"/>
                <a:gd name="T36" fmla="*/ 89 w 172"/>
                <a:gd name="T37" fmla="*/ 267 h 458"/>
                <a:gd name="T38" fmla="*/ 69 w 172"/>
                <a:gd name="T39" fmla="*/ 321 h 458"/>
                <a:gd name="T40" fmla="*/ 49 w 172"/>
                <a:gd name="T41" fmla="*/ 374 h 458"/>
                <a:gd name="T42" fmla="*/ 31 w 172"/>
                <a:gd name="T43" fmla="*/ 42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458">
                  <a:moveTo>
                    <a:pt x="31" y="428"/>
                  </a:moveTo>
                  <a:lnTo>
                    <a:pt x="25" y="436"/>
                  </a:lnTo>
                  <a:lnTo>
                    <a:pt x="20" y="443"/>
                  </a:lnTo>
                  <a:lnTo>
                    <a:pt x="17" y="449"/>
                  </a:lnTo>
                  <a:lnTo>
                    <a:pt x="19" y="458"/>
                  </a:lnTo>
                  <a:lnTo>
                    <a:pt x="0" y="458"/>
                  </a:lnTo>
                  <a:lnTo>
                    <a:pt x="20" y="400"/>
                  </a:lnTo>
                  <a:lnTo>
                    <a:pt x="40" y="344"/>
                  </a:lnTo>
                  <a:lnTo>
                    <a:pt x="60" y="286"/>
                  </a:lnTo>
                  <a:lnTo>
                    <a:pt x="81" y="229"/>
                  </a:lnTo>
                  <a:lnTo>
                    <a:pt x="101" y="171"/>
                  </a:lnTo>
                  <a:lnTo>
                    <a:pt x="124" y="114"/>
                  </a:lnTo>
                  <a:lnTo>
                    <a:pt x="146" y="56"/>
                  </a:lnTo>
                  <a:lnTo>
                    <a:pt x="172" y="0"/>
                  </a:lnTo>
                  <a:lnTo>
                    <a:pt x="159" y="52"/>
                  </a:lnTo>
                  <a:lnTo>
                    <a:pt x="146" y="105"/>
                  </a:lnTo>
                  <a:lnTo>
                    <a:pt x="127" y="159"/>
                  </a:lnTo>
                  <a:lnTo>
                    <a:pt x="110" y="214"/>
                  </a:lnTo>
                  <a:lnTo>
                    <a:pt x="89" y="267"/>
                  </a:lnTo>
                  <a:lnTo>
                    <a:pt x="69" y="321"/>
                  </a:lnTo>
                  <a:lnTo>
                    <a:pt x="49" y="374"/>
                  </a:lnTo>
                  <a:lnTo>
                    <a:pt x="31" y="4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037" name="Rectangle 197"/>
            <p:cNvSpPr>
              <a:spLocks noChangeArrowheads="1"/>
            </p:cNvSpPr>
            <p:nvPr/>
          </p:nvSpPr>
          <p:spPr bwMode="auto">
            <a:xfrm>
              <a:off x="9763" y="7700"/>
              <a:ext cx="12" cy="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STATISCHE ELEKTRICITEIT</a:t>
            </a:r>
            <a:br>
              <a:rPr lang="nl-BE" sz="4000"/>
            </a:br>
            <a:r>
              <a:rPr lang="nl-BE" sz="2800" b="1">
                <a:solidFill>
                  <a:schemeClr val="accent1"/>
                </a:solidFill>
              </a:rPr>
              <a:t>MOGELIJKE SITUATIES</a:t>
            </a:r>
            <a:endParaRPr lang="nl-NL" sz="4000" b="1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nl-BE" sz="2400"/>
              <a:t>Lopen over nylon vloerbedekking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Wrijven over kunststof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Kleding die wrijft over menselijk lichaam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Verfspuiten en gelijkaardige activiteiten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Laden en lossen van poeder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Pneumatisch transport van poeders en korrels in mengers en doseersluizen van weegbunkers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Opstijgende gas- of dampbellen die turbulentie veroorzaken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Stromen van olie door een leiding naar een tank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Uitstromen uit leidingen</a:t>
            </a:r>
          </a:p>
          <a:p>
            <a:pPr lvl="1">
              <a:lnSpc>
                <a:spcPct val="80000"/>
              </a:lnSpc>
            </a:pPr>
            <a:r>
              <a:rPr lang="nl-BE" sz="2400"/>
              <a:t>Gebruik van drijfriemen</a:t>
            </a:r>
          </a:p>
          <a:p>
            <a:pPr lvl="1">
              <a:lnSpc>
                <a:spcPct val="80000"/>
              </a:lnSpc>
            </a:pPr>
            <a:endParaRPr lang="nl-N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STATISCHE ELEKTRICITEIT</a:t>
            </a:r>
            <a:br>
              <a:rPr lang="nl-BE" sz="4000"/>
            </a:br>
            <a:r>
              <a:rPr lang="nl-BE" sz="2800">
                <a:solidFill>
                  <a:srgbClr val="FF0066"/>
                </a:solidFill>
              </a:rPr>
              <a:t>Hoe beperken?</a:t>
            </a:r>
            <a:endParaRPr lang="nl-NL" sz="4000">
              <a:solidFill>
                <a:srgbClr val="FF0066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87888"/>
          </a:xfrm>
        </p:spPr>
        <p:txBody>
          <a:bodyPr/>
          <a:lstStyle/>
          <a:p>
            <a:pPr lvl="1"/>
            <a:r>
              <a:rPr lang="nl-BE"/>
              <a:t>Antistatisch schoeisel en kledij dragen</a:t>
            </a:r>
          </a:p>
          <a:p>
            <a:pPr lvl="1"/>
            <a:r>
              <a:rPr lang="nl-BE"/>
              <a:t>Aarding aanbrengen</a:t>
            </a:r>
          </a:p>
          <a:p>
            <a:pPr lvl="1"/>
            <a:r>
              <a:rPr lang="nl-BE"/>
              <a:t>Equipotentiale verbindingen bij het overtappen en bij assemblage van elektronische toestellen</a:t>
            </a:r>
          </a:p>
          <a:p>
            <a:pPr lvl="1"/>
            <a:r>
              <a:rPr lang="nl-BE"/>
              <a:t>Metaalvezels verwerken in het product</a:t>
            </a:r>
          </a:p>
          <a:p>
            <a:pPr lvl="1"/>
            <a:r>
              <a:rPr lang="nl-BE"/>
              <a:t>De relatieve vochtigheid verhogen (&gt;65%)</a:t>
            </a:r>
          </a:p>
          <a:p>
            <a:pPr lvl="1"/>
            <a:r>
              <a:rPr lang="nl-BE"/>
              <a:t>Plaatselijk afzuiging (onder de onderste explosiegrens)</a:t>
            </a:r>
            <a:endParaRPr lang="nl-NL"/>
          </a:p>
        </p:txBody>
      </p:sp>
      <p:pic>
        <p:nvPicPr>
          <p:cNvPr id="37892" name="Picture 4" descr="PIC 272 Geleidende schoenen verplicht Ø 100 mm uitgevoerd in  Aluminium pl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12875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079500"/>
          </a:xfrm>
        </p:spPr>
        <p:txBody>
          <a:bodyPr/>
          <a:lstStyle/>
          <a:p>
            <a:r>
              <a:rPr lang="nl-BE"/>
              <a:t>VOORBEELDVRAAG </a:t>
            </a:r>
            <a:r>
              <a:rPr lang="nl-BE" b="1">
                <a:solidFill>
                  <a:srgbClr val="FF0066"/>
                </a:solidFill>
              </a:rPr>
              <a:t>1</a:t>
            </a:r>
            <a:endParaRPr lang="nl-NL" b="1">
              <a:solidFill>
                <a:srgbClr val="FF0066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824412"/>
          </a:xfrm>
        </p:spPr>
        <p:txBody>
          <a:bodyPr/>
          <a:lstStyle/>
          <a:p>
            <a:r>
              <a:rPr lang="nl-BE"/>
              <a:t>Wat is het effect van een grotere spanning bij elektriciteit</a:t>
            </a:r>
          </a:p>
          <a:p>
            <a:pPr lvl="1"/>
            <a:r>
              <a:rPr lang="nl-BE"/>
              <a:t>a) de weerstand tussen de contactpunten wordt kleiner</a:t>
            </a:r>
          </a:p>
          <a:p>
            <a:pPr lvl="1"/>
            <a:r>
              <a:rPr lang="nl-BE"/>
              <a:t>b) de stroom die via het contact loopt is groter</a:t>
            </a:r>
          </a:p>
          <a:p>
            <a:pPr lvl="1"/>
            <a:r>
              <a:rPr lang="nl-BE"/>
              <a:t>c) de stroom die via het contact loopt is kleiner</a:t>
            </a:r>
          </a:p>
          <a:p>
            <a:pPr>
              <a:lnSpc>
                <a:spcPct val="130000"/>
              </a:lnSpc>
            </a:pPr>
            <a:r>
              <a:rPr lang="nl-BE"/>
              <a:t>Antwoord: </a:t>
            </a:r>
          </a:p>
          <a:p>
            <a:pPr lvl="1">
              <a:lnSpc>
                <a:spcPct val="130000"/>
              </a:lnSpc>
            </a:pPr>
            <a:r>
              <a:rPr lang="nl-B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nl-BE"/>
              <a:t>VOORBEELDVRAAG </a:t>
            </a:r>
            <a:r>
              <a:rPr lang="nl-BE" b="1">
                <a:solidFill>
                  <a:srgbClr val="FF0066"/>
                </a:solidFill>
              </a:rPr>
              <a:t>2</a:t>
            </a:r>
            <a:endParaRPr lang="nl-NL" b="1">
              <a:solidFill>
                <a:srgbClr val="FF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895850"/>
          </a:xfrm>
        </p:spPr>
        <p:txBody>
          <a:bodyPr/>
          <a:lstStyle/>
          <a:p>
            <a:r>
              <a:rPr lang="nl-BE" sz="2800"/>
              <a:t>Welke factor beïnvloedt de grootte van de stroom bij een stroomdoorgang door het lichaam?</a:t>
            </a:r>
          </a:p>
          <a:p>
            <a:pPr lvl="1"/>
            <a:r>
              <a:rPr lang="nl-BE" sz="2400"/>
              <a:t>a) Het gewicht, hoe zwaarder de persoon des te groter de stroom</a:t>
            </a:r>
          </a:p>
          <a:p>
            <a:pPr lvl="1"/>
            <a:r>
              <a:rPr lang="nl-BE" sz="2400"/>
              <a:t>b) De dikte van de huid: hoe dikker de huid des te groter de stroom</a:t>
            </a:r>
          </a:p>
          <a:p>
            <a:pPr lvl="1"/>
            <a:r>
              <a:rPr lang="nl-BE" sz="2400"/>
              <a:t>c) Het aanrakingsoppervlak: hoe groter het aanrakingsoppervlak des te groter de stroom</a:t>
            </a:r>
          </a:p>
          <a:p>
            <a:pPr>
              <a:lnSpc>
                <a:spcPct val="120000"/>
              </a:lnSpc>
            </a:pPr>
            <a:r>
              <a:rPr lang="nl-BE" sz="2800"/>
              <a:t>Antwoord:</a:t>
            </a:r>
          </a:p>
          <a:p>
            <a:pPr lvl="1">
              <a:lnSpc>
                <a:spcPct val="120000"/>
              </a:lnSpc>
            </a:pPr>
            <a:r>
              <a:rPr lang="nl-B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nl-NL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VOORBEELDVRAAG </a:t>
            </a:r>
            <a:r>
              <a:rPr lang="nl-BE" b="1">
                <a:solidFill>
                  <a:srgbClr val="FF0066"/>
                </a:solidFill>
              </a:rPr>
              <a:t>3</a:t>
            </a:r>
            <a:endParaRPr lang="nl-NL" b="1">
              <a:solidFill>
                <a:srgbClr val="FF0066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1988"/>
          </a:xfrm>
        </p:spPr>
        <p:txBody>
          <a:bodyPr/>
          <a:lstStyle/>
          <a:p>
            <a:r>
              <a:rPr lang="nl-BE"/>
              <a:t>Vanaf welke lekstroom moet de aardlekschakelaar (differentieelschakelaar) op een werf de stroom onderbreken?</a:t>
            </a:r>
          </a:p>
          <a:p>
            <a:pPr lvl="1"/>
            <a:r>
              <a:rPr lang="nl-BE"/>
              <a:t>a) 3 mA</a:t>
            </a:r>
          </a:p>
          <a:p>
            <a:pPr lvl="1"/>
            <a:r>
              <a:rPr lang="nl-BE"/>
              <a:t>b) 30mA</a:t>
            </a:r>
          </a:p>
          <a:p>
            <a:pPr lvl="1"/>
            <a:r>
              <a:rPr lang="nl-BE"/>
              <a:t>c) 75mA</a:t>
            </a:r>
          </a:p>
          <a:p>
            <a:pPr>
              <a:lnSpc>
                <a:spcPct val="130000"/>
              </a:lnSpc>
            </a:pPr>
            <a:r>
              <a:rPr lang="nl-BE"/>
              <a:t>Antwoord:</a:t>
            </a:r>
          </a:p>
          <a:p>
            <a:pPr lvl="1"/>
            <a:r>
              <a:rPr lang="nl-B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VOORBEELDVRAAG </a:t>
            </a:r>
            <a:r>
              <a:rPr lang="nl-BE" b="1">
                <a:solidFill>
                  <a:srgbClr val="FF0066"/>
                </a:solidFill>
              </a:rPr>
              <a:t>4</a:t>
            </a:r>
            <a:endParaRPr lang="nl-NL" b="1">
              <a:solidFill>
                <a:srgbClr val="FF0066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16450"/>
          </a:xfrm>
        </p:spPr>
        <p:txBody>
          <a:bodyPr/>
          <a:lstStyle/>
          <a:p>
            <a:r>
              <a:rPr lang="nl-BE"/>
              <a:t>Tegen wat beschermt een automaat of zekering in een elektrische installatie?</a:t>
            </a:r>
          </a:p>
          <a:p>
            <a:pPr lvl="1"/>
            <a:r>
              <a:rPr lang="nl-BE"/>
              <a:t>a) elektrocutie</a:t>
            </a:r>
          </a:p>
          <a:p>
            <a:pPr lvl="1"/>
            <a:r>
              <a:rPr lang="nl-BE"/>
              <a:t>b) kortsluiting</a:t>
            </a:r>
          </a:p>
          <a:p>
            <a:pPr lvl="1"/>
            <a:r>
              <a:rPr lang="nl-BE"/>
              <a:t>c) statische elektriciteit</a:t>
            </a:r>
          </a:p>
          <a:p>
            <a:pPr>
              <a:lnSpc>
                <a:spcPct val="140000"/>
              </a:lnSpc>
            </a:pPr>
            <a:r>
              <a:rPr lang="nl-BE"/>
              <a:t>Antwoord:</a:t>
            </a:r>
          </a:p>
          <a:p>
            <a:pPr lvl="1">
              <a:lnSpc>
                <a:spcPct val="120000"/>
              </a:lnSpc>
            </a:pPr>
            <a:r>
              <a:rPr lang="nl-BE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endParaRPr lang="nl-NL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hlink"/>
                </a:solidFill>
              </a:rPr>
              <a:t>EENHEDEN / GROOTHEDEN</a:t>
            </a:r>
            <a:endParaRPr lang="nl-NL">
              <a:solidFill>
                <a:schemeClr val="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Stroomsterkte</a:t>
            </a:r>
          </a:p>
          <a:p>
            <a:pPr lvl="1">
              <a:lnSpc>
                <a:spcPct val="90000"/>
              </a:lnSpc>
            </a:pPr>
            <a:r>
              <a:rPr lang="nl-BE"/>
              <a:t>Is het verplaatsen van elektronen</a:t>
            </a:r>
          </a:p>
          <a:p>
            <a:pPr lvl="1">
              <a:lnSpc>
                <a:spcPct val="90000"/>
              </a:lnSpc>
            </a:pPr>
            <a:r>
              <a:rPr lang="nl-BE"/>
              <a:t>Symbool:</a:t>
            </a:r>
            <a:r>
              <a:rPr lang="nl-BE">
                <a:solidFill>
                  <a:srgbClr val="FF3300"/>
                </a:solidFill>
              </a:rPr>
              <a:t> </a:t>
            </a:r>
            <a:r>
              <a:rPr lang="nl-B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lvl="1">
              <a:lnSpc>
                <a:spcPct val="90000"/>
              </a:lnSpc>
            </a:pPr>
            <a:r>
              <a:rPr lang="nl-BE"/>
              <a:t>Eenheid: </a:t>
            </a:r>
            <a:r>
              <a:rPr lang="nl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nl-BE"/>
              <a:t> (Ampère)</a:t>
            </a:r>
          </a:p>
          <a:p>
            <a:pPr>
              <a:lnSpc>
                <a:spcPct val="90000"/>
              </a:lnSpc>
            </a:pPr>
            <a:r>
              <a:rPr lang="nl-BE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Spanning</a:t>
            </a:r>
          </a:p>
          <a:p>
            <a:pPr lvl="1">
              <a:lnSpc>
                <a:spcPct val="90000"/>
              </a:lnSpc>
            </a:pPr>
            <a:r>
              <a:rPr lang="nl-BE"/>
              <a:t>Is de kracht (druk) waarmee de elektronen worden rond gestuurd in de kring</a:t>
            </a:r>
          </a:p>
          <a:p>
            <a:pPr lvl="1">
              <a:lnSpc>
                <a:spcPct val="90000"/>
              </a:lnSpc>
            </a:pPr>
            <a:r>
              <a:rPr lang="nl-BE"/>
              <a:t>Symbool: </a:t>
            </a:r>
            <a:r>
              <a:rPr lang="nl-B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lvl="1">
              <a:lnSpc>
                <a:spcPct val="90000"/>
              </a:lnSpc>
            </a:pPr>
            <a:r>
              <a:rPr lang="nl-BE"/>
              <a:t>Eenheid:</a:t>
            </a:r>
            <a:r>
              <a:rPr lang="nl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nl-BE">
                <a:solidFill>
                  <a:schemeClr val="hlink"/>
                </a:solidFill>
              </a:rPr>
              <a:t> </a:t>
            </a:r>
            <a:r>
              <a:rPr lang="nl-BE"/>
              <a:t>(Volt)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EENHEDEN / GROOTHEDEN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Weerstand</a:t>
            </a:r>
          </a:p>
          <a:p>
            <a:pPr lvl="1"/>
            <a:r>
              <a:rPr lang="nl-BE"/>
              <a:t>Is de tegenstand welke de elektrische stroom ondervindt doorheen de elektrische stroomkring.  Deze weerstand zorgt ervoor dat de stroom(sterkte) niet te groot wordt</a:t>
            </a:r>
          </a:p>
          <a:p>
            <a:pPr lvl="1"/>
            <a:r>
              <a:rPr lang="nl-BE"/>
              <a:t>Symbool: </a:t>
            </a:r>
            <a:r>
              <a:rPr lang="nl-BE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 lvl="1"/>
            <a:r>
              <a:rPr lang="nl-BE"/>
              <a:t>Eenheid: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Ω</a:t>
            </a:r>
            <a:r>
              <a:rPr lang="nl-BE"/>
              <a:t> (Ohm)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FF3300"/>
                </a:solidFill>
              </a:rPr>
              <a:t>DE WET VAN OHM</a:t>
            </a:r>
            <a:endParaRPr lang="nl-NL">
              <a:solidFill>
                <a:srgbClr val="FF3300"/>
              </a:solidFill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2060575"/>
          <a:ext cx="19431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Vergelijking" r:id="rId3" imgW="495000" imgH="444240" progId="Equation.3">
                  <p:embed/>
                </p:oleObj>
              </mc:Choice>
              <mc:Fallback>
                <p:oleObj name="Vergelijking" r:id="rId3" imgW="4950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60575"/>
                        <a:ext cx="1943100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11863" y="2060575"/>
          <a:ext cx="185420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Vergelijking" r:id="rId5" imgW="469800" imgH="444240" progId="Equation.3">
                  <p:embed/>
                </p:oleObj>
              </mc:Choice>
              <mc:Fallback>
                <p:oleObj name="Vergelijking" r:id="rId5" imgW="46980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060575"/>
                        <a:ext cx="1854200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140200" y="2420938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/>
              <a:t>of</a:t>
            </a:r>
            <a:endParaRPr lang="nl-NL" sz="200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95738" y="4581525"/>
            <a:ext cx="64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/>
              <a:t>of</a:t>
            </a:r>
            <a:endParaRPr lang="nl-NL" sz="2000"/>
          </a:p>
        </p:txBody>
      </p:sp>
      <p:graphicFrame>
        <p:nvGraphicFramePr>
          <p:cNvPr id="6154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75233940"/>
              </p:ext>
            </p:extLst>
          </p:nvPr>
        </p:nvGraphicFramePr>
        <p:xfrm>
          <a:off x="3059113" y="5194300"/>
          <a:ext cx="27114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Vergelijking" r:id="rId7" imgW="609480" imgH="177480" progId="Equation.3">
                  <p:embed/>
                </p:oleObj>
              </mc:Choice>
              <mc:Fallback>
                <p:oleObj name="Vergelijking" r:id="rId7" imgW="60948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194300"/>
                        <a:ext cx="27114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005637" cy="1143000"/>
          </a:xfrm>
        </p:spPr>
        <p:txBody>
          <a:bodyPr/>
          <a:lstStyle/>
          <a:p>
            <a:r>
              <a:rPr lang="nl-BE">
                <a:solidFill>
                  <a:srgbClr val="FF3300"/>
                </a:solidFill>
              </a:rPr>
              <a:t>DE WET VAN OHM</a:t>
            </a:r>
            <a:endParaRPr lang="nl-NL">
              <a:solidFill>
                <a:srgbClr val="FF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>
                <a:solidFill>
                  <a:schemeClr val="hlink"/>
                </a:solidFill>
              </a:rPr>
              <a:t>BESLUITEN</a:t>
            </a:r>
          </a:p>
          <a:p>
            <a:pPr lvl="1"/>
            <a:r>
              <a:rPr lang="nl-BE"/>
              <a:t>Bij gelijkblijvende U : </a:t>
            </a:r>
          </a:p>
          <a:p>
            <a:pPr lvl="2"/>
            <a:r>
              <a:rPr lang="nl-BE" sz="2800"/>
              <a:t>I      als  R           en </a:t>
            </a:r>
          </a:p>
          <a:p>
            <a:pPr lvl="2"/>
            <a:r>
              <a:rPr lang="nl-BE" sz="2800"/>
              <a:t>I      als  R  </a:t>
            </a:r>
          </a:p>
          <a:p>
            <a:pPr lvl="2">
              <a:buFontTx/>
              <a:buNone/>
            </a:pPr>
            <a:endParaRPr lang="nl-BE" sz="1600"/>
          </a:p>
          <a:p>
            <a:pPr lvl="1"/>
            <a:r>
              <a:rPr lang="nl-BE"/>
              <a:t>Bij gelijkblijvende R:</a:t>
            </a:r>
          </a:p>
          <a:p>
            <a:pPr lvl="2"/>
            <a:r>
              <a:rPr lang="nl-BE" sz="2800"/>
              <a:t>I       als   U          en</a:t>
            </a:r>
          </a:p>
          <a:p>
            <a:pPr lvl="2"/>
            <a:r>
              <a:rPr lang="nl-BE" sz="2800"/>
              <a:t>I       als   U</a:t>
            </a:r>
            <a:endParaRPr lang="nl-NL" sz="280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1835150" y="2781300"/>
            <a:ext cx="215900" cy="287338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419475" y="2852738"/>
            <a:ext cx="215900" cy="2159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979613" y="4581525"/>
            <a:ext cx="215900" cy="287338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3635375" y="4581525"/>
            <a:ext cx="215900" cy="287338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492500" y="3357563"/>
            <a:ext cx="215900" cy="287337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908175" y="3357563"/>
            <a:ext cx="215900" cy="2159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908175" y="5157788"/>
            <a:ext cx="215900" cy="2159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708400" y="5157788"/>
            <a:ext cx="215900" cy="2159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4932363" y="2205038"/>
            <a:ext cx="1727200" cy="2132012"/>
            <a:chOff x="2018" y="2387"/>
            <a:chExt cx="1361" cy="1590"/>
          </a:xfrm>
        </p:grpSpPr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018" y="2387"/>
              <a:ext cx="1361" cy="1451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2109" y="2750"/>
              <a:ext cx="999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sz="6600">
                  <a:cs typeface="Arial" charset="0"/>
                </a:rPr>
                <a:t>I=</a:t>
              </a:r>
              <a:endParaRPr lang="nl-NL" sz="6600">
                <a:cs typeface="Arial" charset="0"/>
              </a:endParaRPr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2699" y="2432"/>
              <a:ext cx="409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sz="6600">
                  <a:cs typeface="Arial" charset="0"/>
                </a:rPr>
                <a:t>U</a:t>
              </a:r>
              <a:endParaRPr lang="nl-NL" sz="6600">
                <a:cs typeface="Arial" charset="0"/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2699" y="3158"/>
              <a:ext cx="409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sz="6600">
                  <a:cs typeface="Arial" charset="0"/>
                </a:rPr>
                <a:t>R</a:t>
              </a:r>
              <a:endParaRPr lang="nl-NL" sz="6600">
                <a:cs typeface="Arial" charset="0"/>
              </a:endParaRPr>
            </a:p>
          </p:txBody>
        </p:sp>
        <p:sp>
          <p:nvSpPr>
            <p:cNvPr id="10258" name="Line 12"/>
            <p:cNvSpPr>
              <a:spLocks noChangeShapeType="1"/>
            </p:cNvSpPr>
            <p:nvPr/>
          </p:nvSpPr>
          <p:spPr bwMode="auto">
            <a:xfrm>
              <a:off x="2744" y="3113"/>
              <a:ext cx="49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10259" name="Picture 6" descr="~AUT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5" r="3436" b="9468"/>
          <a:stretch>
            <a:fillRect/>
          </a:stretch>
        </p:blipFill>
        <p:spPr bwMode="auto">
          <a:xfrm>
            <a:off x="7069138" y="908050"/>
            <a:ext cx="2074862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66CC"/>
                </a:solidFill>
              </a:rPr>
              <a:t>ELEKTRISCH VERMOGEN</a:t>
            </a:r>
            <a:endParaRPr lang="nl-NL">
              <a:solidFill>
                <a:srgbClr val="0066CC"/>
              </a:solidFill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628775"/>
          <a:ext cx="29527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Vergelijking" r:id="rId3" imgW="596880" imgH="190440" progId="Equation.3">
                  <p:embed/>
                </p:oleObj>
              </mc:Choice>
              <mc:Fallback>
                <p:oleObj name="Vergelijking" r:id="rId3" imgW="5968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29527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79838" y="1628775"/>
            <a:ext cx="48244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u="sng">
                <a:solidFill>
                  <a:schemeClr val="hlink"/>
                </a:solidFill>
              </a:rPr>
              <a:t>Gevolg</a:t>
            </a:r>
            <a:r>
              <a:rPr lang="nl-BE" sz="2400"/>
              <a:t>:</a:t>
            </a:r>
          </a:p>
          <a:p>
            <a:pPr>
              <a:spcBef>
                <a:spcPct val="50000"/>
              </a:spcBef>
            </a:pPr>
            <a:r>
              <a:rPr lang="nl-BE" sz="2800"/>
              <a:t>Als U = en I     dan zal   P</a:t>
            </a:r>
            <a:endParaRPr lang="nl-NL" sz="2800"/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4508500"/>
          <a:ext cx="3195637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Vergelijking" r:id="rId5" imgW="647640" imgH="215640" progId="Equation.3">
                  <p:embed/>
                </p:oleObj>
              </mc:Choice>
              <mc:Fallback>
                <p:oleObj name="Vergelijking" r:id="rId5" imgW="6476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08500"/>
                        <a:ext cx="3195637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795963" y="2276475"/>
            <a:ext cx="215900" cy="287338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7956550" y="2276475"/>
            <a:ext cx="215900" cy="287338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851275" y="4508500"/>
            <a:ext cx="48244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u="sng">
                <a:solidFill>
                  <a:schemeClr val="hlink"/>
                </a:solidFill>
              </a:rPr>
              <a:t>Gevolg</a:t>
            </a:r>
            <a:r>
              <a:rPr lang="nl-BE" sz="2400">
                <a:solidFill>
                  <a:schemeClr val="hlink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nl-BE" sz="2800"/>
              <a:t>Als R = en I     dan zal   P  </a:t>
            </a:r>
          </a:p>
          <a:p>
            <a:pPr>
              <a:spcBef>
                <a:spcPct val="50000"/>
              </a:spcBef>
            </a:pPr>
            <a:r>
              <a:rPr lang="nl-BE" sz="2800"/>
              <a:t>           </a:t>
            </a:r>
            <a:endParaRPr lang="nl-NL" sz="280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5940425" y="5157788"/>
            <a:ext cx="215900" cy="287337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8027988" y="5157788"/>
            <a:ext cx="215900" cy="287337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8243888" y="5157788"/>
            <a:ext cx="215900" cy="287337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4067175" y="5805488"/>
            <a:ext cx="649288" cy="358775"/>
          </a:xfrm>
          <a:prstGeom prst="rightArrow">
            <a:avLst>
              <a:gd name="adj1" fmla="val 50000"/>
              <a:gd name="adj2" fmla="val 45243"/>
            </a:avLst>
          </a:prstGeom>
          <a:solidFill>
            <a:srgbClr val="FF3300"/>
          </a:solidFill>
          <a:ln w="222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83" name="Picture 19" descr="vuur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2808287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932363" y="5734050"/>
            <a:ext cx="302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800" b="1">
                <a:solidFill>
                  <a:srgbClr val="FF0066"/>
                </a:solidFill>
              </a:rPr>
              <a:t>oververhitting</a:t>
            </a:r>
            <a:r>
              <a:rPr lang="nl-BE" sz="2800">
                <a:solidFill>
                  <a:srgbClr val="FF0066"/>
                </a:solidFill>
              </a:rPr>
              <a:t>!</a:t>
            </a:r>
            <a:endParaRPr lang="nl-NL" sz="28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3" grpId="0" animBg="1"/>
      <p:bldP spid="11274" grpId="0" animBg="1"/>
      <p:bldP spid="11275" grpId="0"/>
      <p:bldP spid="11277" grpId="0" animBg="1"/>
      <p:bldP spid="11278" grpId="0" animBg="1"/>
      <p:bldP spid="11279" grpId="0" animBg="1"/>
      <p:bldP spid="11280" grpId="0" animBg="1"/>
      <p:bldP spid="1128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nl-BE">
                <a:solidFill>
                  <a:schemeClr val="hlink"/>
                </a:solidFill>
              </a:rPr>
              <a:t>ELEKTRICITEIT -	 MENS</a:t>
            </a:r>
            <a:endParaRPr lang="nl-NL">
              <a:solidFill>
                <a:schemeClr val="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229600" cy="4857750"/>
          </a:xfrm>
        </p:spPr>
        <p:txBody>
          <a:bodyPr/>
          <a:lstStyle/>
          <a:p>
            <a:r>
              <a:rPr lang="nl-BE">
                <a:solidFill>
                  <a:srgbClr val="0066CC"/>
                </a:solidFill>
              </a:rPr>
              <a:t>INVLOEDSFACTOREN   </a:t>
            </a:r>
            <a:r>
              <a:rPr lang="nl-BE"/>
              <a:t>  I door lichaam</a:t>
            </a:r>
          </a:p>
          <a:p>
            <a:endParaRPr lang="nl-BE"/>
          </a:p>
          <a:p>
            <a:pPr>
              <a:lnSpc>
                <a:spcPct val="150000"/>
              </a:lnSpc>
            </a:pPr>
            <a:r>
              <a:rPr lang="nl-BE" sz="2400" b="1">
                <a:solidFill>
                  <a:schemeClr val="folHlink"/>
                </a:solidFill>
              </a:rPr>
              <a:t>R lichaam (Rm)</a:t>
            </a:r>
          </a:p>
          <a:p>
            <a:pPr>
              <a:lnSpc>
                <a:spcPct val="150000"/>
              </a:lnSpc>
            </a:pPr>
            <a:r>
              <a:rPr lang="nl-BE" sz="2400" b="1">
                <a:solidFill>
                  <a:schemeClr val="folHlink"/>
                </a:solidFill>
              </a:rPr>
              <a:t>R huid (Rc)</a:t>
            </a:r>
          </a:p>
          <a:p>
            <a:pPr>
              <a:lnSpc>
                <a:spcPct val="150000"/>
              </a:lnSpc>
            </a:pPr>
            <a:r>
              <a:rPr lang="nl-BE" sz="2400" b="1">
                <a:solidFill>
                  <a:schemeClr val="folHlink"/>
                </a:solidFill>
              </a:rPr>
              <a:t>Aanrakingsoppervlak(Rc)</a:t>
            </a:r>
          </a:p>
          <a:p>
            <a:pPr>
              <a:lnSpc>
                <a:spcPct val="150000"/>
              </a:lnSpc>
            </a:pPr>
            <a:r>
              <a:rPr lang="nl-BE" sz="2400" b="1">
                <a:solidFill>
                  <a:schemeClr val="folHlink"/>
                </a:solidFill>
              </a:rPr>
              <a:t>R plaats waar je staat(Rma)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nl-BE" sz="2400"/>
              <a:t>        (hout – ijzer)</a:t>
            </a:r>
            <a:endParaRPr lang="nl-NL" sz="2400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932363" y="1268413"/>
            <a:ext cx="504825" cy="360362"/>
          </a:xfrm>
          <a:prstGeom prst="notched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461" name="Group 14"/>
          <p:cNvGrpSpPr>
            <a:grpSpLocks/>
          </p:cNvGrpSpPr>
          <p:nvPr/>
        </p:nvGrpSpPr>
        <p:grpSpPr bwMode="auto">
          <a:xfrm>
            <a:off x="4067175" y="2349500"/>
            <a:ext cx="4897438" cy="3768725"/>
            <a:chOff x="4730" y="5198"/>
            <a:chExt cx="9600" cy="6840"/>
          </a:xfrm>
        </p:grpSpPr>
        <p:grpSp>
          <p:nvGrpSpPr>
            <p:cNvPr id="14462" name="Group 15"/>
            <p:cNvGrpSpPr>
              <a:grpSpLocks/>
            </p:cNvGrpSpPr>
            <p:nvPr/>
          </p:nvGrpSpPr>
          <p:grpSpPr bwMode="auto">
            <a:xfrm>
              <a:off x="10010" y="5198"/>
              <a:ext cx="4309" cy="6365"/>
              <a:chOff x="10010" y="5198"/>
              <a:chExt cx="4309" cy="6365"/>
            </a:xfrm>
          </p:grpSpPr>
          <p:grpSp>
            <p:nvGrpSpPr>
              <p:cNvPr id="14463" name="Group 16"/>
              <p:cNvGrpSpPr>
                <a:grpSpLocks/>
              </p:cNvGrpSpPr>
              <p:nvPr/>
            </p:nvGrpSpPr>
            <p:grpSpPr bwMode="auto">
              <a:xfrm>
                <a:off x="10010" y="5198"/>
                <a:ext cx="4309" cy="6365"/>
                <a:chOff x="10041" y="4838"/>
                <a:chExt cx="4309" cy="6365"/>
              </a:xfrm>
            </p:grpSpPr>
            <p:grpSp>
              <p:nvGrpSpPr>
                <p:cNvPr id="14464" name="Group 17"/>
                <p:cNvGrpSpPr>
                  <a:grpSpLocks/>
                </p:cNvGrpSpPr>
                <p:nvPr/>
              </p:nvGrpSpPr>
              <p:grpSpPr bwMode="auto">
                <a:xfrm>
                  <a:off x="10130" y="4838"/>
                  <a:ext cx="4220" cy="6365"/>
                  <a:chOff x="10130" y="4838"/>
                  <a:chExt cx="4220" cy="6365"/>
                </a:xfrm>
              </p:grpSpPr>
              <p:sp>
                <p:nvSpPr>
                  <p:cNvPr id="14465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30" y="4838"/>
                    <a:ext cx="4220" cy="6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6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0160" y="5385"/>
                    <a:ext cx="4187" cy="5818"/>
                  </a:xfrm>
                  <a:custGeom>
                    <a:avLst/>
                    <a:gdLst>
                      <a:gd name="T0" fmla="*/ 3096 w 4187"/>
                      <a:gd name="T1" fmla="*/ 5734 h 5818"/>
                      <a:gd name="T2" fmla="*/ 2498 w 4187"/>
                      <a:gd name="T3" fmla="*/ 5776 h 5818"/>
                      <a:gd name="T4" fmla="*/ 2466 w 4187"/>
                      <a:gd name="T5" fmla="*/ 5723 h 5818"/>
                      <a:gd name="T6" fmla="*/ 2423 w 4187"/>
                      <a:gd name="T7" fmla="*/ 5689 h 5818"/>
                      <a:gd name="T8" fmla="*/ 2215 w 4187"/>
                      <a:gd name="T9" fmla="*/ 5698 h 5818"/>
                      <a:gd name="T10" fmla="*/ 2279 w 4187"/>
                      <a:gd name="T11" fmla="*/ 5659 h 5818"/>
                      <a:gd name="T12" fmla="*/ 2122 w 4187"/>
                      <a:gd name="T13" fmla="*/ 5625 h 5818"/>
                      <a:gd name="T14" fmla="*/ 1912 w 4187"/>
                      <a:gd name="T15" fmla="*/ 5617 h 5818"/>
                      <a:gd name="T16" fmla="*/ 1986 w 4187"/>
                      <a:gd name="T17" fmla="*/ 5574 h 5818"/>
                      <a:gd name="T18" fmla="*/ 1403 w 4187"/>
                      <a:gd name="T19" fmla="*/ 5551 h 5818"/>
                      <a:gd name="T20" fmla="*/ 1859 w 4187"/>
                      <a:gd name="T21" fmla="*/ 5524 h 5818"/>
                      <a:gd name="T22" fmla="*/ 1383 w 4187"/>
                      <a:gd name="T23" fmla="*/ 5511 h 5818"/>
                      <a:gd name="T24" fmla="*/ 1693 w 4187"/>
                      <a:gd name="T25" fmla="*/ 5451 h 5818"/>
                      <a:gd name="T26" fmla="*/ 2014 w 4187"/>
                      <a:gd name="T27" fmla="*/ 5125 h 5818"/>
                      <a:gd name="T28" fmla="*/ 1935 w 4187"/>
                      <a:gd name="T29" fmla="*/ 4941 h 5818"/>
                      <a:gd name="T30" fmla="*/ 1944 w 4187"/>
                      <a:gd name="T31" fmla="*/ 4296 h 5818"/>
                      <a:gd name="T32" fmla="*/ 1880 w 4187"/>
                      <a:gd name="T33" fmla="*/ 3817 h 5818"/>
                      <a:gd name="T34" fmla="*/ 1477 w 4187"/>
                      <a:gd name="T35" fmla="*/ 3531 h 5818"/>
                      <a:gd name="T36" fmla="*/ 1456 w 4187"/>
                      <a:gd name="T37" fmla="*/ 3547 h 5818"/>
                      <a:gd name="T38" fmla="*/ 590 w 4187"/>
                      <a:gd name="T39" fmla="*/ 4001 h 5818"/>
                      <a:gd name="T40" fmla="*/ 267 w 4187"/>
                      <a:gd name="T41" fmla="*/ 3891 h 5818"/>
                      <a:gd name="T42" fmla="*/ 23 w 4187"/>
                      <a:gd name="T43" fmla="*/ 2341 h 5818"/>
                      <a:gd name="T44" fmla="*/ 229 w 4187"/>
                      <a:gd name="T45" fmla="*/ 2199 h 5818"/>
                      <a:gd name="T46" fmla="*/ 1345 w 4187"/>
                      <a:gd name="T47" fmla="*/ 2040 h 5818"/>
                      <a:gd name="T48" fmla="*/ 1333 w 4187"/>
                      <a:gd name="T49" fmla="*/ 2682 h 5818"/>
                      <a:gd name="T50" fmla="*/ 1570 w 4187"/>
                      <a:gd name="T51" fmla="*/ 2905 h 5818"/>
                      <a:gd name="T52" fmla="*/ 1802 w 4187"/>
                      <a:gd name="T53" fmla="*/ 2937 h 5818"/>
                      <a:gd name="T54" fmla="*/ 2084 w 4187"/>
                      <a:gd name="T55" fmla="*/ 2718 h 5818"/>
                      <a:gd name="T56" fmla="*/ 1937 w 4187"/>
                      <a:gd name="T57" fmla="*/ 2197 h 5818"/>
                      <a:gd name="T58" fmla="*/ 1965 w 4187"/>
                      <a:gd name="T59" fmla="*/ 1826 h 5818"/>
                      <a:gd name="T60" fmla="*/ 1808 w 4187"/>
                      <a:gd name="T61" fmla="*/ 1584 h 5818"/>
                      <a:gd name="T62" fmla="*/ 1978 w 4187"/>
                      <a:gd name="T63" fmla="*/ 1243 h 5818"/>
                      <a:gd name="T64" fmla="*/ 2041 w 4187"/>
                      <a:gd name="T65" fmla="*/ 1001 h 5818"/>
                      <a:gd name="T66" fmla="*/ 2374 w 4187"/>
                      <a:gd name="T67" fmla="*/ 339 h 5818"/>
                      <a:gd name="T68" fmla="*/ 2865 w 4187"/>
                      <a:gd name="T69" fmla="*/ 106 h 5818"/>
                      <a:gd name="T70" fmla="*/ 3037 w 4187"/>
                      <a:gd name="T71" fmla="*/ 140 h 5818"/>
                      <a:gd name="T72" fmla="*/ 3185 w 4187"/>
                      <a:gd name="T73" fmla="*/ 237 h 5818"/>
                      <a:gd name="T74" fmla="*/ 3368 w 4187"/>
                      <a:gd name="T75" fmla="*/ 378 h 5818"/>
                      <a:gd name="T76" fmla="*/ 3516 w 4187"/>
                      <a:gd name="T77" fmla="*/ 473 h 5818"/>
                      <a:gd name="T78" fmla="*/ 3599 w 4187"/>
                      <a:gd name="T79" fmla="*/ 636 h 5818"/>
                      <a:gd name="T80" fmla="*/ 3629 w 4187"/>
                      <a:gd name="T81" fmla="*/ 857 h 5818"/>
                      <a:gd name="T82" fmla="*/ 3580 w 4187"/>
                      <a:gd name="T83" fmla="*/ 1081 h 5818"/>
                      <a:gd name="T84" fmla="*/ 3453 w 4187"/>
                      <a:gd name="T85" fmla="*/ 1130 h 5818"/>
                      <a:gd name="T86" fmla="*/ 3383 w 4187"/>
                      <a:gd name="T87" fmla="*/ 1611 h 5818"/>
                      <a:gd name="T88" fmla="*/ 3769 w 4187"/>
                      <a:gd name="T89" fmla="*/ 2496 h 5818"/>
                      <a:gd name="T90" fmla="*/ 3835 w 4187"/>
                      <a:gd name="T91" fmla="*/ 3730 h 5818"/>
                      <a:gd name="T92" fmla="*/ 3813 w 4187"/>
                      <a:gd name="T93" fmla="*/ 4061 h 5818"/>
                      <a:gd name="T94" fmla="*/ 3716 w 4187"/>
                      <a:gd name="T95" fmla="*/ 4321 h 5818"/>
                      <a:gd name="T96" fmla="*/ 3451 w 4187"/>
                      <a:gd name="T97" fmla="*/ 4970 h 5818"/>
                      <a:gd name="T98" fmla="*/ 3586 w 4187"/>
                      <a:gd name="T99" fmla="*/ 5386 h 5818"/>
                      <a:gd name="T100" fmla="*/ 4034 w 4187"/>
                      <a:gd name="T101" fmla="*/ 5602 h 5818"/>
                      <a:gd name="T102" fmla="*/ 3701 w 4187"/>
                      <a:gd name="T103" fmla="*/ 5619 h 5818"/>
                      <a:gd name="T104" fmla="*/ 3703 w 4187"/>
                      <a:gd name="T105" fmla="*/ 5672 h 5818"/>
                      <a:gd name="T106" fmla="*/ 3733 w 4187"/>
                      <a:gd name="T107" fmla="*/ 5736 h 5818"/>
                      <a:gd name="T108" fmla="*/ 3474 w 4187"/>
                      <a:gd name="T109" fmla="*/ 5734 h 5818"/>
                      <a:gd name="T110" fmla="*/ 3287 w 4187"/>
                      <a:gd name="T111" fmla="*/ 5740 h 5818"/>
                      <a:gd name="T112" fmla="*/ 2010 w 4187"/>
                      <a:gd name="T113" fmla="*/ 5596 h 5818"/>
                      <a:gd name="T114" fmla="*/ 2079 w 4187"/>
                      <a:gd name="T115" fmla="*/ 5594 h 5818"/>
                      <a:gd name="T116" fmla="*/ 2767 w 4187"/>
                      <a:gd name="T117" fmla="*/ 5717 h 5818"/>
                      <a:gd name="T118" fmla="*/ 2162 w 4187"/>
                      <a:gd name="T119" fmla="*/ 5551 h 5818"/>
                      <a:gd name="T120" fmla="*/ 2254 w 4187"/>
                      <a:gd name="T121" fmla="*/ 5574 h 5818"/>
                      <a:gd name="T122" fmla="*/ 1814 w 4187"/>
                      <a:gd name="T123" fmla="*/ 5560 h 581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4187"/>
                      <a:gd name="T187" fmla="*/ 0 h 5818"/>
                      <a:gd name="T188" fmla="*/ 4187 w 4187"/>
                      <a:gd name="T189" fmla="*/ 5818 h 581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4187" h="5818">
                        <a:moveTo>
                          <a:pt x="2697" y="5818"/>
                        </a:moveTo>
                        <a:lnTo>
                          <a:pt x="2695" y="5818"/>
                        </a:lnTo>
                        <a:lnTo>
                          <a:pt x="2693" y="5816"/>
                        </a:lnTo>
                        <a:lnTo>
                          <a:pt x="2691" y="5816"/>
                        </a:lnTo>
                        <a:lnTo>
                          <a:pt x="2689" y="5816"/>
                        </a:lnTo>
                        <a:lnTo>
                          <a:pt x="2687" y="5814"/>
                        </a:lnTo>
                        <a:lnTo>
                          <a:pt x="2685" y="5814"/>
                        </a:lnTo>
                        <a:lnTo>
                          <a:pt x="2682" y="5814"/>
                        </a:lnTo>
                        <a:lnTo>
                          <a:pt x="2680" y="5814"/>
                        </a:lnTo>
                        <a:lnTo>
                          <a:pt x="2727" y="5808"/>
                        </a:lnTo>
                        <a:lnTo>
                          <a:pt x="2793" y="5801"/>
                        </a:lnTo>
                        <a:lnTo>
                          <a:pt x="2871" y="5793"/>
                        </a:lnTo>
                        <a:lnTo>
                          <a:pt x="2954" y="5784"/>
                        </a:lnTo>
                        <a:lnTo>
                          <a:pt x="3032" y="5774"/>
                        </a:lnTo>
                        <a:lnTo>
                          <a:pt x="3102" y="5763"/>
                        </a:lnTo>
                        <a:lnTo>
                          <a:pt x="3130" y="5757"/>
                        </a:lnTo>
                        <a:lnTo>
                          <a:pt x="3153" y="5748"/>
                        </a:lnTo>
                        <a:lnTo>
                          <a:pt x="3170" y="5742"/>
                        </a:lnTo>
                        <a:lnTo>
                          <a:pt x="3181" y="5734"/>
                        </a:lnTo>
                        <a:lnTo>
                          <a:pt x="3160" y="5731"/>
                        </a:lnTo>
                        <a:lnTo>
                          <a:pt x="3139" y="5729"/>
                        </a:lnTo>
                        <a:lnTo>
                          <a:pt x="3117" y="5731"/>
                        </a:lnTo>
                        <a:lnTo>
                          <a:pt x="3096" y="5734"/>
                        </a:lnTo>
                        <a:lnTo>
                          <a:pt x="3049" y="5740"/>
                        </a:lnTo>
                        <a:lnTo>
                          <a:pt x="3001" y="5750"/>
                        </a:lnTo>
                        <a:lnTo>
                          <a:pt x="2954" y="5761"/>
                        </a:lnTo>
                        <a:lnTo>
                          <a:pt x="2907" y="5772"/>
                        </a:lnTo>
                        <a:lnTo>
                          <a:pt x="2884" y="5774"/>
                        </a:lnTo>
                        <a:lnTo>
                          <a:pt x="2861" y="5776"/>
                        </a:lnTo>
                        <a:lnTo>
                          <a:pt x="2839" y="5776"/>
                        </a:lnTo>
                        <a:lnTo>
                          <a:pt x="2820" y="5774"/>
                        </a:lnTo>
                        <a:lnTo>
                          <a:pt x="2839" y="5772"/>
                        </a:lnTo>
                        <a:lnTo>
                          <a:pt x="2861" y="5769"/>
                        </a:lnTo>
                        <a:lnTo>
                          <a:pt x="2880" y="5765"/>
                        </a:lnTo>
                        <a:lnTo>
                          <a:pt x="2901" y="5761"/>
                        </a:lnTo>
                        <a:lnTo>
                          <a:pt x="2922" y="5757"/>
                        </a:lnTo>
                        <a:lnTo>
                          <a:pt x="2941" y="5753"/>
                        </a:lnTo>
                        <a:lnTo>
                          <a:pt x="2962" y="5746"/>
                        </a:lnTo>
                        <a:lnTo>
                          <a:pt x="2984" y="5740"/>
                        </a:lnTo>
                        <a:lnTo>
                          <a:pt x="2916" y="5742"/>
                        </a:lnTo>
                        <a:lnTo>
                          <a:pt x="2846" y="5746"/>
                        </a:lnTo>
                        <a:lnTo>
                          <a:pt x="2776" y="5753"/>
                        </a:lnTo>
                        <a:lnTo>
                          <a:pt x="2706" y="5761"/>
                        </a:lnTo>
                        <a:lnTo>
                          <a:pt x="2636" y="5767"/>
                        </a:lnTo>
                        <a:lnTo>
                          <a:pt x="2566" y="5774"/>
                        </a:lnTo>
                        <a:lnTo>
                          <a:pt x="2498" y="5776"/>
                        </a:lnTo>
                        <a:lnTo>
                          <a:pt x="2432" y="5774"/>
                        </a:lnTo>
                        <a:lnTo>
                          <a:pt x="2442" y="5772"/>
                        </a:lnTo>
                        <a:lnTo>
                          <a:pt x="2460" y="5769"/>
                        </a:lnTo>
                        <a:lnTo>
                          <a:pt x="2483" y="5767"/>
                        </a:lnTo>
                        <a:lnTo>
                          <a:pt x="2506" y="5763"/>
                        </a:lnTo>
                        <a:lnTo>
                          <a:pt x="2531" y="5761"/>
                        </a:lnTo>
                        <a:lnTo>
                          <a:pt x="2553" y="5757"/>
                        </a:lnTo>
                        <a:lnTo>
                          <a:pt x="2570" y="5755"/>
                        </a:lnTo>
                        <a:lnTo>
                          <a:pt x="2578" y="5753"/>
                        </a:lnTo>
                        <a:lnTo>
                          <a:pt x="2544" y="5750"/>
                        </a:lnTo>
                        <a:lnTo>
                          <a:pt x="2508" y="5750"/>
                        </a:lnTo>
                        <a:lnTo>
                          <a:pt x="2474" y="5748"/>
                        </a:lnTo>
                        <a:lnTo>
                          <a:pt x="2440" y="5748"/>
                        </a:lnTo>
                        <a:lnTo>
                          <a:pt x="2409" y="5748"/>
                        </a:lnTo>
                        <a:lnTo>
                          <a:pt x="2374" y="5746"/>
                        </a:lnTo>
                        <a:lnTo>
                          <a:pt x="2343" y="5746"/>
                        </a:lnTo>
                        <a:lnTo>
                          <a:pt x="2313" y="5746"/>
                        </a:lnTo>
                        <a:lnTo>
                          <a:pt x="2326" y="5740"/>
                        </a:lnTo>
                        <a:lnTo>
                          <a:pt x="2341" y="5736"/>
                        </a:lnTo>
                        <a:lnTo>
                          <a:pt x="2358" y="5734"/>
                        </a:lnTo>
                        <a:lnTo>
                          <a:pt x="2377" y="5729"/>
                        </a:lnTo>
                        <a:lnTo>
                          <a:pt x="2421" y="5725"/>
                        </a:lnTo>
                        <a:lnTo>
                          <a:pt x="2466" y="5723"/>
                        </a:lnTo>
                        <a:lnTo>
                          <a:pt x="2512" y="5721"/>
                        </a:lnTo>
                        <a:lnTo>
                          <a:pt x="2555" y="5721"/>
                        </a:lnTo>
                        <a:lnTo>
                          <a:pt x="2593" y="5721"/>
                        </a:lnTo>
                        <a:lnTo>
                          <a:pt x="2623" y="5719"/>
                        </a:lnTo>
                        <a:lnTo>
                          <a:pt x="2623" y="5717"/>
                        </a:lnTo>
                        <a:lnTo>
                          <a:pt x="2625" y="5717"/>
                        </a:lnTo>
                        <a:lnTo>
                          <a:pt x="2625" y="5714"/>
                        </a:lnTo>
                        <a:lnTo>
                          <a:pt x="2625" y="5712"/>
                        </a:lnTo>
                        <a:lnTo>
                          <a:pt x="2627" y="5712"/>
                        </a:lnTo>
                        <a:lnTo>
                          <a:pt x="2627" y="5710"/>
                        </a:lnTo>
                        <a:lnTo>
                          <a:pt x="2627" y="5708"/>
                        </a:lnTo>
                        <a:lnTo>
                          <a:pt x="2629" y="5708"/>
                        </a:lnTo>
                        <a:lnTo>
                          <a:pt x="2602" y="5706"/>
                        </a:lnTo>
                        <a:lnTo>
                          <a:pt x="2574" y="5704"/>
                        </a:lnTo>
                        <a:lnTo>
                          <a:pt x="2547" y="5700"/>
                        </a:lnTo>
                        <a:lnTo>
                          <a:pt x="2521" y="5695"/>
                        </a:lnTo>
                        <a:lnTo>
                          <a:pt x="2496" y="5691"/>
                        </a:lnTo>
                        <a:lnTo>
                          <a:pt x="2470" y="5687"/>
                        </a:lnTo>
                        <a:lnTo>
                          <a:pt x="2447" y="5683"/>
                        </a:lnTo>
                        <a:lnTo>
                          <a:pt x="2423" y="5683"/>
                        </a:lnTo>
                        <a:lnTo>
                          <a:pt x="2423" y="5685"/>
                        </a:lnTo>
                        <a:lnTo>
                          <a:pt x="2423" y="5687"/>
                        </a:lnTo>
                        <a:lnTo>
                          <a:pt x="2423" y="5689"/>
                        </a:lnTo>
                        <a:lnTo>
                          <a:pt x="2423" y="5691"/>
                        </a:lnTo>
                        <a:lnTo>
                          <a:pt x="2430" y="5691"/>
                        </a:lnTo>
                        <a:lnTo>
                          <a:pt x="2434" y="5693"/>
                        </a:lnTo>
                        <a:lnTo>
                          <a:pt x="2440" y="5693"/>
                        </a:lnTo>
                        <a:lnTo>
                          <a:pt x="2445" y="5693"/>
                        </a:lnTo>
                        <a:lnTo>
                          <a:pt x="2449" y="5695"/>
                        </a:lnTo>
                        <a:lnTo>
                          <a:pt x="2453" y="5700"/>
                        </a:lnTo>
                        <a:lnTo>
                          <a:pt x="2457" y="5706"/>
                        </a:lnTo>
                        <a:lnTo>
                          <a:pt x="2462" y="5714"/>
                        </a:lnTo>
                        <a:lnTo>
                          <a:pt x="2445" y="5719"/>
                        </a:lnTo>
                        <a:lnTo>
                          <a:pt x="2413" y="5719"/>
                        </a:lnTo>
                        <a:lnTo>
                          <a:pt x="2377" y="5719"/>
                        </a:lnTo>
                        <a:lnTo>
                          <a:pt x="2334" y="5714"/>
                        </a:lnTo>
                        <a:lnTo>
                          <a:pt x="2292" y="5710"/>
                        </a:lnTo>
                        <a:lnTo>
                          <a:pt x="2252" y="5706"/>
                        </a:lnTo>
                        <a:lnTo>
                          <a:pt x="2217" y="5704"/>
                        </a:lnTo>
                        <a:lnTo>
                          <a:pt x="2194" y="5700"/>
                        </a:lnTo>
                        <a:lnTo>
                          <a:pt x="2196" y="5700"/>
                        </a:lnTo>
                        <a:lnTo>
                          <a:pt x="2201" y="5700"/>
                        </a:lnTo>
                        <a:lnTo>
                          <a:pt x="2205" y="5700"/>
                        </a:lnTo>
                        <a:lnTo>
                          <a:pt x="2207" y="5700"/>
                        </a:lnTo>
                        <a:lnTo>
                          <a:pt x="2211" y="5700"/>
                        </a:lnTo>
                        <a:lnTo>
                          <a:pt x="2215" y="5698"/>
                        </a:lnTo>
                        <a:lnTo>
                          <a:pt x="2220" y="5698"/>
                        </a:lnTo>
                        <a:lnTo>
                          <a:pt x="2222" y="5698"/>
                        </a:lnTo>
                        <a:lnTo>
                          <a:pt x="2222" y="5695"/>
                        </a:lnTo>
                        <a:lnTo>
                          <a:pt x="2220" y="5693"/>
                        </a:lnTo>
                        <a:lnTo>
                          <a:pt x="2220" y="5691"/>
                        </a:lnTo>
                        <a:lnTo>
                          <a:pt x="2217" y="5689"/>
                        </a:lnTo>
                        <a:lnTo>
                          <a:pt x="2217" y="5687"/>
                        </a:lnTo>
                        <a:lnTo>
                          <a:pt x="2215" y="5687"/>
                        </a:lnTo>
                        <a:lnTo>
                          <a:pt x="2213" y="5685"/>
                        </a:lnTo>
                        <a:lnTo>
                          <a:pt x="2209" y="5685"/>
                        </a:lnTo>
                        <a:lnTo>
                          <a:pt x="2207" y="5685"/>
                        </a:lnTo>
                        <a:lnTo>
                          <a:pt x="2203" y="5683"/>
                        </a:lnTo>
                        <a:lnTo>
                          <a:pt x="2201" y="5683"/>
                        </a:lnTo>
                        <a:lnTo>
                          <a:pt x="2196" y="5683"/>
                        </a:lnTo>
                        <a:lnTo>
                          <a:pt x="2194" y="5680"/>
                        </a:lnTo>
                        <a:lnTo>
                          <a:pt x="2190" y="5680"/>
                        </a:lnTo>
                        <a:lnTo>
                          <a:pt x="2194" y="5676"/>
                        </a:lnTo>
                        <a:lnTo>
                          <a:pt x="2201" y="5672"/>
                        </a:lnTo>
                        <a:lnTo>
                          <a:pt x="2207" y="5668"/>
                        </a:lnTo>
                        <a:lnTo>
                          <a:pt x="2215" y="5666"/>
                        </a:lnTo>
                        <a:lnTo>
                          <a:pt x="2235" y="5661"/>
                        </a:lnTo>
                        <a:lnTo>
                          <a:pt x="2256" y="5659"/>
                        </a:lnTo>
                        <a:lnTo>
                          <a:pt x="2279" y="5659"/>
                        </a:lnTo>
                        <a:lnTo>
                          <a:pt x="2302" y="5659"/>
                        </a:lnTo>
                        <a:lnTo>
                          <a:pt x="2324" y="5657"/>
                        </a:lnTo>
                        <a:lnTo>
                          <a:pt x="2343" y="5655"/>
                        </a:lnTo>
                        <a:lnTo>
                          <a:pt x="2343" y="5653"/>
                        </a:lnTo>
                        <a:lnTo>
                          <a:pt x="2343" y="5651"/>
                        </a:lnTo>
                        <a:lnTo>
                          <a:pt x="2341" y="5649"/>
                        </a:lnTo>
                        <a:lnTo>
                          <a:pt x="2341" y="5647"/>
                        </a:lnTo>
                        <a:lnTo>
                          <a:pt x="2319" y="5640"/>
                        </a:lnTo>
                        <a:lnTo>
                          <a:pt x="2298" y="5638"/>
                        </a:lnTo>
                        <a:lnTo>
                          <a:pt x="2275" y="5636"/>
                        </a:lnTo>
                        <a:lnTo>
                          <a:pt x="2252" y="5636"/>
                        </a:lnTo>
                        <a:lnTo>
                          <a:pt x="2201" y="5640"/>
                        </a:lnTo>
                        <a:lnTo>
                          <a:pt x="2152" y="5649"/>
                        </a:lnTo>
                        <a:lnTo>
                          <a:pt x="2101" y="5655"/>
                        </a:lnTo>
                        <a:lnTo>
                          <a:pt x="2052" y="5659"/>
                        </a:lnTo>
                        <a:lnTo>
                          <a:pt x="2031" y="5659"/>
                        </a:lnTo>
                        <a:lnTo>
                          <a:pt x="2008" y="5657"/>
                        </a:lnTo>
                        <a:lnTo>
                          <a:pt x="1986" y="5655"/>
                        </a:lnTo>
                        <a:lnTo>
                          <a:pt x="1967" y="5649"/>
                        </a:lnTo>
                        <a:lnTo>
                          <a:pt x="2005" y="5640"/>
                        </a:lnTo>
                        <a:lnTo>
                          <a:pt x="2043" y="5634"/>
                        </a:lnTo>
                        <a:lnTo>
                          <a:pt x="2082" y="5630"/>
                        </a:lnTo>
                        <a:lnTo>
                          <a:pt x="2122" y="5625"/>
                        </a:lnTo>
                        <a:lnTo>
                          <a:pt x="2162" y="5623"/>
                        </a:lnTo>
                        <a:lnTo>
                          <a:pt x="2203" y="5619"/>
                        </a:lnTo>
                        <a:lnTo>
                          <a:pt x="2243" y="5617"/>
                        </a:lnTo>
                        <a:lnTo>
                          <a:pt x="2283" y="5613"/>
                        </a:lnTo>
                        <a:lnTo>
                          <a:pt x="2283" y="5611"/>
                        </a:lnTo>
                        <a:lnTo>
                          <a:pt x="2283" y="5608"/>
                        </a:lnTo>
                        <a:lnTo>
                          <a:pt x="2283" y="5606"/>
                        </a:lnTo>
                        <a:lnTo>
                          <a:pt x="2285" y="5604"/>
                        </a:lnTo>
                        <a:lnTo>
                          <a:pt x="2285" y="5602"/>
                        </a:lnTo>
                        <a:lnTo>
                          <a:pt x="2285" y="5600"/>
                        </a:lnTo>
                        <a:lnTo>
                          <a:pt x="2243" y="5602"/>
                        </a:lnTo>
                        <a:lnTo>
                          <a:pt x="2192" y="5606"/>
                        </a:lnTo>
                        <a:lnTo>
                          <a:pt x="2135" y="5613"/>
                        </a:lnTo>
                        <a:lnTo>
                          <a:pt x="2075" y="5619"/>
                        </a:lnTo>
                        <a:lnTo>
                          <a:pt x="2020" y="5623"/>
                        </a:lnTo>
                        <a:lnTo>
                          <a:pt x="1969" y="5628"/>
                        </a:lnTo>
                        <a:lnTo>
                          <a:pt x="1948" y="5628"/>
                        </a:lnTo>
                        <a:lnTo>
                          <a:pt x="1929" y="5628"/>
                        </a:lnTo>
                        <a:lnTo>
                          <a:pt x="1914" y="5625"/>
                        </a:lnTo>
                        <a:lnTo>
                          <a:pt x="1903" y="5623"/>
                        </a:lnTo>
                        <a:lnTo>
                          <a:pt x="1905" y="5621"/>
                        </a:lnTo>
                        <a:lnTo>
                          <a:pt x="1908" y="5619"/>
                        </a:lnTo>
                        <a:lnTo>
                          <a:pt x="1912" y="5617"/>
                        </a:lnTo>
                        <a:lnTo>
                          <a:pt x="1916" y="5615"/>
                        </a:lnTo>
                        <a:lnTo>
                          <a:pt x="1920" y="5613"/>
                        </a:lnTo>
                        <a:lnTo>
                          <a:pt x="1925" y="5611"/>
                        </a:lnTo>
                        <a:lnTo>
                          <a:pt x="1927" y="5608"/>
                        </a:lnTo>
                        <a:lnTo>
                          <a:pt x="1929" y="5608"/>
                        </a:lnTo>
                        <a:lnTo>
                          <a:pt x="1910" y="5608"/>
                        </a:lnTo>
                        <a:lnTo>
                          <a:pt x="1893" y="5611"/>
                        </a:lnTo>
                        <a:lnTo>
                          <a:pt x="1876" y="5613"/>
                        </a:lnTo>
                        <a:lnTo>
                          <a:pt x="1861" y="5615"/>
                        </a:lnTo>
                        <a:lnTo>
                          <a:pt x="1850" y="5615"/>
                        </a:lnTo>
                        <a:lnTo>
                          <a:pt x="1840" y="5611"/>
                        </a:lnTo>
                        <a:lnTo>
                          <a:pt x="1838" y="5606"/>
                        </a:lnTo>
                        <a:lnTo>
                          <a:pt x="1835" y="5602"/>
                        </a:lnTo>
                        <a:lnTo>
                          <a:pt x="1835" y="5596"/>
                        </a:lnTo>
                        <a:lnTo>
                          <a:pt x="1835" y="5589"/>
                        </a:lnTo>
                        <a:lnTo>
                          <a:pt x="1863" y="5587"/>
                        </a:lnTo>
                        <a:lnTo>
                          <a:pt x="1886" y="5585"/>
                        </a:lnTo>
                        <a:lnTo>
                          <a:pt x="1905" y="5583"/>
                        </a:lnTo>
                        <a:lnTo>
                          <a:pt x="1920" y="5581"/>
                        </a:lnTo>
                        <a:lnTo>
                          <a:pt x="1935" y="5579"/>
                        </a:lnTo>
                        <a:lnTo>
                          <a:pt x="1950" y="5579"/>
                        </a:lnTo>
                        <a:lnTo>
                          <a:pt x="1967" y="5577"/>
                        </a:lnTo>
                        <a:lnTo>
                          <a:pt x="1986" y="5574"/>
                        </a:lnTo>
                        <a:lnTo>
                          <a:pt x="1988" y="5572"/>
                        </a:lnTo>
                        <a:lnTo>
                          <a:pt x="1988" y="5570"/>
                        </a:lnTo>
                        <a:lnTo>
                          <a:pt x="1990" y="5570"/>
                        </a:lnTo>
                        <a:lnTo>
                          <a:pt x="1990" y="5568"/>
                        </a:lnTo>
                        <a:lnTo>
                          <a:pt x="1912" y="5562"/>
                        </a:lnTo>
                        <a:lnTo>
                          <a:pt x="1835" y="5560"/>
                        </a:lnTo>
                        <a:lnTo>
                          <a:pt x="1761" y="5562"/>
                        </a:lnTo>
                        <a:lnTo>
                          <a:pt x="1685" y="5564"/>
                        </a:lnTo>
                        <a:lnTo>
                          <a:pt x="1608" y="5568"/>
                        </a:lnTo>
                        <a:lnTo>
                          <a:pt x="1534" y="5572"/>
                        </a:lnTo>
                        <a:lnTo>
                          <a:pt x="1458" y="5574"/>
                        </a:lnTo>
                        <a:lnTo>
                          <a:pt x="1383" y="5577"/>
                        </a:lnTo>
                        <a:lnTo>
                          <a:pt x="1381" y="5574"/>
                        </a:lnTo>
                        <a:lnTo>
                          <a:pt x="1381" y="5570"/>
                        </a:lnTo>
                        <a:lnTo>
                          <a:pt x="1381" y="5568"/>
                        </a:lnTo>
                        <a:lnTo>
                          <a:pt x="1381" y="5566"/>
                        </a:lnTo>
                        <a:lnTo>
                          <a:pt x="1379" y="5566"/>
                        </a:lnTo>
                        <a:lnTo>
                          <a:pt x="1379" y="5564"/>
                        </a:lnTo>
                        <a:lnTo>
                          <a:pt x="1379" y="5562"/>
                        </a:lnTo>
                        <a:lnTo>
                          <a:pt x="1379" y="5560"/>
                        </a:lnTo>
                        <a:lnTo>
                          <a:pt x="1385" y="5555"/>
                        </a:lnTo>
                        <a:lnTo>
                          <a:pt x="1392" y="5553"/>
                        </a:lnTo>
                        <a:lnTo>
                          <a:pt x="1403" y="5551"/>
                        </a:lnTo>
                        <a:lnTo>
                          <a:pt x="1413" y="5549"/>
                        </a:lnTo>
                        <a:lnTo>
                          <a:pt x="1424" y="5549"/>
                        </a:lnTo>
                        <a:lnTo>
                          <a:pt x="1434" y="5549"/>
                        </a:lnTo>
                        <a:lnTo>
                          <a:pt x="1447" y="5549"/>
                        </a:lnTo>
                        <a:lnTo>
                          <a:pt x="1458" y="5549"/>
                        </a:lnTo>
                        <a:lnTo>
                          <a:pt x="1458" y="5551"/>
                        </a:lnTo>
                        <a:lnTo>
                          <a:pt x="1456" y="5553"/>
                        </a:lnTo>
                        <a:lnTo>
                          <a:pt x="1456" y="5555"/>
                        </a:lnTo>
                        <a:lnTo>
                          <a:pt x="1456" y="5557"/>
                        </a:lnTo>
                        <a:lnTo>
                          <a:pt x="1453" y="5560"/>
                        </a:lnTo>
                        <a:lnTo>
                          <a:pt x="1453" y="5562"/>
                        </a:lnTo>
                        <a:lnTo>
                          <a:pt x="1453" y="5564"/>
                        </a:lnTo>
                        <a:lnTo>
                          <a:pt x="1451" y="5566"/>
                        </a:lnTo>
                        <a:lnTo>
                          <a:pt x="1502" y="5562"/>
                        </a:lnTo>
                        <a:lnTo>
                          <a:pt x="1551" y="5557"/>
                        </a:lnTo>
                        <a:lnTo>
                          <a:pt x="1602" y="5553"/>
                        </a:lnTo>
                        <a:lnTo>
                          <a:pt x="1653" y="5549"/>
                        </a:lnTo>
                        <a:lnTo>
                          <a:pt x="1704" y="5545"/>
                        </a:lnTo>
                        <a:lnTo>
                          <a:pt x="1755" y="5541"/>
                        </a:lnTo>
                        <a:lnTo>
                          <a:pt x="1808" y="5534"/>
                        </a:lnTo>
                        <a:lnTo>
                          <a:pt x="1859" y="5528"/>
                        </a:lnTo>
                        <a:lnTo>
                          <a:pt x="1859" y="5526"/>
                        </a:lnTo>
                        <a:lnTo>
                          <a:pt x="1859" y="5524"/>
                        </a:lnTo>
                        <a:lnTo>
                          <a:pt x="1859" y="5522"/>
                        </a:lnTo>
                        <a:lnTo>
                          <a:pt x="1859" y="5519"/>
                        </a:lnTo>
                        <a:lnTo>
                          <a:pt x="1859" y="5517"/>
                        </a:lnTo>
                        <a:lnTo>
                          <a:pt x="1823" y="5513"/>
                        </a:lnTo>
                        <a:lnTo>
                          <a:pt x="1789" y="5509"/>
                        </a:lnTo>
                        <a:lnTo>
                          <a:pt x="1753" y="5505"/>
                        </a:lnTo>
                        <a:lnTo>
                          <a:pt x="1715" y="5505"/>
                        </a:lnTo>
                        <a:lnTo>
                          <a:pt x="1640" y="5505"/>
                        </a:lnTo>
                        <a:lnTo>
                          <a:pt x="1566" y="5507"/>
                        </a:lnTo>
                        <a:lnTo>
                          <a:pt x="1490" y="5511"/>
                        </a:lnTo>
                        <a:lnTo>
                          <a:pt x="1415" y="5517"/>
                        </a:lnTo>
                        <a:lnTo>
                          <a:pt x="1343" y="5522"/>
                        </a:lnTo>
                        <a:lnTo>
                          <a:pt x="1273" y="5526"/>
                        </a:lnTo>
                        <a:lnTo>
                          <a:pt x="1273" y="5524"/>
                        </a:lnTo>
                        <a:lnTo>
                          <a:pt x="1271" y="5522"/>
                        </a:lnTo>
                        <a:lnTo>
                          <a:pt x="1269" y="5519"/>
                        </a:lnTo>
                        <a:lnTo>
                          <a:pt x="1269" y="5517"/>
                        </a:lnTo>
                        <a:lnTo>
                          <a:pt x="1269" y="5515"/>
                        </a:lnTo>
                        <a:lnTo>
                          <a:pt x="1271" y="5513"/>
                        </a:lnTo>
                        <a:lnTo>
                          <a:pt x="1271" y="5509"/>
                        </a:lnTo>
                        <a:lnTo>
                          <a:pt x="1292" y="5511"/>
                        </a:lnTo>
                        <a:lnTo>
                          <a:pt x="1333" y="5511"/>
                        </a:lnTo>
                        <a:lnTo>
                          <a:pt x="1383" y="5511"/>
                        </a:lnTo>
                        <a:lnTo>
                          <a:pt x="1443" y="5511"/>
                        </a:lnTo>
                        <a:lnTo>
                          <a:pt x="1502" y="5507"/>
                        </a:lnTo>
                        <a:lnTo>
                          <a:pt x="1558" y="5502"/>
                        </a:lnTo>
                        <a:lnTo>
                          <a:pt x="1581" y="5498"/>
                        </a:lnTo>
                        <a:lnTo>
                          <a:pt x="1600" y="5494"/>
                        </a:lnTo>
                        <a:lnTo>
                          <a:pt x="1615" y="5490"/>
                        </a:lnTo>
                        <a:lnTo>
                          <a:pt x="1625" y="5485"/>
                        </a:lnTo>
                        <a:lnTo>
                          <a:pt x="1579" y="5483"/>
                        </a:lnTo>
                        <a:lnTo>
                          <a:pt x="1534" y="5485"/>
                        </a:lnTo>
                        <a:lnTo>
                          <a:pt x="1488" y="5487"/>
                        </a:lnTo>
                        <a:lnTo>
                          <a:pt x="1441" y="5490"/>
                        </a:lnTo>
                        <a:lnTo>
                          <a:pt x="1396" y="5492"/>
                        </a:lnTo>
                        <a:lnTo>
                          <a:pt x="1352" y="5492"/>
                        </a:lnTo>
                        <a:lnTo>
                          <a:pt x="1307" y="5490"/>
                        </a:lnTo>
                        <a:lnTo>
                          <a:pt x="1265" y="5485"/>
                        </a:lnTo>
                        <a:lnTo>
                          <a:pt x="1315" y="5479"/>
                        </a:lnTo>
                        <a:lnTo>
                          <a:pt x="1369" y="5475"/>
                        </a:lnTo>
                        <a:lnTo>
                          <a:pt x="1422" y="5473"/>
                        </a:lnTo>
                        <a:lnTo>
                          <a:pt x="1475" y="5471"/>
                        </a:lnTo>
                        <a:lnTo>
                          <a:pt x="1530" y="5468"/>
                        </a:lnTo>
                        <a:lnTo>
                          <a:pt x="1583" y="5464"/>
                        </a:lnTo>
                        <a:lnTo>
                          <a:pt x="1638" y="5458"/>
                        </a:lnTo>
                        <a:lnTo>
                          <a:pt x="1693" y="5451"/>
                        </a:lnTo>
                        <a:lnTo>
                          <a:pt x="1693" y="5447"/>
                        </a:lnTo>
                        <a:lnTo>
                          <a:pt x="1693" y="5443"/>
                        </a:lnTo>
                        <a:lnTo>
                          <a:pt x="1691" y="5439"/>
                        </a:lnTo>
                        <a:lnTo>
                          <a:pt x="1691" y="5435"/>
                        </a:lnTo>
                        <a:lnTo>
                          <a:pt x="1689" y="5428"/>
                        </a:lnTo>
                        <a:lnTo>
                          <a:pt x="1687" y="5422"/>
                        </a:lnTo>
                        <a:lnTo>
                          <a:pt x="1685" y="5413"/>
                        </a:lnTo>
                        <a:lnTo>
                          <a:pt x="1683" y="5405"/>
                        </a:lnTo>
                        <a:lnTo>
                          <a:pt x="1685" y="5392"/>
                        </a:lnTo>
                        <a:lnTo>
                          <a:pt x="1687" y="5381"/>
                        </a:lnTo>
                        <a:lnTo>
                          <a:pt x="1691" y="5371"/>
                        </a:lnTo>
                        <a:lnTo>
                          <a:pt x="1695" y="5360"/>
                        </a:lnTo>
                        <a:lnTo>
                          <a:pt x="1708" y="5337"/>
                        </a:lnTo>
                        <a:lnTo>
                          <a:pt x="1725" y="5318"/>
                        </a:lnTo>
                        <a:lnTo>
                          <a:pt x="1744" y="5297"/>
                        </a:lnTo>
                        <a:lnTo>
                          <a:pt x="1767" y="5278"/>
                        </a:lnTo>
                        <a:lnTo>
                          <a:pt x="1791" y="5261"/>
                        </a:lnTo>
                        <a:lnTo>
                          <a:pt x="1816" y="5242"/>
                        </a:lnTo>
                        <a:lnTo>
                          <a:pt x="1872" y="5210"/>
                        </a:lnTo>
                        <a:lnTo>
                          <a:pt x="1925" y="5178"/>
                        </a:lnTo>
                        <a:lnTo>
                          <a:pt x="1973" y="5153"/>
                        </a:lnTo>
                        <a:lnTo>
                          <a:pt x="2014" y="5127"/>
                        </a:lnTo>
                        <a:lnTo>
                          <a:pt x="2014" y="5125"/>
                        </a:lnTo>
                        <a:lnTo>
                          <a:pt x="2014" y="5123"/>
                        </a:lnTo>
                        <a:lnTo>
                          <a:pt x="2014" y="5121"/>
                        </a:lnTo>
                        <a:lnTo>
                          <a:pt x="2014" y="5119"/>
                        </a:lnTo>
                        <a:lnTo>
                          <a:pt x="2014" y="5117"/>
                        </a:lnTo>
                        <a:lnTo>
                          <a:pt x="2014" y="5114"/>
                        </a:lnTo>
                        <a:lnTo>
                          <a:pt x="2012" y="5114"/>
                        </a:lnTo>
                        <a:lnTo>
                          <a:pt x="2010" y="5114"/>
                        </a:lnTo>
                        <a:lnTo>
                          <a:pt x="2008" y="5114"/>
                        </a:lnTo>
                        <a:lnTo>
                          <a:pt x="2005" y="5114"/>
                        </a:lnTo>
                        <a:lnTo>
                          <a:pt x="2003" y="5114"/>
                        </a:lnTo>
                        <a:lnTo>
                          <a:pt x="2001" y="5112"/>
                        </a:lnTo>
                        <a:lnTo>
                          <a:pt x="1999" y="5112"/>
                        </a:lnTo>
                        <a:lnTo>
                          <a:pt x="1997" y="5112"/>
                        </a:lnTo>
                        <a:lnTo>
                          <a:pt x="1988" y="5097"/>
                        </a:lnTo>
                        <a:lnTo>
                          <a:pt x="1982" y="5082"/>
                        </a:lnTo>
                        <a:lnTo>
                          <a:pt x="1976" y="5070"/>
                        </a:lnTo>
                        <a:lnTo>
                          <a:pt x="1971" y="5055"/>
                        </a:lnTo>
                        <a:lnTo>
                          <a:pt x="1969" y="5040"/>
                        </a:lnTo>
                        <a:lnTo>
                          <a:pt x="1965" y="5025"/>
                        </a:lnTo>
                        <a:lnTo>
                          <a:pt x="1963" y="5013"/>
                        </a:lnTo>
                        <a:lnTo>
                          <a:pt x="1959" y="4998"/>
                        </a:lnTo>
                        <a:lnTo>
                          <a:pt x="1948" y="4970"/>
                        </a:lnTo>
                        <a:lnTo>
                          <a:pt x="1935" y="4941"/>
                        </a:lnTo>
                        <a:lnTo>
                          <a:pt x="1922" y="4911"/>
                        </a:lnTo>
                        <a:lnTo>
                          <a:pt x="1908" y="4883"/>
                        </a:lnTo>
                        <a:lnTo>
                          <a:pt x="1876" y="4826"/>
                        </a:lnTo>
                        <a:lnTo>
                          <a:pt x="1846" y="4771"/>
                        </a:lnTo>
                        <a:lnTo>
                          <a:pt x="1816" y="4716"/>
                        </a:lnTo>
                        <a:lnTo>
                          <a:pt x="1789" y="4661"/>
                        </a:lnTo>
                        <a:lnTo>
                          <a:pt x="1778" y="4635"/>
                        </a:lnTo>
                        <a:lnTo>
                          <a:pt x="1767" y="4608"/>
                        </a:lnTo>
                        <a:lnTo>
                          <a:pt x="1759" y="4580"/>
                        </a:lnTo>
                        <a:lnTo>
                          <a:pt x="1753" y="4555"/>
                        </a:lnTo>
                        <a:lnTo>
                          <a:pt x="1753" y="4548"/>
                        </a:lnTo>
                        <a:lnTo>
                          <a:pt x="1753" y="4542"/>
                        </a:lnTo>
                        <a:lnTo>
                          <a:pt x="1753" y="4538"/>
                        </a:lnTo>
                        <a:lnTo>
                          <a:pt x="1753" y="4533"/>
                        </a:lnTo>
                        <a:lnTo>
                          <a:pt x="1753" y="4527"/>
                        </a:lnTo>
                        <a:lnTo>
                          <a:pt x="1753" y="4523"/>
                        </a:lnTo>
                        <a:lnTo>
                          <a:pt x="1753" y="4517"/>
                        </a:lnTo>
                        <a:lnTo>
                          <a:pt x="1753" y="4512"/>
                        </a:lnTo>
                        <a:lnTo>
                          <a:pt x="1799" y="4466"/>
                        </a:lnTo>
                        <a:lnTo>
                          <a:pt x="1855" y="4406"/>
                        </a:lnTo>
                        <a:lnTo>
                          <a:pt x="1884" y="4370"/>
                        </a:lnTo>
                        <a:lnTo>
                          <a:pt x="1914" y="4334"/>
                        </a:lnTo>
                        <a:lnTo>
                          <a:pt x="1944" y="4296"/>
                        </a:lnTo>
                        <a:lnTo>
                          <a:pt x="1971" y="4256"/>
                        </a:lnTo>
                        <a:lnTo>
                          <a:pt x="1999" y="4215"/>
                        </a:lnTo>
                        <a:lnTo>
                          <a:pt x="2024" y="4177"/>
                        </a:lnTo>
                        <a:lnTo>
                          <a:pt x="2048" y="4137"/>
                        </a:lnTo>
                        <a:lnTo>
                          <a:pt x="2067" y="4101"/>
                        </a:lnTo>
                        <a:lnTo>
                          <a:pt x="2082" y="4065"/>
                        </a:lnTo>
                        <a:lnTo>
                          <a:pt x="2094" y="4031"/>
                        </a:lnTo>
                        <a:lnTo>
                          <a:pt x="2097" y="4016"/>
                        </a:lnTo>
                        <a:lnTo>
                          <a:pt x="2099" y="4001"/>
                        </a:lnTo>
                        <a:lnTo>
                          <a:pt x="2101" y="3986"/>
                        </a:lnTo>
                        <a:lnTo>
                          <a:pt x="2101" y="3974"/>
                        </a:lnTo>
                        <a:lnTo>
                          <a:pt x="2035" y="3963"/>
                        </a:lnTo>
                        <a:lnTo>
                          <a:pt x="1980" y="3952"/>
                        </a:lnTo>
                        <a:lnTo>
                          <a:pt x="1956" y="3948"/>
                        </a:lnTo>
                        <a:lnTo>
                          <a:pt x="1935" y="3942"/>
                        </a:lnTo>
                        <a:lnTo>
                          <a:pt x="1918" y="3933"/>
                        </a:lnTo>
                        <a:lnTo>
                          <a:pt x="1903" y="3925"/>
                        </a:lnTo>
                        <a:lnTo>
                          <a:pt x="1891" y="3912"/>
                        </a:lnTo>
                        <a:lnTo>
                          <a:pt x="1882" y="3899"/>
                        </a:lnTo>
                        <a:lnTo>
                          <a:pt x="1878" y="3884"/>
                        </a:lnTo>
                        <a:lnTo>
                          <a:pt x="1876" y="3865"/>
                        </a:lnTo>
                        <a:lnTo>
                          <a:pt x="1876" y="3842"/>
                        </a:lnTo>
                        <a:lnTo>
                          <a:pt x="1880" y="3817"/>
                        </a:lnTo>
                        <a:lnTo>
                          <a:pt x="1889" y="3787"/>
                        </a:lnTo>
                        <a:lnTo>
                          <a:pt x="1901" y="3753"/>
                        </a:lnTo>
                        <a:lnTo>
                          <a:pt x="1910" y="3740"/>
                        </a:lnTo>
                        <a:lnTo>
                          <a:pt x="1918" y="3723"/>
                        </a:lnTo>
                        <a:lnTo>
                          <a:pt x="1927" y="3706"/>
                        </a:lnTo>
                        <a:lnTo>
                          <a:pt x="1937" y="3689"/>
                        </a:lnTo>
                        <a:lnTo>
                          <a:pt x="1946" y="3672"/>
                        </a:lnTo>
                        <a:lnTo>
                          <a:pt x="1952" y="3656"/>
                        </a:lnTo>
                        <a:lnTo>
                          <a:pt x="1959" y="3641"/>
                        </a:lnTo>
                        <a:lnTo>
                          <a:pt x="1961" y="3626"/>
                        </a:lnTo>
                        <a:lnTo>
                          <a:pt x="1905" y="3634"/>
                        </a:lnTo>
                        <a:lnTo>
                          <a:pt x="1852" y="3639"/>
                        </a:lnTo>
                        <a:lnTo>
                          <a:pt x="1797" y="3639"/>
                        </a:lnTo>
                        <a:lnTo>
                          <a:pt x="1744" y="3637"/>
                        </a:lnTo>
                        <a:lnTo>
                          <a:pt x="1691" y="3632"/>
                        </a:lnTo>
                        <a:lnTo>
                          <a:pt x="1638" y="3626"/>
                        </a:lnTo>
                        <a:lnTo>
                          <a:pt x="1585" y="3620"/>
                        </a:lnTo>
                        <a:lnTo>
                          <a:pt x="1532" y="3611"/>
                        </a:lnTo>
                        <a:lnTo>
                          <a:pt x="1517" y="3594"/>
                        </a:lnTo>
                        <a:lnTo>
                          <a:pt x="1504" y="3579"/>
                        </a:lnTo>
                        <a:lnTo>
                          <a:pt x="1494" y="3562"/>
                        </a:lnTo>
                        <a:lnTo>
                          <a:pt x="1483" y="3547"/>
                        </a:lnTo>
                        <a:lnTo>
                          <a:pt x="1477" y="3531"/>
                        </a:lnTo>
                        <a:lnTo>
                          <a:pt x="1470" y="3513"/>
                        </a:lnTo>
                        <a:lnTo>
                          <a:pt x="1464" y="3496"/>
                        </a:lnTo>
                        <a:lnTo>
                          <a:pt x="1460" y="3482"/>
                        </a:lnTo>
                        <a:lnTo>
                          <a:pt x="1453" y="3446"/>
                        </a:lnTo>
                        <a:lnTo>
                          <a:pt x="1449" y="3412"/>
                        </a:lnTo>
                        <a:lnTo>
                          <a:pt x="1447" y="3376"/>
                        </a:lnTo>
                        <a:lnTo>
                          <a:pt x="1445" y="3338"/>
                        </a:lnTo>
                        <a:lnTo>
                          <a:pt x="1430" y="3342"/>
                        </a:lnTo>
                        <a:lnTo>
                          <a:pt x="1415" y="3344"/>
                        </a:lnTo>
                        <a:lnTo>
                          <a:pt x="1403" y="3344"/>
                        </a:lnTo>
                        <a:lnTo>
                          <a:pt x="1388" y="3344"/>
                        </a:lnTo>
                        <a:lnTo>
                          <a:pt x="1373" y="3344"/>
                        </a:lnTo>
                        <a:lnTo>
                          <a:pt x="1360" y="3342"/>
                        </a:lnTo>
                        <a:lnTo>
                          <a:pt x="1347" y="3340"/>
                        </a:lnTo>
                        <a:lnTo>
                          <a:pt x="1335" y="3338"/>
                        </a:lnTo>
                        <a:lnTo>
                          <a:pt x="1343" y="3367"/>
                        </a:lnTo>
                        <a:lnTo>
                          <a:pt x="1354" y="3395"/>
                        </a:lnTo>
                        <a:lnTo>
                          <a:pt x="1366" y="3420"/>
                        </a:lnTo>
                        <a:lnTo>
                          <a:pt x="1381" y="3448"/>
                        </a:lnTo>
                        <a:lnTo>
                          <a:pt x="1396" y="3473"/>
                        </a:lnTo>
                        <a:lnTo>
                          <a:pt x="1413" y="3499"/>
                        </a:lnTo>
                        <a:lnTo>
                          <a:pt x="1434" y="3524"/>
                        </a:lnTo>
                        <a:lnTo>
                          <a:pt x="1456" y="3547"/>
                        </a:lnTo>
                        <a:lnTo>
                          <a:pt x="1456" y="3552"/>
                        </a:lnTo>
                        <a:lnTo>
                          <a:pt x="1456" y="3554"/>
                        </a:lnTo>
                        <a:lnTo>
                          <a:pt x="1456" y="3558"/>
                        </a:lnTo>
                        <a:lnTo>
                          <a:pt x="1456" y="3560"/>
                        </a:lnTo>
                        <a:lnTo>
                          <a:pt x="1456" y="3564"/>
                        </a:lnTo>
                        <a:lnTo>
                          <a:pt x="1456" y="3566"/>
                        </a:lnTo>
                        <a:lnTo>
                          <a:pt x="1456" y="3571"/>
                        </a:lnTo>
                        <a:lnTo>
                          <a:pt x="1456" y="3575"/>
                        </a:lnTo>
                        <a:lnTo>
                          <a:pt x="1413" y="3607"/>
                        </a:lnTo>
                        <a:lnTo>
                          <a:pt x="1369" y="3639"/>
                        </a:lnTo>
                        <a:lnTo>
                          <a:pt x="1324" y="3668"/>
                        </a:lnTo>
                        <a:lnTo>
                          <a:pt x="1277" y="3696"/>
                        </a:lnTo>
                        <a:lnTo>
                          <a:pt x="1231" y="3723"/>
                        </a:lnTo>
                        <a:lnTo>
                          <a:pt x="1182" y="3749"/>
                        </a:lnTo>
                        <a:lnTo>
                          <a:pt x="1135" y="3772"/>
                        </a:lnTo>
                        <a:lnTo>
                          <a:pt x="1086" y="3795"/>
                        </a:lnTo>
                        <a:lnTo>
                          <a:pt x="987" y="3838"/>
                        </a:lnTo>
                        <a:lnTo>
                          <a:pt x="887" y="3876"/>
                        </a:lnTo>
                        <a:lnTo>
                          <a:pt x="785" y="3912"/>
                        </a:lnTo>
                        <a:lnTo>
                          <a:pt x="683" y="3946"/>
                        </a:lnTo>
                        <a:lnTo>
                          <a:pt x="662" y="3957"/>
                        </a:lnTo>
                        <a:lnTo>
                          <a:pt x="630" y="3976"/>
                        </a:lnTo>
                        <a:lnTo>
                          <a:pt x="590" y="4001"/>
                        </a:lnTo>
                        <a:lnTo>
                          <a:pt x="545" y="4027"/>
                        </a:lnTo>
                        <a:lnTo>
                          <a:pt x="501" y="4050"/>
                        </a:lnTo>
                        <a:lnTo>
                          <a:pt x="462" y="4069"/>
                        </a:lnTo>
                        <a:lnTo>
                          <a:pt x="445" y="4077"/>
                        </a:lnTo>
                        <a:lnTo>
                          <a:pt x="431" y="4082"/>
                        </a:lnTo>
                        <a:lnTo>
                          <a:pt x="420" y="4084"/>
                        </a:lnTo>
                        <a:lnTo>
                          <a:pt x="411" y="4082"/>
                        </a:lnTo>
                        <a:lnTo>
                          <a:pt x="405" y="4069"/>
                        </a:lnTo>
                        <a:lnTo>
                          <a:pt x="399" y="4058"/>
                        </a:lnTo>
                        <a:lnTo>
                          <a:pt x="392" y="4048"/>
                        </a:lnTo>
                        <a:lnTo>
                          <a:pt x="388" y="4037"/>
                        </a:lnTo>
                        <a:lnTo>
                          <a:pt x="382" y="4027"/>
                        </a:lnTo>
                        <a:lnTo>
                          <a:pt x="375" y="4012"/>
                        </a:lnTo>
                        <a:lnTo>
                          <a:pt x="369" y="3995"/>
                        </a:lnTo>
                        <a:lnTo>
                          <a:pt x="358" y="3971"/>
                        </a:lnTo>
                        <a:lnTo>
                          <a:pt x="348" y="3969"/>
                        </a:lnTo>
                        <a:lnTo>
                          <a:pt x="337" y="3965"/>
                        </a:lnTo>
                        <a:lnTo>
                          <a:pt x="324" y="3959"/>
                        </a:lnTo>
                        <a:lnTo>
                          <a:pt x="314" y="3948"/>
                        </a:lnTo>
                        <a:lnTo>
                          <a:pt x="303" y="3938"/>
                        </a:lnTo>
                        <a:lnTo>
                          <a:pt x="291" y="3923"/>
                        </a:lnTo>
                        <a:lnTo>
                          <a:pt x="278" y="3908"/>
                        </a:lnTo>
                        <a:lnTo>
                          <a:pt x="267" y="3891"/>
                        </a:lnTo>
                        <a:lnTo>
                          <a:pt x="244" y="3851"/>
                        </a:lnTo>
                        <a:lnTo>
                          <a:pt x="220" y="3804"/>
                        </a:lnTo>
                        <a:lnTo>
                          <a:pt x="197" y="3755"/>
                        </a:lnTo>
                        <a:lnTo>
                          <a:pt x="176" y="3704"/>
                        </a:lnTo>
                        <a:lnTo>
                          <a:pt x="133" y="3598"/>
                        </a:lnTo>
                        <a:lnTo>
                          <a:pt x="99" y="3499"/>
                        </a:lnTo>
                        <a:lnTo>
                          <a:pt x="74" y="3414"/>
                        </a:lnTo>
                        <a:lnTo>
                          <a:pt x="59" y="3354"/>
                        </a:lnTo>
                        <a:lnTo>
                          <a:pt x="47" y="3232"/>
                        </a:lnTo>
                        <a:lnTo>
                          <a:pt x="31" y="3108"/>
                        </a:lnTo>
                        <a:lnTo>
                          <a:pt x="19" y="2988"/>
                        </a:lnTo>
                        <a:lnTo>
                          <a:pt x="8" y="2867"/>
                        </a:lnTo>
                        <a:lnTo>
                          <a:pt x="4" y="2807"/>
                        </a:lnTo>
                        <a:lnTo>
                          <a:pt x="2" y="2746"/>
                        </a:lnTo>
                        <a:lnTo>
                          <a:pt x="0" y="2687"/>
                        </a:lnTo>
                        <a:lnTo>
                          <a:pt x="0" y="2627"/>
                        </a:lnTo>
                        <a:lnTo>
                          <a:pt x="2" y="2566"/>
                        </a:lnTo>
                        <a:lnTo>
                          <a:pt x="4" y="2506"/>
                        </a:lnTo>
                        <a:lnTo>
                          <a:pt x="10" y="2445"/>
                        </a:lnTo>
                        <a:lnTo>
                          <a:pt x="17" y="2385"/>
                        </a:lnTo>
                        <a:lnTo>
                          <a:pt x="19" y="2369"/>
                        </a:lnTo>
                        <a:lnTo>
                          <a:pt x="19" y="2354"/>
                        </a:lnTo>
                        <a:lnTo>
                          <a:pt x="23" y="2341"/>
                        </a:lnTo>
                        <a:lnTo>
                          <a:pt x="27" y="2330"/>
                        </a:lnTo>
                        <a:lnTo>
                          <a:pt x="31" y="2322"/>
                        </a:lnTo>
                        <a:lnTo>
                          <a:pt x="36" y="2315"/>
                        </a:lnTo>
                        <a:lnTo>
                          <a:pt x="42" y="2309"/>
                        </a:lnTo>
                        <a:lnTo>
                          <a:pt x="49" y="2303"/>
                        </a:lnTo>
                        <a:lnTo>
                          <a:pt x="66" y="2296"/>
                        </a:lnTo>
                        <a:lnTo>
                          <a:pt x="82" y="2294"/>
                        </a:lnTo>
                        <a:lnTo>
                          <a:pt x="99" y="2292"/>
                        </a:lnTo>
                        <a:lnTo>
                          <a:pt x="118" y="2294"/>
                        </a:lnTo>
                        <a:lnTo>
                          <a:pt x="138" y="2294"/>
                        </a:lnTo>
                        <a:lnTo>
                          <a:pt x="157" y="2292"/>
                        </a:lnTo>
                        <a:lnTo>
                          <a:pt x="172" y="2290"/>
                        </a:lnTo>
                        <a:lnTo>
                          <a:pt x="186" y="2284"/>
                        </a:lnTo>
                        <a:lnTo>
                          <a:pt x="193" y="2279"/>
                        </a:lnTo>
                        <a:lnTo>
                          <a:pt x="199" y="2273"/>
                        </a:lnTo>
                        <a:lnTo>
                          <a:pt x="204" y="2267"/>
                        </a:lnTo>
                        <a:lnTo>
                          <a:pt x="208" y="2258"/>
                        </a:lnTo>
                        <a:lnTo>
                          <a:pt x="212" y="2248"/>
                        </a:lnTo>
                        <a:lnTo>
                          <a:pt x="214" y="2237"/>
                        </a:lnTo>
                        <a:lnTo>
                          <a:pt x="214" y="2222"/>
                        </a:lnTo>
                        <a:lnTo>
                          <a:pt x="214" y="2207"/>
                        </a:lnTo>
                        <a:lnTo>
                          <a:pt x="220" y="2203"/>
                        </a:lnTo>
                        <a:lnTo>
                          <a:pt x="229" y="2199"/>
                        </a:lnTo>
                        <a:lnTo>
                          <a:pt x="242" y="2195"/>
                        </a:lnTo>
                        <a:lnTo>
                          <a:pt x="256" y="2190"/>
                        </a:lnTo>
                        <a:lnTo>
                          <a:pt x="288" y="2186"/>
                        </a:lnTo>
                        <a:lnTo>
                          <a:pt x="324" y="2182"/>
                        </a:lnTo>
                        <a:lnTo>
                          <a:pt x="363" y="2180"/>
                        </a:lnTo>
                        <a:lnTo>
                          <a:pt x="401" y="2178"/>
                        </a:lnTo>
                        <a:lnTo>
                          <a:pt x="433" y="2178"/>
                        </a:lnTo>
                        <a:lnTo>
                          <a:pt x="458" y="2176"/>
                        </a:lnTo>
                        <a:lnTo>
                          <a:pt x="566" y="2159"/>
                        </a:lnTo>
                        <a:lnTo>
                          <a:pt x="677" y="2140"/>
                        </a:lnTo>
                        <a:lnTo>
                          <a:pt x="785" y="2122"/>
                        </a:lnTo>
                        <a:lnTo>
                          <a:pt x="895" y="2103"/>
                        </a:lnTo>
                        <a:lnTo>
                          <a:pt x="1004" y="2084"/>
                        </a:lnTo>
                        <a:lnTo>
                          <a:pt x="1114" y="2067"/>
                        </a:lnTo>
                        <a:lnTo>
                          <a:pt x="1222" y="2048"/>
                        </a:lnTo>
                        <a:lnTo>
                          <a:pt x="1333" y="2031"/>
                        </a:lnTo>
                        <a:lnTo>
                          <a:pt x="1335" y="2034"/>
                        </a:lnTo>
                        <a:lnTo>
                          <a:pt x="1337" y="2034"/>
                        </a:lnTo>
                        <a:lnTo>
                          <a:pt x="1337" y="2036"/>
                        </a:lnTo>
                        <a:lnTo>
                          <a:pt x="1339" y="2036"/>
                        </a:lnTo>
                        <a:lnTo>
                          <a:pt x="1341" y="2038"/>
                        </a:lnTo>
                        <a:lnTo>
                          <a:pt x="1343" y="2038"/>
                        </a:lnTo>
                        <a:lnTo>
                          <a:pt x="1345" y="2040"/>
                        </a:lnTo>
                        <a:lnTo>
                          <a:pt x="1345" y="2042"/>
                        </a:lnTo>
                        <a:lnTo>
                          <a:pt x="1345" y="2046"/>
                        </a:lnTo>
                        <a:lnTo>
                          <a:pt x="1345" y="2048"/>
                        </a:lnTo>
                        <a:lnTo>
                          <a:pt x="1345" y="2053"/>
                        </a:lnTo>
                        <a:lnTo>
                          <a:pt x="1345" y="2057"/>
                        </a:lnTo>
                        <a:lnTo>
                          <a:pt x="1345" y="2059"/>
                        </a:lnTo>
                        <a:lnTo>
                          <a:pt x="1345" y="2063"/>
                        </a:lnTo>
                        <a:lnTo>
                          <a:pt x="1345" y="2065"/>
                        </a:lnTo>
                        <a:lnTo>
                          <a:pt x="1339" y="2093"/>
                        </a:lnTo>
                        <a:lnTo>
                          <a:pt x="1330" y="2127"/>
                        </a:lnTo>
                        <a:lnTo>
                          <a:pt x="1322" y="2167"/>
                        </a:lnTo>
                        <a:lnTo>
                          <a:pt x="1313" y="2214"/>
                        </a:lnTo>
                        <a:lnTo>
                          <a:pt x="1305" y="2263"/>
                        </a:lnTo>
                        <a:lnTo>
                          <a:pt x="1301" y="2315"/>
                        </a:lnTo>
                        <a:lnTo>
                          <a:pt x="1296" y="2369"/>
                        </a:lnTo>
                        <a:lnTo>
                          <a:pt x="1292" y="2423"/>
                        </a:lnTo>
                        <a:lnTo>
                          <a:pt x="1292" y="2479"/>
                        </a:lnTo>
                        <a:lnTo>
                          <a:pt x="1296" y="2530"/>
                        </a:lnTo>
                        <a:lnTo>
                          <a:pt x="1301" y="2578"/>
                        </a:lnTo>
                        <a:lnTo>
                          <a:pt x="1311" y="2625"/>
                        </a:lnTo>
                        <a:lnTo>
                          <a:pt x="1315" y="2644"/>
                        </a:lnTo>
                        <a:lnTo>
                          <a:pt x="1324" y="2663"/>
                        </a:lnTo>
                        <a:lnTo>
                          <a:pt x="1333" y="2682"/>
                        </a:lnTo>
                        <a:lnTo>
                          <a:pt x="1341" y="2697"/>
                        </a:lnTo>
                        <a:lnTo>
                          <a:pt x="1352" y="2712"/>
                        </a:lnTo>
                        <a:lnTo>
                          <a:pt x="1362" y="2723"/>
                        </a:lnTo>
                        <a:lnTo>
                          <a:pt x="1375" y="2733"/>
                        </a:lnTo>
                        <a:lnTo>
                          <a:pt x="1390" y="2740"/>
                        </a:lnTo>
                        <a:lnTo>
                          <a:pt x="1424" y="2742"/>
                        </a:lnTo>
                        <a:lnTo>
                          <a:pt x="1447" y="2742"/>
                        </a:lnTo>
                        <a:lnTo>
                          <a:pt x="1464" y="2742"/>
                        </a:lnTo>
                        <a:lnTo>
                          <a:pt x="1475" y="2746"/>
                        </a:lnTo>
                        <a:lnTo>
                          <a:pt x="1479" y="2750"/>
                        </a:lnTo>
                        <a:lnTo>
                          <a:pt x="1483" y="2754"/>
                        </a:lnTo>
                        <a:lnTo>
                          <a:pt x="1488" y="2763"/>
                        </a:lnTo>
                        <a:lnTo>
                          <a:pt x="1492" y="2771"/>
                        </a:lnTo>
                        <a:lnTo>
                          <a:pt x="1502" y="2797"/>
                        </a:lnTo>
                        <a:lnTo>
                          <a:pt x="1513" y="2835"/>
                        </a:lnTo>
                        <a:lnTo>
                          <a:pt x="1517" y="2839"/>
                        </a:lnTo>
                        <a:lnTo>
                          <a:pt x="1521" y="2844"/>
                        </a:lnTo>
                        <a:lnTo>
                          <a:pt x="1526" y="2850"/>
                        </a:lnTo>
                        <a:lnTo>
                          <a:pt x="1530" y="2858"/>
                        </a:lnTo>
                        <a:lnTo>
                          <a:pt x="1538" y="2867"/>
                        </a:lnTo>
                        <a:lnTo>
                          <a:pt x="1547" y="2877"/>
                        </a:lnTo>
                        <a:lnTo>
                          <a:pt x="1558" y="2890"/>
                        </a:lnTo>
                        <a:lnTo>
                          <a:pt x="1570" y="2905"/>
                        </a:lnTo>
                        <a:lnTo>
                          <a:pt x="1572" y="2905"/>
                        </a:lnTo>
                        <a:lnTo>
                          <a:pt x="1575" y="2905"/>
                        </a:lnTo>
                        <a:lnTo>
                          <a:pt x="1577" y="2905"/>
                        </a:lnTo>
                        <a:lnTo>
                          <a:pt x="1579" y="2905"/>
                        </a:lnTo>
                        <a:lnTo>
                          <a:pt x="1581" y="2905"/>
                        </a:lnTo>
                        <a:lnTo>
                          <a:pt x="1585" y="2896"/>
                        </a:lnTo>
                        <a:lnTo>
                          <a:pt x="1589" y="2886"/>
                        </a:lnTo>
                        <a:lnTo>
                          <a:pt x="1594" y="2875"/>
                        </a:lnTo>
                        <a:lnTo>
                          <a:pt x="1598" y="2867"/>
                        </a:lnTo>
                        <a:lnTo>
                          <a:pt x="1602" y="2858"/>
                        </a:lnTo>
                        <a:lnTo>
                          <a:pt x="1610" y="2852"/>
                        </a:lnTo>
                        <a:lnTo>
                          <a:pt x="1619" y="2848"/>
                        </a:lnTo>
                        <a:lnTo>
                          <a:pt x="1632" y="2848"/>
                        </a:lnTo>
                        <a:lnTo>
                          <a:pt x="1647" y="2860"/>
                        </a:lnTo>
                        <a:lnTo>
                          <a:pt x="1661" y="2873"/>
                        </a:lnTo>
                        <a:lnTo>
                          <a:pt x="1676" y="2884"/>
                        </a:lnTo>
                        <a:lnTo>
                          <a:pt x="1693" y="2894"/>
                        </a:lnTo>
                        <a:lnTo>
                          <a:pt x="1710" y="2903"/>
                        </a:lnTo>
                        <a:lnTo>
                          <a:pt x="1727" y="2911"/>
                        </a:lnTo>
                        <a:lnTo>
                          <a:pt x="1746" y="2920"/>
                        </a:lnTo>
                        <a:lnTo>
                          <a:pt x="1763" y="2926"/>
                        </a:lnTo>
                        <a:lnTo>
                          <a:pt x="1783" y="2933"/>
                        </a:lnTo>
                        <a:lnTo>
                          <a:pt x="1802" y="2937"/>
                        </a:lnTo>
                        <a:lnTo>
                          <a:pt x="1821" y="2939"/>
                        </a:lnTo>
                        <a:lnTo>
                          <a:pt x="1840" y="2943"/>
                        </a:lnTo>
                        <a:lnTo>
                          <a:pt x="1859" y="2943"/>
                        </a:lnTo>
                        <a:lnTo>
                          <a:pt x="1878" y="2943"/>
                        </a:lnTo>
                        <a:lnTo>
                          <a:pt x="1897" y="2943"/>
                        </a:lnTo>
                        <a:lnTo>
                          <a:pt x="1916" y="2939"/>
                        </a:lnTo>
                        <a:lnTo>
                          <a:pt x="1933" y="2937"/>
                        </a:lnTo>
                        <a:lnTo>
                          <a:pt x="1950" y="2933"/>
                        </a:lnTo>
                        <a:lnTo>
                          <a:pt x="1967" y="2926"/>
                        </a:lnTo>
                        <a:lnTo>
                          <a:pt x="1982" y="2918"/>
                        </a:lnTo>
                        <a:lnTo>
                          <a:pt x="1999" y="2909"/>
                        </a:lnTo>
                        <a:lnTo>
                          <a:pt x="2012" y="2899"/>
                        </a:lnTo>
                        <a:lnTo>
                          <a:pt x="2024" y="2888"/>
                        </a:lnTo>
                        <a:lnTo>
                          <a:pt x="2037" y="2875"/>
                        </a:lnTo>
                        <a:lnTo>
                          <a:pt x="2048" y="2860"/>
                        </a:lnTo>
                        <a:lnTo>
                          <a:pt x="2058" y="2846"/>
                        </a:lnTo>
                        <a:lnTo>
                          <a:pt x="2065" y="2829"/>
                        </a:lnTo>
                        <a:lnTo>
                          <a:pt x="2073" y="2809"/>
                        </a:lnTo>
                        <a:lnTo>
                          <a:pt x="2077" y="2788"/>
                        </a:lnTo>
                        <a:lnTo>
                          <a:pt x="2082" y="2767"/>
                        </a:lnTo>
                        <a:lnTo>
                          <a:pt x="2082" y="2744"/>
                        </a:lnTo>
                        <a:lnTo>
                          <a:pt x="2082" y="2718"/>
                        </a:lnTo>
                        <a:lnTo>
                          <a:pt x="2084" y="2718"/>
                        </a:lnTo>
                        <a:lnTo>
                          <a:pt x="2084" y="2716"/>
                        </a:lnTo>
                        <a:lnTo>
                          <a:pt x="2086" y="2716"/>
                        </a:lnTo>
                        <a:lnTo>
                          <a:pt x="2086" y="2714"/>
                        </a:lnTo>
                        <a:lnTo>
                          <a:pt x="2088" y="2712"/>
                        </a:lnTo>
                        <a:lnTo>
                          <a:pt x="2090" y="2710"/>
                        </a:lnTo>
                        <a:lnTo>
                          <a:pt x="2092" y="2710"/>
                        </a:lnTo>
                        <a:lnTo>
                          <a:pt x="2090" y="2699"/>
                        </a:lnTo>
                        <a:lnTo>
                          <a:pt x="2086" y="2691"/>
                        </a:lnTo>
                        <a:lnTo>
                          <a:pt x="2084" y="2684"/>
                        </a:lnTo>
                        <a:lnTo>
                          <a:pt x="2079" y="2678"/>
                        </a:lnTo>
                        <a:lnTo>
                          <a:pt x="2075" y="2672"/>
                        </a:lnTo>
                        <a:lnTo>
                          <a:pt x="2071" y="2667"/>
                        </a:lnTo>
                        <a:lnTo>
                          <a:pt x="2067" y="2661"/>
                        </a:lnTo>
                        <a:lnTo>
                          <a:pt x="2063" y="2655"/>
                        </a:lnTo>
                        <a:lnTo>
                          <a:pt x="2041" y="2604"/>
                        </a:lnTo>
                        <a:lnTo>
                          <a:pt x="2018" y="2538"/>
                        </a:lnTo>
                        <a:lnTo>
                          <a:pt x="1992" y="2462"/>
                        </a:lnTo>
                        <a:lnTo>
                          <a:pt x="1971" y="2381"/>
                        </a:lnTo>
                        <a:lnTo>
                          <a:pt x="1961" y="2343"/>
                        </a:lnTo>
                        <a:lnTo>
                          <a:pt x="1952" y="2303"/>
                        </a:lnTo>
                        <a:lnTo>
                          <a:pt x="1946" y="2267"/>
                        </a:lnTo>
                        <a:lnTo>
                          <a:pt x="1940" y="2231"/>
                        </a:lnTo>
                        <a:lnTo>
                          <a:pt x="1937" y="2197"/>
                        </a:lnTo>
                        <a:lnTo>
                          <a:pt x="1937" y="2167"/>
                        </a:lnTo>
                        <a:lnTo>
                          <a:pt x="1940" y="2142"/>
                        </a:lnTo>
                        <a:lnTo>
                          <a:pt x="1944" y="2120"/>
                        </a:lnTo>
                        <a:lnTo>
                          <a:pt x="1922" y="2101"/>
                        </a:lnTo>
                        <a:lnTo>
                          <a:pt x="1903" y="2082"/>
                        </a:lnTo>
                        <a:lnTo>
                          <a:pt x="1886" y="2059"/>
                        </a:lnTo>
                        <a:lnTo>
                          <a:pt x="1874" y="2036"/>
                        </a:lnTo>
                        <a:lnTo>
                          <a:pt x="1863" y="2010"/>
                        </a:lnTo>
                        <a:lnTo>
                          <a:pt x="1857" y="1983"/>
                        </a:lnTo>
                        <a:lnTo>
                          <a:pt x="1852" y="1957"/>
                        </a:lnTo>
                        <a:lnTo>
                          <a:pt x="1852" y="1934"/>
                        </a:lnTo>
                        <a:lnTo>
                          <a:pt x="1857" y="1908"/>
                        </a:lnTo>
                        <a:lnTo>
                          <a:pt x="1865" y="1887"/>
                        </a:lnTo>
                        <a:lnTo>
                          <a:pt x="1870" y="1877"/>
                        </a:lnTo>
                        <a:lnTo>
                          <a:pt x="1876" y="1868"/>
                        </a:lnTo>
                        <a:lnTo>
                          <a:pt x="1884" y="1860"/>
                        </a:lnTo>
                        <a:lnTo>
                          <a:pt x="1893" y="1851"/>
                        </a:lnTo>
                        <a:lnTo>
                          <a:pt x="1901" y="1845"/>
                        </a:lnTo>
                        <a:lnTo>
                          <a:pt x="1912" y="1839"/>
                        </a:lnTo>
                        <a:lnTo>
                          <a:pt x="1925" y="1834"/>
                        </a:lnTo>
                        <a:lnTo>
                          <a:pt x="1937" y="1830"/>
                        </a:lnTo>
                        <a:lnTo>
                          <a:pt x="1950" y="1828"/>
                        </a:lnTo>
                        <a:lnTo>
                          <a:pt x="1965" y="1826"/>
                        </a:lnTo>
                        <a:lnTo>
                          <a:pt x="1982" y="1826"/>
                        </a:lnTo>
                        <a:lnTo>
                          <a:pt x="1999" y="1828"/>
                        </a:lnTo>
                        <a:lnTo>
                          <a:pt x="2008" y="1815"/>
                        </a:lnTo>
                        <a:lnTo>
                          <a:pt x="2014" y="1800"/>
                        </a:lnTo>
                        <a:lnTo>
                          <a:pt x="2020" y="1787"/>
                        </a:lnTo>
                        <a:lnTo>
                          <a:pt x="2024" y="1773"/>
                        </a:lnTo>
                        <a:lnTo>
                          <a:pt x="2027" y="1758"/>
                        </a:lnTo>
                        <a:lnTo>
                          <a:pt x="2029" y="1745"/>
                        </a:lnTo>
                        <a:lnTo>
                          <a:pt x="2031" y="1730"/>
                        </a:lnTo>
                        <a:lnTo>
                          <a:pt x="2033" y="1717"/>
                        </a:lnTo>
                        <a:lnTo>
                          <a:pt x="2008" y="1711"/>
                        </a:lnTo>
                        <a:lnTo>
                          <a:pt x="1982" y="1705"/>
                        </a:lnTo>
                        <a:lnTo>
                          <a:pt x="1959" y="1698"/>
                        </a:lnTo>
                        <a:lnTo>
                          <a:pt x="1937" y="1690"/>
                        </a:lnTo>
                        <a:lnTo>
                          <a:pt x="1916" y="1681"/>
                        </a:lnTo>
                        <a:lnTo>
                          <a:pt x="1899" y="1671"/>
                        </a:lnTo>
                        <a:lnTo>
                          <a:pt x="1882" y="1660"/>
                        </a:lnTo>
                        <a:lnTo>
                          <a:pt x="1865" y="1650"/>
                        </a:lnTo>
                        <a:lnTo>
                          <a:pt x="1850" y="1637"/>
                        </a:lnTo>
                        <a:lnTo>
                          <a:pt x="1838" y="1624"/>
                        </a:lnTo>
                        <a:lnTo>
                          <a:pt x="1827" y="1611"/>
                        </a:lnTo>
                        <a:lnTo>
                          <a:pt x="1816" y="1599"/>
                        </a:lnTo>
                        <a:lnTo>
                          <a:pt x="1808" y="1584"/>
                        </a:lnTo>
                        <a:lnTo>
                          <a:pt x="1799" y="1569"/>
                        </a:lnTo>
                        <a:lnTo>
                          <a:pt x="1795" y="1554"/>
                        </a:lnTo>
                        <a:lnTo>
                          <a:pt x="1791" y="1540"/>
                        </a:lnTo>
                        <a:lnTo>
                          <a:pt x="1787" y="1522"/>
                        </a:lnTo>
                        <a:lnTo>
                          <a:pt x="1787" y="1508"/>
                        </a:lnTo>
                        <a:lnTo>
                          <a:pt x="1787" y="1491"/>
                        </a:lnTo>
                        <a:lnTo>
                          <a:pt x="1787" y="1474"/>
                        </a:lnTo>
                        <a:lnTo>
                          <a:pt x="1789" y="1459"/>
                        </a:lnTo>
                        <a:lnTo>
                          <a:pt x="1793" y="1442"/>
                        </a:lnTo>
                        <a:lnTo>
                          <a:pt x="1799" y="1425"/>
                        </a:lnTo>
                        <a:lnTo>
                          <a:pt x="1806" y="1408"/>
                        </a:lnTo>
                        <a:lnTo>
                          <a:pt x="1814" y="1391"/>
                        </a:lnTo>
                        <a:lnTo>
                          <a:pt x="1825" y="1374"/>
                        </a:lnTo>
                        <a:lnTo>
                          <a:pt x="1835" y="1357"/>
                        </a:lnTo>
                        <a:lnTo>
                          <a:pt x="1848" y="1340"/>
                        </a:lnTo>
                        <a:lnTo>
                          <a:pt x="1863" y="1323"/>
                        </a:lnTo>
                        <a:lnTo>
                          <a:pt x="1878" y="1308"/>
                        </a:lnTo>
                        <a:lnTo>
                          <a:pt x="1897" y="1291"/>
                        </a:lnTo>
                        <a:lnTo>
                          <a:pt x="1914" y="1277"/>
                        </a:lnTo>
                        <a:lnTo>
                          <a:pt x="1929" y="1268"/>
                        </a:lnTo>
                        <a:lnTo>
                          <a:pt x="1946" y="1260"/>
                        </a:lnTo>
                        <a:lnTo>
                          <a:pt x="1963" y="1251"/>
                        </a:lnTo>
                        <a:lnTo>
                          <a:pt x="1978" y="1243"/>
                        </a:lnTo>
                        <a:lnTo>
                          <a:pt x="1995" y="1232"/>
                        </a:lnTo>
                        <a:lnTo>
                          <a:pt x="2012" y="1223"/>
                        </a:lnTo>
                        <a:lnTo>
                          <a:pt x="2029" y="1213"/>
                        </a:lnTo>
                        <a:lnTo>
                          <a:pt x="2046" y="1202"/>
                        </a:lnTo>
                        <a:lnTo>
                          <a:pt x="2050" y="1190"/>
                        </a:lnTo>
                        <a:lnTo>
                          <a:pt x="2050" y="1177"/>
                        </a:lnTo>
                        <a:lnTo>
                          <a:pt x="2050" y="1166"/>
                        </a:lnTo>
                        <a:lnTo>
                          <a:pt x="2050" y="1154"/>
                        </a:lnTo>
                        <a:lnTo>
                          <a:pt x="2052" y="1143"/>
                        </a:lnTo>
                        <a:lnTo>
                          <a:pt x="2054" y="1134"/>
                        </a:lnTo>
                        <a:lnTo>
                          <a:pt x="2060" y="1124"/>
                        </a:lnTo>
                        <a:lnTo>
                          <a:pt x="2069" y="1113"/>
                        </a:lnTo>
                        <a:lnTo>
                          <a:pt x="2069" y="1107"/>
                        </a:lnTo>
                        <a:lnTo>
                          <a:pt x="2069" y="1100"/>
                        </a:lnTo>
                        <a:lnTo>
                          <a:pt x="2067" y="1094"/>
                        </a:lnTo>
                        <a:lnTo>
                          <a:pt x="2067" y="1084"/>
                        </a:lnTo>
                        <a:lnTo>
                          <a:pt x="2065" y="1071"/>
                        </a:lnTo>
                        <a:lnTo>
                          <a:pt x="2063" y="1054"/>
                        </a:lnTo>
                        <a:lnTo>
                          <a:pt x="2060" y="1033"/>
                        </a:lnTo>
                        <a:lnTo>
                          <a:pt x="2058" y="1005"/>
                        </a:lnTo>
                        <a:lnTo>
                          <a:pt x="2050" y="1003"/>
                        </a:lnTo>
                        <a:lnTo>
                          <a:pt x="2046" y="1003"/>
                        </a:lnTo>
                        <a:lnTo>
                          <a:pt x="2041" y="1001"/>
                        </a:lnTo>
                        <a:lnTo>
                          <a:pt x="2037" y="999"/>
                        </a:lnTo>
                        <a:lnTo>
                          <a:pt x="2035" y="999"/>
                        </a:lnTo>
                        <a:lnTo>
                          <a:pt x="2033" y="997"/>
                        </a:lnTo>
                        <a:lnTo>
                          <a:pt x="2029" y="994"/>
                        </a:lnTo>
                        <a:lnTo>
                          <a:pt x="2027" y="992"/>
                        </a:lnTo>
                        <a:lnTo>
                          <a:pt x="2027" y="984"/>
                        </a:lnTo>
                        <a:lnTo>
                          <a:pt x="2031" y="978"/>
                        </a:lnTo>
                        <a:lnTo>
                          <a:pt x="2033" y="973"/>
                        </a:lnTo>
                        <a:lnTo>
                          <a:pt x="2039" y="969"/>
                        </a:lnTo>
                        <a:lnTo>
                          <a:pt x="2043" y="965"/>
                        </a:lnTo>
                        <a:lnTo>
                          <a:pt x="2050" y="963"/>
                        </a:lnTo>
                        <a:lnTo>
                          <a:pt x="2058" y="961"/>
                        </a:lnTo>
                        <a:lnTo>
                          <a:pt x="2065" y="959"/>
                        </a:lnTo>
                        <a:lnTo>
                          <a:pt x="2084" y="908"/>
                        </a:lnTo>
                        <a:lnTo>
                          <a:pt x="2118" y="827"/>
                        </a:lnTo>
                        <a:lnTo>
                          <a:pt x="2162" y="723"/>
                        </a:lnTo>
                        <a:lnTo>
                          <a:pt x="2215" y="613"/>
                        </a:lnTo>
                        <a:lnTo>
                          <a:pt x="2243" y="558"/>
                        </a:lnTo>
                        <a:lnTo>
                          <a:pt x="2271" y="503"/>
                        </a:lnTo>
                        <a:lnTo>
                          <a:pt x="2298" y="454"/>
                        </a:lnTo>
                        <a:lnTo>
                          <a:pt x="2326" y="409"/>
                        </a:lnTo>
                        <a:lnTo>
                          <a:pt x="2351" y="371"/>
                        </a:lnTo>
                        <a:lnTo>
                          <a:pt x="2374" y="339"/>
                        </a:lnTo>
                        <a:lnTo>
                          <a:pt x="2387" y="329"/>
                        </a:lnTo>
                        <a:lnTo>
                          <a:pt x="2398" y="320"/>
                        </a:lnTo>
                        <a:lnTo>
                          <a:pt x="2406" y="314"/>
                        </a:lnTo>
                        <a:lnTo>
                          <a:pt x="2415" y="310"/>
                        </a:lnTo>
                        <a:lnTo>
                          <a:pt x="2430" y="293"/>
                        </a:lnTo>
                        <a:lnTo>
                          <a:pt x="2449" y="274"/>
                        </a:lnTo>
                        <a:lnTo>
                          <a:pt x="2472" y="259"/>
                        </a:lnTo>
                        <a:lnTo>
                          <a:pt x="2500" y="244"/>
                        </a:lnTo>
                        <a:lnTo>
                          <a:pt x="2527" y="231"/>
                        </a:lnTo>
                        <a:lnTo>
                          <a:pt x="2559" y="218"/>
                        </a:lnTo>
                        <a:lnTo>
                          <a:pt x="2593" y="208"/>
                        </a:lnTo>
                        <a:lnTo>
                          <a:pt x="2627" y="197"/>
                        </a:lnTo>
                        <a:lnTo>
                          <a:pt x="2663" y="189"/>
                        </a:lnTo>
                        <a:lnTo>
                          <a:pt x="2699" y="182"/>
                        </a:lnTo>
                        <a:lnTo>
                          <a:pt x="2733" y="178"/>
                        </a:lnTo>
                        <a:lnTo>
                          <a:pt x="2769" y="176"/>
                        </a:lnTo>
                        <a:lnTo>
                          <a:pt x="2801" y="174"/>
                        </a:lnTo>
                        <a:lnTo>
                          <a:pt x="2833" y="176"/>
                        </a:lnTo>
                        <a:lnTo>
                          <a:pt x="2861" y="178"/>
                        </a:lnTo>
                        <a:lnTo>
                          <a:pt x="2888" y="182"/>
                        </a:lnTo>
                        <a:lnTo>
                          <a:pt x="2882" y="161"/>
                        </a:lnTo>
                        <a:lnTo>
                          <a:pt x="2875" y="136"/>
                        </a:lnTo>
                        <a:lnTo>
                          <a:pt x="2865" y="106"/>
                        </a:lnTo>
                        <a:lnTo>
                          <a:pt x="2858" y="76"/>
                        </a:lnTo>
                        <a:lnTo>
                          <a:pt x="2852" y="49"/>
                        </a:lnTo>
                        <a:lnTo>
                          <a:pt x="2850" y="25"/>
                        </a:lnTo>
                        <a:lnTo>
                          <a:pt x="2852" y="15"/>
                        </a:lnTo>
                        <a:lnTo>
                          <a:pt x="2854" y="9"/>
                        </a:lnTo>
                        <a:lnTo>
                          <a:pt x="2861" y="2"/>
                        </a:lnTo>
                        <a:lnTo>
                          <a:pt x="2867" y="0"/>
                        </a:lnTo>
                        <a:lnTo>
                          <a:pt x="2878" y="15"/>
                        </a:lnTo>
                        <a:lnTo>
                          <a:pt x="2892" y="42"/>
                        </a:lnTo>
                        <a:lnTo>
                          <a:pt x="2914" y="76"/>
                        </a:lnTo>
                        <a:lnTo>
                          <a:pt x="2935" y="112"/>
                        </a:lnTo>
                        <a:lnTo>
                          <a:pt x="2948" y="129"/>
                        </a:lnTo>
                        <a:lnTo>
                          <a:pt x="2960" y="144"/>
                        </a:lnTo>
                        <a:lnTo>
                          <a:pt x="2973" y="157"/>
                        </a:lnTo>
                        <a:lnTo>
                          <a:pt x="2988" y="170"/>
                        </a:lnTo>
                        <a:lnTo>
                          <a:pt x="3001" y="176"/>
                        </a:lnTo>
                        <a:lnTo>
                          <a:pt x="3013" y="180"/>
                        </a:lnTo>
                        <a:lnTo>
                          <a:pt x="3020" y="180"/>
                        </a:lnTo>
                        <a:lnTo>
                          <a:pt x="3026" y="178"/>
                        </a:lnTo>
                        <a:lnTo>
                          <a:pt x="3032" y="176"/>
                        </a:lnTo>
                        <a:lnTo>
                          <a:pt x="3039" y="172"/>
                        </a:lnTo>
                        <a:lnTo>
                          <a:pt x="3039" y="157"/>
                        </a:lnTo>
                        <a:lnTo>
                          <a:pt x="3037" y="140"/>
                        </a:lnTo>
                        <a:lnTo>
                          <a:pt x="3035" y="127"/>
                        </a:lnTo>
                        <a:lnTo>
                          <a:pt x="3030" y="112"/>
                        </a:lnTo>
                        <a:lnTo>
                          <a:pt x="3028" y="100"/>
                        </a:lnTo>
                        <a:lnTo>
                          <a:pt x="3026" y="87"/>
                        </a:lnTo>
                        <a:lnTo>
                          <a:pt x="3024" y="74"/>
                        </a:lnTo>
                        <a:lnTo>
                          <a:pt x="3024" y="64"/>
                        </a:lnTo>
                        <a:lnTo>
                          <a:pt x="3028" y="60"/>
                        </a:lnTo>
                        <a:lnTo>
                          <a:pt x="3030" y="57"/>
                        </a:lnTo>
                        <a:lnTo>
                          <a:pt x="3035" y="55"/>
                        </a:lnTo>
                        <a:lnTo>
                          <a:pt x="3037" y="53"/>
                        </a:lnTo>
                        <a:lnTo>
                          <a:pt x="3039" y="53"/>
                        </a:lnTo>
                        <a:lnTo>
                          <a:pt x="3043" y="53"/>
                        </a:lnTo>
                        <a:lnTo>
                          <a:pt x="3047" y="53"/>
                        </a:lnTo>
                        <a:lnTo>
                          <a:pt x="3054" y="53"/>
                        </a:lnTo>
                        <a:lnTo>
                          <a:pt x="3073" y="79"/>
                        </a:lnTo>
                        <a:lnTo>
                          <a:pt x="3086" y="104"/>
                        </a:lnTo>
                        <a:lnTo>
                          <a:pt x="3098" y="129"/>
                        </a:lnTo>
                        <a:lnTo>
                          <a:pt x="3111" y="155"/>
                        </a:lnTo>
                        <a:lnTo>
                          <a:pt x="3126" y="178"/>
                        </a:lnTo>
                        <a:lnTo>
                          <a:pt x="3145" y="204"/>
                        </a:lnTo>
                        <a:lnTo>
                          <a:pt x="3158" y="214"/>
                        </a:lnTo>
                        <a:lnTo>
                          <a:pt x="3170" y="225"/>
                        </a:lnTo>
                        <a:lnTo>
                          <a:pt x="3185" y="237"/>
                        </a:lnTo>
                        <a:lnTo>
                          <a:pt x="3202" y="248"/>
                        </a:lnTo>
                        <a:lnTo>
                          <a:pt x="3208" y="242"/>
                        </a:lnTo>
                        <a:lnTo>
                          <a:pt x="3213" y="235"/>
                        </a:lnTo>
                        <a:lnTo>
                          <a:pt x="3217" y="229"/>
                        </a:lnTo>
                        <a:lnTo>
                          <a:pt x="3219" y="221"/>
                        </a:lnTo>
                        <a:lnTo>
                          <a:pt x="3224" y="212"/>
                        </a:lnTo>
                        <a:lnTo>
                          <a:pt x="3226" y="206"/>
                        </a:lnTo>
                        <a:lnTo>
                          <a:pt x="3232" y="197"/>
                        </a:lnTo>
                        <a:lnTo>
                          <a:pt x="3238" y="191"/>
                        </a:lnTo>
                        <a:lnTo>
                          <a:pt x="3257" y="197"/>
                        </a:lnTo>
                        <a:lnTo>
                          <a:pt x="3276" y="204"/>
                        </a:lnTo>
                        <a:lnTo>
                          <a:pt x="3291" y="212"/>
                        </a:lnTo>
                        <a:lnTo>
                          <a:pt x="3304" y="221"/>
                        </a:lnTo>
                        <a:lnTo>
                          <a:pt x="3317" y="229"/>
                        </a:lnTo>
                        <a:lnTo>
                          <a:pt x="3327" y="237"/>
                        </a:lnTo>
                        <a:lnTo>
                          <a:pt x="3336" y="248"/>
                        </a:lnTo>
                        <a:lnTo>
                          <a:pt x="3342" y="259"/>
                        </a:lnTo>
                        <a:lnTo>
                          <a:pt x="3349" y="272"/>
                        </a:lnTo>
                        <a:lnTo>
                          <a:pt x="3353" y="282"/>
                        </a:lnTo>
                        <a:lnTo>
                          <a:pt x="3357" y="297"/>
                        </a:lnTo>
                        <a:lnTo>
                          <a:pt x="3361" y="310"/>
                        </a:lnTo>
                        <a:lnTo>
                          <a:pt x="3366" y="341"/>
                        </a:lnTo>
                        <a:lnTo>
                          <a:pt x="3368" y="378"/>
                        </a:lnTo>
                        <a:lnTo>
                          <a:pt x="3383" y="380"/>
                        </a:lnTo>
                        <a:lnTo>
                          <a:pt x="3400" y="380"/>
                        </a:lnTo>
                        <a:lnTo>
                          <a:pt x="3417" y="378"/>
                        </a:lnTo>
                        <a:lnTo>
                          <a:pt x="3433" y="375"/>
                        </a:lnTo>
                        <a:lnTo>
                          <a:pt x="3440" y="375"/>
                        </a:lnTo>
                        <a:lnTo>
                          <a:pt x="3449" y="378"/>
                        </a:lnTo>
                        <a:lnTo>
                          <a:pt x="3455" y="378"/>
                        </a:lnTo>
                        <a:lnTo>
                          <a:pt x="3461" y="382"/>
                        </a:lnTo>
                        <a:lnTo>
                          <a:pt x="3465" y="386"/>
                        </a:lnTo>
                        <a:lnTo>
                          <a:pt x="3470" y="392"/>
                        </a:lnTo>
                        <a:lnTo>
                          <a:pt x="3474" y="401"/>
                        </a:lnTo>
                        <a:lnTo>
                          <a:pt x="3476" y="411"/>
                        </a:lnTo>
                        <a:lnTo>
                          <a:pt x="3472" y="422"/>
                        </a:lnTo>
                        <a:lnTo>
                          <a:pt x="3465" y="428"/>
                        </a:lnTo>
                        <a:lnTo>
                          <a:pt x="3461" y="437"/>
                        </a:lnTo>
                        <a:lnTo>
                          <a:pt x="3457" y="443"/>
                        </a:lnTo>
                        <a:lnTo>
                          <a:pt x="3453" y="448"/>
                        </a:lnTo>
                        <a:lnTo>
                          <a:pt x="3451" y="454"/>
                        </a:lnTo>
                        <a:lnTo>
                          <a:pt x="3449" y="458"/>
                        </a:lnTo>
                        <a:lnTo>
                          <a:pt x="3446" y="464"/>
                        </a:lnTo>
                        <a:lnTo>
                          <a:pt x="3476" y="467"/>
                        </a:lnTo>
                        <a:lnTo>
                          <a:pt x="3499" y="471"/>
                        </a:lnTo>
                        <a:lnTo>
                          <a:pt x="3516" y="473"/>
                        </a:lnTo>
                        <a:lnTo>
                          <a:pt x="3529" y="475"/>
                        </a:lnTo>
                        <a:lnTo>
                          <a:pt x="3542" y="475"/>
                        </a:lnTo>
                        <a:lnTo>
                          <a:pt x="3552" y="477"/>
                        </a:lnTo>
                        <a:lnTo>
                          <a:pt x="3565" y="481"/>
                        </a:lnTo>
                        <a:lnTo>
                          <a:pt x="3582" y="484"/>
                        </a:lnTo>
                        <a:lnTo>
                          <a:pt x="3584" y="490"/>
                        </a:lnTo>
                        <a:lnTo>
                          <a:pt x="3584" y="498"/>
                        </a:lnTo>
                        <a:lnTo>
                          <a:pt x="3582" y="505"/>
                        </a:lnTo>
                        <a:lnTo>
                          <a:pt x="3580" y="511"/>
                        </a:lnTo>
                        <a:lnTo>
                          <a:pt x="3571" y="522"/>
                        </a:lnTo>
                        <a:lnTo>
                          <a:pt x="3561" y="530"/>
                        </a:lnTo>
                        <a:lnTo>
                          <a:pt x="3548" y="539"/>
                        </a:lnTo>
                        <a:lnTo>
                          <a:pt x="3533" y="547"/>
                        </a:lnTo>
                        <a:lnTo>
                          <a:pt x="3521" y="554"/>
                        </a:lnTo>
                        <a:lnTo>
                          <a:pt x="3510" y="558"/>
                        </a:lnTo>
                        <a:lnTo>
                          <a:pt x="3508" y="560"/>
                        </a:lnTo>
                        <a:lnTo>
                          <a:pt x="3508" y="562"/>
                        </a:lnTo>
                        <a:lnTo>
                          <a:pt x="3508" y="564"/>
                        </a:lnTo>
                        <a:lnTo>
                          <a:pt x="3508" y="566"/>
                        </a:lnTo>
                        <a:lnTo>
                          <a:pt x="3538" y="587"/>
                        </a:lnTo>
                        <a:lnTo>
                          <a:pt x="3569" y="613"/>
                        </a:lnTo>
                        <a:lnTo>
                          <a:pt x="3584" y="623"/>
                        </a:lnTo>
                        <a:lnTo>
                          <a:pt x="3599" y="636"/>
                        </a:lnTo>
                        <a:lnTo>
                          <a:pt x="3612" y="649"/>
                        </a:lnTo>
                        <a:lnTo>
                          <a:pt x="3622" y="662"/>
                        </a:lnTo>
                        <a:lnTo>
                          <a:pt x="3631" y="674"/>
                        </a:lnTo>
                        <a:lnTo>
                          <a:pt x="3635" y="687"/>
                        </a:lnTo>
                        <a:lnTo>
                          <a:pt x="3637" y="691"/>
                        </a:lnTo>
                        <a:lnTo>
                          <a:pt x="3637" y="698"/>
                        </a:lnTo>
                        <a:lnTo>
                          <a:pt x="3635" y="704"/>
                        </a:lnTo>
                        <a:lnTo>
                          <a:pt x="3633" y="708"/>
                        </a:lnTo>
                        <a:lnTo>
                          <a:pt x="3631" y="712"/>
                        </a:lnTo>
                        <a:lnTo>
                          <a:pt x="3625" y="719"/>
                        </a:lnTo>
                        <a:lnTo>
                          <a:pt x="3618" y="723"/>
                        </a:lnTo>
                        <a:lnTo>
                          <a:pt x="3612" y="727"/>
                        </a:lnTo>
                        <a:lnTo>
                          <a:pt x="3591" y="734"/>
                        </a:lnTo>
                        <a:lnTo>
                          <a:pt x="3565" y="740"/>
                        </a:lnTo>
                        <a:lnTo>
                          <a:pt x="3565" y="749"/>
                        </a:lnTo>
                        <a:lnTo>
                          <a:pt x="3569" y="755"/>
                        </a:lnTo>
                        <a:lnTo>
                          <a:pt x="3574" y="763"/>
                        </a:lnTo>
                        <a:lnTo>
                          <a:pt x="3580" y="774"/>
                        </a:lnTo>
                        <a:lnTo>
                          <a:pt x="3595" y="795"/>
                        </a:lnTo>
                        <a:lnTo>
                          <a:pt x="3612" y="818"/>
                        </a:lnTo>
                        <a:lnTo>
                          <a:pt x="3618" y="831"/>
                        </a:lnTo>
                        <a:lnTo>
                          <a:pt x="3625" y="844"/>
                        </a:lnTo>
                        <a:lnTo>
                          <a:pt x="3629" y="857"/>
                        </a:lnTo>
                        <a:lnTo>
                          <a:pt x="3631" y="869"/>
                        </a:lnTo>
                        <a:lnTo>
                          <a:pt x="3631" y="882"/>
                        </a:lnTo>
                        <a:lnTo>
                          <a:pt x="3629" y="897"/>
                        </a:lnTo>
                        <a:lnTo>
                          <a:pt x="3625" y="910"/>
                        </a:lnTo>
                        <a:lnTo>
                          <a:pt x="3616" y="922"/>
                        </a:lnTo>
                        <a:lnTo>
                          <a:pt x="3606" y="922"/>
                        </a:lnTo>
                        <a:lnTo>
                          <a:pt x="3597" y="920"/>
                        </a:lnTo>
                        <a:lnTo>
                          <a:pt x="3589" y="918"/>
                        </a:lnTo>
                        <a:lnTo>
                          <a:pt x="3582" y="916"/>
                        </a:lnTo>
                        <a:lnTo>
                          <a:pt x="3576" y="912"/>
                        </a:lnTo>
                        <a:lnTo>
                          <a:pt x="3569" y="910"/>
                        </a:lnTo>
                        <a:lnTo>
                          <a:pt x="3563" y="908"/>
                        </a:lnTo>
                        <a:lnTo>
                          <a:pt x="3555" y="905"/>
                        </a:lnTo>
                        <a:lnTo>
                          <a:pt x="3561" y="927"/>
                        </a:lnTo>
                        <a:lnTo>
                          <a:pt x="3567" y="946"/>
                        </a:lnTo>
                        <a:lnTo>
                          <a:pt x="3574" y="967"/>
                        </a:lnTo>
                        <a:lnTo>
                          <a:pt x="3578" y="986"/>
                        </a:lnTo>
                        <a:lnTo>
                          <a:pt x="3582" y="1007"/>
                        </a:lnTo>
                        <a:lnTo>
                          <a:pt x="3586" y="1028"/>
                        </a:lnTo>
                        <a:lnTo>
                          <a:pt x="3589" y="1052"/>
                        </a:lnTo>
                        <a:lnTo>
                          <a:pt x="3589" y="1075"/>
                        </a:lnTo>
                        <a:lnTo>
                          <a:pt x="3584" y="1079"/>
                        </a:lnTo>
                        <a:lnTo>
                          <a:pt x="3580" y="1081"/>
                        </a:lnTo>
                        <a:lnTo>
                          <a:pt x="3574" y="1084"/>
                        </a:lnTo>
                        <a:lnTo>
                          <a:pt x="3569" y="1084"/>
                        </a:lnTo>
                        <a:lnTo>
                          <a:pt x="3557" y="1081"/>
                        </a:lnTo>
                        <a:lnTo>
                          <a:pt x="3546" y="1077"/>
                        </a:lnTo>
                        <a:lnTo>
                          <a:pt x="3535" y="1073"/>
                        </a:lnTo>
                        <a:lnTo>
                          <a:pt x="3525" y="1067"/>
                        </a:lnTo>
                        <a:lnTo>
                          <a:pt x="3516" y="1062"/>
                        </a:lnTo>
                        <a:lnTo>
                          <a:pt x="3510" y="1060"/>
                        </a:lnTo>
                        <a:lnTo>
                          <a:pt x="3508" y="1069"/>
                        </a:lnTo>
                        <a:lnTo>
                          <a:pt x="3508" y="1077"/>
                        </a:lnTo>
                        <a:lnTo>
                          <a:pt x="3508" y="1088"/>
                        </a:lnTo>
                        <a:lnTo>
                          <a:pt x="3506" y="1096"/>
                        </a:lnTo>
                        <a:lnTo>
                          <a:pt x="3506" y="1105"/>
                        </a:lnTo>
                        <a:lnTo>
                          <a:pt x="3506" y="1115"/>
                        </a:lnTo>
                        <a:lnTo>
                          <a:pt x="3506" y="1124"/>
                        </a:lnTo>
                        <a:lnTo>
                          <a:pt x="3504" y="1134"/>
                        </a:lnTo>
                        <a:lnTo>
                          <a:pt x="3497" y="1139"/>
                        </a:lnTo>
                        <a:lnTo>
                          <a:pt x="3491" y="1143"/>
                        </a:lnTo>
                        <a:lnTo>
                          <a:pt x="3484" y="1145"/>
                        </a:lnTo>
                        <a:lnTo>
                          <a:pt x="3478" y="1145"/>
                        </a:lnTo>
                        <a:lnTo>
                          <a:pt x="3468" y="1143"/>
                        </a:lnTo>
                        <a:lnTo>
                          <a:pt x="3459" y="1136"/>
                        </a:lnTo>
                        <a:lnTo>
                          <a:pt x="3453" y="1130"/>
                        </a:lnTo>
                        <a:lnTo>
                          <a:pt x="3444" y="1122"/>
                        </a:lnTo>
                        <a:lnTo>
                          <a:pt x="3440" y="1120"/>
                        </a:lnTo>
                        <a:lnTo>
                          <a:pt x="3436" y="1117"/>
                        </a:lnTo>
                        <a:lnTo>
                          <a:pt x="3431" y="1117"/>
                        </a:lnTo>
                        <a:lnTo>
                          <a:pt x="3427" y="1117"/>
                        </a:lnTo>
                        <a:lnTo>
                          <a:pt x="3425" y="1124"/>
                        </a:lnTo>
                        <a:lnTo>
                          <a:pt x="3421" y="1130"/>
                        </a:lnTo>
                        <a:lnTo>
                          <a:pt x="3417" y="1139"/>
                        </a:lnTo>
                        <a:lnTo>
                          <a:pt x="3412" y="1145"/>
                        </a:lnTo>
                        <a:lnTo>
                          <a:pt x="3406" y="1151"/>
                        </a:lnTo>
                        <a:lnTo>
                          <a:pt x="3402" y="1160"/>
                        </a:lnTo>
                        <a:lnTo>
                          <a:pt x="3395" y="1166"/>
                        </a:lnTo>
                        <a:lnTo>
                          <a:pt x="3391" y="1173"/>
                        </a:lnTo>
                        <a:lnTo>
                          <a:pt x="3400" y="1202"/>
                        </a:lnTo>
                        <a:lnTo>
                          <a:pt x="3404" y="1230"/>
                        </a:lnTo>
                        <a:lnTo>
                          <a:pt x="3410" y="1257"/>
                        </a:lnTo>
                        <a:lnTo>
                          <a:pt x="3412" y="1283"/>
                        </a:lnTo>
                        <a:lnTo>
                          <a:pt x="3417" y="1336"/>
                        </a:lnTo>
                        <a:lnTo>
                          <a:pt x="3417" y="1389"/>
                        </a:lnTo>
                        <a:lnTo>
                          <a:pt x="3412" y="1440"/>
                        </a:lnTo>
                        <a:lnTo>
                          <a:pt x="3404" y="1495"/>
                        </a:lnTo>
                        <a:lnTo>
                          <a:pt x="3393" y="1550"/>
                        </a:lnTo>
                        <a:lnTo>
                          <a:pt x="3383" y="1611"/>
                        </a:lnTo>
                        <a:lnTo>
                          <a:pt x="3398" y="1626"/>
                        </a:lnTo>
                        <a:lnTo>
                          <a:pt x="3414" y="1639"/>
                        </a:lnTo>
                        <a:lnTo>
                          <a:pt x="3431" y="1650"/>
                        </a:lnTo>
                        <a:lnTo>
                          <a:pt x="3446" y="1660"/>
                        </a:lnTo>
                        <a:lnTo>
                          <a:pt x="3480" y="1677"/>
                        </a:lnTo>
                        <a:lnTo>
                          <a:pt x="3512" y="1692"/>
                        </a:lnTo>
                        <a:lnTo>
                          <a:pt x="3544" y="1711"/>
                        </a:lnTo>
                        <a:lnTo>
                          <a:pt x="3578" y="1730"/>
                        </a:lnTo>
                        <a:lnTo>
                          <a:pt x="3593" y="1743"/>
                        </a:lnTo>
                        <a:lnTo>
                          <a:pt x="3610" y="1756"/>
                        </a:lnTo>
                        <a:lnTo>
                          <a:pt x="3625" y="1773"/>
                        </a:lnTo>
                        <a:lnTo>
                          <a:pt x="3639" y="1792"/>
                        </a:lnTo>
                        <a:lnTo>
                          <a:pt x="3661" y="1836"/>
                        </a:lnTo>
                        <a:lnTo>
                          <a:pt x="3680" y="1881"/>
                        </a:lnTo>
                        <a:lnTo>
                          <a:pt x="3697" y="1930"/>
                        </a:lnTo>
                        <a:lnTo>
                          <a:pt x="3709" y="1978"/>
                        </a:lnTo>
                        <a:lnTo>
                          <a:pt x="3722" y="2027"/>
                        </a:lnTo>
                        <a:lnTo>
                          <a:pt x="3731" y="2078"/>
                        </a:lnTo>
                        <a:lnTo>
                          <a:pt x="3739" y="2129"/>
                        </a:lnTo>
                        <a:lnTo>
                          <a:pt x="3746" y="2182"/>
                        </a:lnTo>
                        <a:lnTo>
                          <a:pt x="3756" y="2288"/>
                        </a:lnTo>
                        <a:lnTo>
                          <a:pt x="3765" y="2392"/>
                        </a:lnTo>
                        <a:lnTo>
                          <a:pt x="3769" y="2496"/>
                        </a:lnTo>
                        <a:lnTo>
                          <a:pt x="3775" y="2597"/>
                        </a:lnTo>
                        <a:lnTo>
                          <a:pt x="3792" y="2689"/>
                        </a:lnTo>
                        <a:lnTo>
                          <a:pt x="3809" y="2778"/>
                        </a:lnTo>
                        <a:lnTo>
                          <a:pt x="3824" y="2869"/>
                        </a:lnTo>
                        <a:lnTo>
                          <a:pt x="3841" y="2962"/>
                        </a:lnTo>
                        <a:lnTo>
                          <a:pt x="3858" y="3053"/>
                        </a:lnTo>
                        <a:lnTo>
                          <a:pt x="3873" y="3147"/>
                        </a:lnTo>
                        <a:lnTo>
                          <a:pt x="3890" y="3238"/>
                        </a:lnTo>
                        <a:lnTo>
                          <a:pt x="3905" y="3333"/>
                        </a:lnTo>
                        <a:lnTo>
                          <a:pt x="3930" y="3403"/>
                        </a:lnTo>
                        <a:lnTo>
                          <a:pt x="3951" y="3463"/>
                        </a:lnTo>
                        <a:lnTo>
                          <a:pt x="3958" y="3490"/>
                        </a:lnTo>
                        <a:lnTo>
                          <a:pt x="3962" y="3516"/>
                        </a:lnTo>
                        <a:lnTo>
                          <a:pt x="3964" y="3539"/>
                        </a:lnTo>
                        <a:lnTo>
                          <a:pt x="3962" y="3562"/>
                        </a:lnTo>
                        <a:lnTo>
                          <a:pt x="3960" y="3583"/>
                        </a:lnTo>
                        <a:lnTo>
                          <a:pt x="3953" y="3605"/>
                        </a:lnTo>
                        <a:lnTo>
                          <a:pt x="3943" y="3626"/>
                        </a:lnTo>
                        <a:lnTo>
                          <a:pt x="3928" y="3647"/>
                        </a:lnTo>
                        <a:lnTo>
                          <a:pt x="3911" y="3666"/>
                        </a:lnTo>
                        <a:lnTo>
                          <a:pt x="3890" y="3687"/>
                        </a:lnTo>
                        <a:lnTo>
                          <a:pt x="3864" y="3708"/>
                        </a:lnTo>
                        <a:lnTo>
                          <a:pt x="3835" y="3730"/>
                        </a:lnTo>
                        <a:lnTo>
                          <a:pt x="3837" y="3740"/>
                        </a:lnTo>
                        <a:lnTo>
                          <a:pt x="3839" y="3751"/>
                        </a:lnTo>
                        <a:lnTo>
                          <a:pt x="3843" y="3762"/>
                        </a:lnTo>
                        <a:lnTo>
                          <a:pt x="3847" y="3772"/>
                        </a:lnTo>
                        <a:lnTo>
                          <a:pt x="3858" y="3793"/>
                        </a:lnTo>
                        <a:lnTo>
                          <a:pt x="3871" y="3815"/>
                        </a:lnTo>
                        <a:lnTo>
                          <a:pt x="3881" y="3838"/>
                        </a:lnTo>
                        <a:lnTo>
                          <a:pt x="3888" y="3861"/>
                        </a:lnTo>
                        <a:lnTo>
                          <a:pt x="3890" y="3874"/>
                        </a:lnTo>
                        <a:lnTo>
                          <a:pt x="3890" y="3887"/>
                        </a:lnTo>
                        <a:lnTo>
                          <a:pt x="3888" y="3901"/>
                        </a:lnTo>
                        <a:lnTo>
                          <a:pt x="3881" y="3916"/>
                        </a:lnTo>
                        <a:lnTo>
                          <a:pt x="3860" y="3931"/>
                        </a:lnTo>
                        <a:lnTo>
                          <a:pt x="3845" y="3942"/>
                        </a:lnTo>
                        <a:lnTo>
                          <a:pt x="3833" y="3950"/>
                        </a:lnTo>
                        <a:lnTo>
                          <a:pt x="3826" y="3961"/>
                        </a:lnTo>
                        <a:lnTo>
                          <a:pt x="3824" y="3971"/>
                        </a:lnTo>
                        <a:lnTo>
                          <a:pt x="3824" y="3984"/>
                        </a:lnTo>
                        <a:lnTo>
                          <a:pt x="3824" y="4005"/>
                        </a:lnTo>
                        <a:lnTo>
                          <a:pt x="3826" y="4035"/>
                        </a:lnTo>
                        <a:lnTo>
                          <a:pt x="3822" y="4044"/>
                        </a:lnTo>
                        <a:lnTo>
                          <a:pt x="3818" y="4054"/>
                        </a:lnTo>
                        <a:lnTo>
                          <a:pt x="3813" y="4061"/>
                        </a:lnTo>
                        <a:lnTo>
                          <a:pt x="3807" y="4067"/>
                        </a:lnTo>
                        <a:lnTo>
                          <a:pt x="3792" y="4077"/>
                        </a:lnTo>
                        <a:lnTo>
                          <a:pt x="3775" y="4084"/>
                        </a:lnTo>
                        <a:lnTo>
                          <a:pt x="3758" y="4088"/>
                        </a:lnTo>
                        <a:lnTo>
                          <a:pt x="3741" y="4088"/>
                        </a:lnTo>
                        <a:lnTo>
                          <a:pt x="3722" y="4088"/>
                        </a:lnTo>
                        <a:lnTo>
                          <a:pt x="3703" y="4086"/>
                        </a:lnTo>
                        <a:lnTo>
                          <a:pt x="3707" y="4101"/>
                        </a:lnTo>
                        <a:lnTo>
                          <a:pt x="3718" y="4120"/>
                        </a:lnTo>
                        <a:lnTo>
                          <a:pt x="3733" y="4141"/>
                        </a:lnTo>
                        <a:lnTo>
                          <a:pt x="3746" y="4164"/>
                        </a:lnTo>
                        <a:lnTo>
                          <a:pt x="3752" y="4177"/>
                        </a:lnTo>
                        <a:lnTo>
                          <a:pt x="3758" y="4188"/>
                        </a:lnTo>
                        <a:lnTo>
                          <a:pt x="3763" y="4200"/>
                        </a:lnTo>
                        <a:lnTo>
                          <a:pt x="3763" y="4211"/>
                        </a:lnTo>
                        <a:lnTo>
                          <a:pt x="3763" y="4222"/>
                        </a:lnTo>
                        <a:lnTo>
                          <a:pt x="3760" y="4230"/>
                        </a:lnTo>
                        <a:lnTo>
                          <a:pt x="3754" y="4239"/>
                        </a:lnTo>
                        <a:lnTo>
                          <a:pt x="3746" y="4247"/>
                        </a:lnTo>
                        <a:lnTo>
                          <a:pt x="3739" y="4266"/>
                        </a:lnTo>
                        <a:lnTo>
                          <a:pt x="3733" y="4285"/>
                        </a:lnTo>
                        <a:lnTo>
                          <a:pt x="3724" y="4304"/>
                        </a:lnTo>
                        <a:lnTo>
                          <a:pt x="3716" y="4321"/>
                        </a:lnTo>
                        <a:lnTo>
                          <a:pt x="3695" y="4355"/>
                        </a:lnTo>
                        <a:lnTo>
                          <a:pt x="3671" y="4389"/>
                        </a:lnTo>
                        <a:lnTo>
                          <a:pt x="3646" y="4421"/>
                        </a:lnTo>
                        <a:lnTo>
                          <a:pt x="3618" y="4453"/>
                        </a:lnTo>
                        <a:lnTo>
                          <a:pt x="3589" y="4482"/>
                        </a:lnTo>
                        <a:lnTo>
                          <a:pt x="3559" y="4512"/>
                        </a:lnTo>
                        <a:lnTo>
                          <a:pt x="3495" y="4572"/>
                        </a:lnTo>
                        <a:lnTo>
                          <a:pt x="3431" y="4631"/>
                        </a:lnTo>
                        <a:lnTo>
                          <a:pt x="3400" y="4661"/>
                        </a:lnTo>
                        <a:lnTo>
                          <a:pt x="3370" y="4690"/>
                        </a:lnTo>
                        <a:lnTo>
                          <a:pt x="3342" y="4722"/>
                        </a:lnTo>
                        <a:lnTo>
                          <a:pt x="3317" y="4754"/>
                        </a:lnTo>
                        <a:lnTo>
                          <a:pt x="3317" y="4769"/>
                        </a:lnTo>
                        <a:lnTo>
                          <a:pt x="3319" y="4784"/>
                        </a:lnTo>
                        <a:lnTo>
                          <a:pt x="3321" y="4800"/>
                        </a:lnTo>
                        <a:lnTo>
                          <a:pt x="3325" y="4815"/>
                        </a:lnTo>
                        <a:lnTo>
                          <a:pt x="3334" y="4830"/>
                        </a:lnTo>
                        <a:lnTo>
                          <a:pt x="3342" y="4845"/>
                        </a:lnTo>
                        <a:lnTo>
                          <a:pt x="3351" y="4862"/>
                        </a:lnTo>
                        <a:lnTo>
                          <a:pt x="3364" y="4877"/>
                        </a:lnTo>
                        <a:lnTo>
                          <a:pt x="3389" y="4907"/>
                        </a:lnTo>
                        <a:lnTo>
                          <a:pt x="3419" y="4938"/>
                        </a:lnTo>
                        <a:lnTo>
                          <a:pt x="3451" y="4970"/>
                        </a:lnTo>
                        <a:lnTo>
                          <a:pt x="3484" y="5002"/>
                        </a:lnTo>
                        <a:lnTo>
                          <a:pt x="3519" y="5034"/>
                        </a:lnTo>
                        <a:lnTo>
                          <a:pt x="3552" y="5066"/>
                        </a:lnTo>
                        <a:lnTo>
                          <a:pt x="3582" y="5097"/>
                        </a:lnTo>
                        <a:lnTo>
                          <a:pt x="3612" y="5129"/>
                        </a:lnTo>
                        <a:lnTo>
                          <a:pt x="3622" y="5146"/>
                        </a:lnTo>
                        <a:lnTo>
                          <a:pt x="3635" y="5163"/>
                        </a:lnTo>
                        <a:lnTo>
                          <a:pt x="3644" y="5178"/>
                        </a:lnTo>
                        <a:lnTo>
                          <a:pt x="3652" y="5195"/>
                        </a:lnTo>
                        <a:lnTo>
                          <a:pt x="3661" y="5212"/>
                        </a:lnTo>
                        <a:lnTo>
                          <a:pt x="3665" y="5229"/>
                        </a:lnTo>
                        <a:lnTo>
                          <a:pt x="3669" y="5246"/>
                        </a:lnTo>
                        <a:lnTo>
                          <a:pt x="3669" y="5263"/>
                        </a:lnTo>
                        <a:lnTo>
                          <a:pt x="3654" y="5275"/>
                        </a:lnTo>
                        <a:lnTo>
                          <a:pt x="3633" y="5286"/>
                        </a:lnTo>
                        <a:lnTo>
                          <a:pt x="3610" y="5294"/>
                        </a:lnTo>
                        <a:lnTo>
                          <a:pt x="3586" y="5303"/>
                        </a:lnTo>
                        <a:lnTo>
                          <a:pt x="3563" y="5312"/>
                        </a:lnTo>
                        <a:lnTo>
                          <a:pt x="3544" y="5318"/>
                        </a:lnTo>
                        <a:lnTo>
                          <a:pt x="3531" y="5324"/>
                        </a:lnTo>
                        <a:lnTo>
                          <a:pt x="3523" y="5331"/>
                        </a:lnTo>
                        <a:lnTo>
                          <a:pt x="3557" y="5358"/>
                        </a:lnTo>
                        <a:lnTo>
                          <a:pt x="3586" y="5386"/>
                        </a:lnTo>
                        <a:lnTo>
                          <a:pt x="3597" y="5399"/>
                        </a:lnTo>
                        <a:lnTo>
                          <a:pt x="3608" y="5413"/>
                        </a:lnTo>
                        <a:lnTo>
                          <a:pt x="3616" y="5428"/>
                        </a:lnTo>
                        <a:lnTo>
                          <a:pt x="3625" y="5443"/>
                        </a:lnTo>
                        <a:lnTo>
                          <a:pt x="3631" y="5458"/>
                        </a:lnTo>
                        <a:lnTo>
                          <a:pt x="3635" y="5475"/>
                        </a:lnTo>
                        <a:lnTo>
                          <a:pt x="3637" y="5492"/>
                        </a:lnTo>
                        <a:lnTo>
                          <a:pt x="3639" y="5509"/>
                        </a:lnTo>
                        <a:lnTo>
                          <a:pt x="3639" y="5528"/>
                        </a:lnTo>
                        <a:lnTo>
                          <a:pt x="3639" y="5549"/>
                        </a:lnTo>
                        <a:lnTo>
                          <a:pt x="3637" y="5568"/>
                        </a:lnTo>
                        <a:lnTo>
                          <a:pt x="3633" y="5591"/>
                        </a:lnTo>
                        <a:lnTo>
                          <a:pt x="3684" y="5591"/>
                        </a:lnTo>
                        <a:lnTo>
                          <a:pt x="3735" y="5594"/>
                        </a:lnTo>
                        <a:lnTo>
                          <a:pt x="3786" y="5594"/>
                        </a:lnTo>
                        <a:lnTo>
                          <a:pt x="3835" y="5596"/>
                        </a:lnTo>
                        <a:lnTo>
                          <a:pt x="3886" y="5598"/>
                        </a:lnTo>
                        <a:lnTo>
                          <a:pt x="3937" y="5598"/>
                        </a:lnTo>
                        <a:lnTo>
                          <a:pt x="3988" y="5600"/>
                        </a:lnTo>
                        <a:lnTo>
                          <a:pt x="4038" y="5600"/>
                        </a:lnTo>
                        <a:lnTo>
                          <a:pt x="4038" y="5602"/>
                        </a:lnTo>
                        <a:lnTo>
                          <a:pt x="4036" y="5602"/>
                        </a:lnTo>
                        <a:lnTo>
                          <a:pt x="4034" y="5602"/>
                        </a:lnTo>
                        <a:lnTo>
                          <a:pt x="4034" y="5604"/>
                        </a:lnTo>
                        <a:lnTo>
                          <a:pt x="4032" y="5604"/>
                        </a:lnTo>
                        <a:lnTo>
                          <a:pt x="4032" y="5606"/>
                        </a:lnTo>
                        <a:lnTo>
                          <a:pt x="4030" y="5606"/>
                        </a:lnTo>
                        <a:lnTo>
                          <a:pt x="4030" y="5608"/>
                        </a:lnTo>
                        <a:lnTo>
                          <a:pt x="4036" y="5608"/>
                        </a:lnTo>
                        <a:lnTo>
                          <a:pt x="4045" y="5608"/>
                        </a:lnTo>
                        <a:lnTo>
                          <a:pt x="4055" y="5608"/>
                        </a:lnTo>
                        <a:lnTo>
                          <a:pt x="4064" y="5608"/>
                        </a:lnTo>
                        <a:lnTo>
                          <a:pt x="4075" y="5608"/>
                        </a:lnTo>
                        <a:lnTo>
                          <a:pt x="4085" y="5611"/>
                        </a:lnTo>
                        <a:lnTo>
                          <a:pt x="4096" y="5611"/>
                        </a:lnTo>
                        <a:lnTo>
                          <a:pt x="4106" y="5613"/>
                        </a:lnTo>
                        <a:lnTo>
                          <a:pt x="4106" y="5615"/>
                        </a:lnTo>
                        <a:lnTo>
                          <a:pt x="4104" y="5615"/>
                        </a:lnTo>
                        <a:lnTo>
                          <a:pt x="4104" y="5617"/>
                        </a:lnTo>
                        <a:lnTo>
                          <a:pt x="4104" y="5619"/>
                        </a:lnTo>
                        <a:lnTo>
                          <a:pt x="4038" y="5617"/>
                        </a:lnTo>
                        <a:lnTo>
                          <a:pt x="3971" y="5617"/>
                        </a:lnTo>
                        <a:lnTo>
                          <a:pt x="3903" y="5615"/>
                        </a:lnTo>
                        <a:lnTo>
                          <a:pt x="3833" y="5615"/>
                        </a:lnTo>
                        <a:lnTo>
                          <a:pt x="3767" y="5615"/>
                        </a:lnTo>
                        <a:lnTo>
                          <a:pt x="3701" y="5619"/>
                        </a:lnTo>
                        <a:lnTo>
                          <a:pt x="3637" y="5625"/>
                        </a:lnTo>
                        <a:lnTo>
                          <a:pt x="3578" y="5634"/>
                        </a:lnTo>
                        <a:lnTo>
                          <a:pt x="3578" y="5636"/>
                        </a:lnTo>
                        <a:lnTo>
                          <a:pt x="3578" y="5638"/>
                        </a:lnTo>
                        <a:lnTo>
                          <a:pt x="3578" y="5640"/>
                        </a:lnTo>
                        <a:lnTo>
                          <a:pt x="3578" y="5642"/>
                        </a:lnTo>
                        <a:lnTo>
                          <a:pt x="3578" y="5644"/>
                        </a:lnTo>
                        <a:lnTo>
                          <a:pt x="3578" y="5647"/>
                        </a:lnTo>
                        <a:lnTo>
                          <a:pt x="3654" y="5647"/>
                        </a:lnTo>
                        <a:lnTo>
                          <a:pt x="3728" y="5647"/>
                        </a:lnTo>
                        <a:lnTo>
                          <a:pt x="3805" y="5647"/>
                        </a:lnTo>
                        <a:lnTo>
                          <a:pt x="3879" y="5647"/>
                        </a:lnTo>
                        <a:lnTo>
                          <a:pt x="3956" y="5651"/>
                        </a:lnTo>
                        <a:lnTo>
                          <a:pt x="4032" y="5655"/>
                        </a:lnTo>
                        <a:lnTo>
                          <a:pt x="4108" y="5661"/>
                        </a:lnTo>
                        <a:lnTo>
                          <a:pt x="4187" y="5672"/>
                        </a:lnTo>
                        <a:lnTo>
                          <a:pt x="4117" y="5672"/>
                        </a:lnTo>
                        <a:lnTo>
                          <a:pt x="4047" y="5670"/>
                        </a:lnTo>
                        <a:lnTo>
                          <a:pt x="3977" y="5670"/>
                        </a:lnTo>
                        <a:lnTo>
                          <a:pt x="3909" y="5668"/>
                        </a:lnTo>
                        <a:lnTo>
                          <a:pt x="3839" y="5668"/>
                        </a:lnTo>
                        <a:lnTo>
                          <a:pt x="3771" y="5668"/>
                        </a:lnTo>
                        <a:lnTo>
                          <a:pt x="3703" y="5672"/>
                        </a:lnTo>
                        <a:lnTo>
                          <a:pt x="3635" y="5678"/>
                        </a:lnTo>
                        <a:lnTo>
                          <a:pt x="3671" y="5687"/>
                        </a:lnTo>
                        <a:lnTo>
                          <a:pt x="3709" y="5693"/>
                        </a:lnTo>
                        <a:lnTo>
                          <a:pt x="3754" y="5700"/>
                        </a:lnTo>
                        <a:lnTo>
                          <a:pt x="3801" y="5702"/>
                        </a:lnTo>
                        <a:lnTo>
                          <a:pt x="3847" y="5706"/>
                        </a:lnTo>
                        <a:lnTo>
                          <a:pt x="3894" y="5710"/>
                        </a:lnTo>
                        <a:lnTo>
                          <a:pt x="3941" y="5714"/>
                        </a:lnTo>
                        <a:lnTo>
                          <a:pt x="3983" y="5719"/>
                        </a:lnTo>
                        <a:lnTo>
                          <a:pt x="3928" y="5723"/>
                        </a:lnTo>
                        <a:lnTo>
                          <a:pt x="3873" y="5723"/>
                        </a:lnTo>
                        <a:lnTo>
                          <a:pt x="3818" y="5719"/>
                        </a:lnTo>
                        <a:lnTo>
                          <a:pt x="3763" y="5717"/>
                        </a:lnTo>
                        <a:lnTo>
                          <a:pt x="3709" y="5712"/>
                        </a:lnTo>
                        <a:lnTo>
                          <a:pt x="3654" y="5708"/>
                        </a:lnTo>
                        <a:lnTo>
                          <a:pt x="3601" y="5706"/>
                        </a:lnTo>
                        <a:lnTo>
                          <a:pt x="3548" y="5708"/>
                        </a:lnTo>
                        <a:lnTo>
                          <a:pt x="3561" y="5712"/>
                        </a:lnTo>
                        <a:lnTo>
                          <a:pt x="3586" y="5719"/>
                        </a:lnTo>
                        <a:lnTo>
                          <a:pt x="3618" y="5723"/>
                        </a:lnTo>
                        <a:lnTo>
                          <a:pt x="3656" y="5727"/>
                        </a:lnTo>
                        <a:lnTo>
                          <a:pt x="3695" y="5731"/>
                        </a:lnTo>
                        <a:lnTo>
                          <a:pt x="3733" y="5736"/>
                        </a:lnTo>
                        <a:lnTo>
                          <a:pt x="3765" y="5738"/>
                        </a:lnTo>
                        <a:lnTo>
                          <a:pt x="3788" y="5740"/>
                        </a:lnTo>
                        <a:lnTo>
                          <a:pt x="3786" y="5740"/>
                        </a:lnTo>
                        <a:lnTo>
                          <a:pt x="3784" y="5740"/>
                        </a:lnTo>
                        <a:lnTo>
                          <a:pt x="3782" y="5740"/>
                        </a:lnTo>
                        <a:lnTo>
                          <a:pt x="3779" y="5740"/>
                        </a:lnTo>
                        <a:lnTo>
                          <a:pt x="3777" y="5742"/>
                        </a:lnTo>
                        <a:lnTo>
                          <a:pt x="3775" y="5742"/>
                        </a:lnTo>
                        <a:lnTo>
                          <a:pt x="3773" y="5742"/>
                        </a:lnTo>
                        <a:lnTo>
                          <a:pt x="3771" y="5742"/>
                        </a:lnTo>
                        <a:lnTo>
                          <a:pt x="3771" y="5744"/>
                        </a:lnTo>
                        <a:lnTo>
                          <a:pt x="3771" y="5746"/>
                        </a:lnTo>
                        <a:lnTo>
                          <a:pt x="3771" y="5748"/>
                        </a:lnTo>
                        <a:lnTo>
                          <a:pt x="3771" y="5750"/>
                        </a:lnTo>
                        <a:lnTo>
                          <a:pt x="3771" y="5753"/>
                        </a:lnTo>
                        <a:lnTo>
                          <a:pt x="3733" y="5750"/>
                        </a:lnTo>
                        <a:lnTo>
                          <a:pt x="3695" y="5748"/>
                        </a:lnTo>
                        <a:lnTo>
                          <a:pt x="3656" y="5744"/>
                        </a:lnTo>
                        <a:lnTo>
                          <a:pt x="3618" y="5740"/>
                        </a:lnTo>
                        <a:lnTo>
                          <a:pt x="3580" y="5736"/>
                        </a:lnTo>
                        <a:lnTo>
                          <a:pt x="3542" y="5731"/>
                        </a:lnTo>
                        <a:lnTo>
                          <a:pt x="3508" y="5731"/>
                        </a:lnTo>
                        <a:lnTo>
                          <a:pt x="3474" y="5734"/>
                        </a:lnTo>
                        <a:lnTo>
                          <a:pt x="3482" y="5738"/>
                        </a:lnTo>
                        <a:lnTo>
                          <a:pt x="3499" y="5742"/>
                        </a:lnTo>
                        <a:lnTo>
                          <a:pt x="3521" y="5748"/>
                        </a:lnTo>
                        <a:lnTo>
                          <a:pt x="3546" y="5753"/>
                        </a:lnTo>
                        <a:lnTo>
                          <a:pt x="3571" y="5757"/>
                        </a:lnTo>
                        <a:lnTo>
                          <a:pt x="3595" y="5761"/>
                        </a:lnTo>
                        <a:lnTo>
                          <a:pt x="3616" y="5765"/>
                        </a:lnTo>
                        <a:lnTo>
                          <a:pt x="3633" y="5769"/>
                        </a:lnTo>
                        <a:lnTo>
                          <a:pt x="3633" y="5772"/>
                        </a:lnTo>
                        <a:lnTo>
                          <a:pt x="3633" y="5774"/>
                        </a:lnTo>
                        <a:lnTo>
                          <a:pt x="3633" y="5776"/>
                        </a:lnTo>
                        <a:lnTo>
                          <a:pt x="3633" y="5778"/>
                        </a:lnTo>
                        <a:lnTo>
                          <a:pt x="3633" y="5780"/>
                        </a:lnTo>
                        <a:lnTo>
                          <a:pt x="3633" y="5782"/>
                        </a:lnTo>
                        <a:lnTo>
                          <a:pt x="3633" y="5784"/>
                        </a:lnTo>
                        <a:lnTo>
                          <a:pt x="3567" y="5769"/>
                        </a:lnTo>
                        <a:lnTo>
                          <a:pt x="3508" y="5755"/>
                        </a:lnTo>
                        <a:lnTo>
                          <a:pt x="3451" y="5744"/>
                        </a:lnTo>
                        <a:lnTo>
                          <a:pt x="3395" y="5738"/>
                        </a:lnTo>
                        <a:lnTo>
                          <a:pt x="3370" y="5738"/>
                        </a:lnTo>
                        <a:lnTo>
                          <a:pt x="3342" y="5736"/>
                        </a:lnTo>
                        <a:lnTo>
                          <a:pt x="3315" y="5738"/>
                        </a:lnTo>
                        <a:lnTo>
                          <a:pt x="3287" y="5740"/>
                        </a:lnTo>
                        <a:lnTo>
                          <a:pt x="3260" y="5744"/>
                        </a:lnTo>
                        <a:lnTo>
                          <a:pt x="3232" y="5750"/>
                        </a:lnTo>
                        <a:lnTo>
                          <a:pt x="3204" y="5757"/>
                        </a:lnTo>
                        <a:lnTo>
                          <a:pt x="3175" y="5767"/>
                        </a:lnTo>
                        <a:lnTo>
                          <a:pt x="3113" y="5778"/>
                        </a:lnTo>
                        <a:lnTo>
                          <a:pt x="3054" y="5786"/>
                        </a:lnTo>
                        <a:lnTo>
                          <a:pt x="2992" y="5795"/>
                        </a:lnTo>
                        <a:lnTo>
                          <a:pt x="2933" y="5801"/>
                        </a:lnTo>
                        <a:lnTo>
                          <a:pt x="2873" y="5806"/>
                        </a:lnTo>
                        <a:lnTo>
                          <a:pt x="2814" y="5810"/>
                        </a:lnTo>
                        <a:lnTo>
                          <a:pt x="2754" y="5814"/>
                        </a:lnTo>
                        <a:lnTo>
                          <a:pt x="2697" y="5818"/>
                        </a:lnTo>
                        <a:close/>
                        <a:moveTo>
                          <a:pt x="1986" y="5606"/>
                        </a:moveTo>
                        <a:lnTo>
                          <a:pt x="1986" y="5604"/>
                        </a:lnTo>
                        <a:lnTo>
                          <a:pt x="1984" y="5604"/>
                        </a:lnTo>
                        <a:lnTo>
                          <a:pt x="1984" y="5602"/>
                        </a:lnTo>
                        <a:lnTo>
                          <a:pt x="1982" y="5602"/>
                        </a:lnTo>
                        <a:lnTo>
                          <a:pt x="1980" y="5600"/>
                        </a:lnTo>
                        <a:lnTo>
                          <a:pt x="1986" y="5600"/>
                        </a:lnTo>
                        <a:lnTo>
                          <a:pt x="1990" y="5598"/>
                        </a:lnTo>
                        <a:lnTo>
                          <a:pt x="1997" y="5596"/>
                        </a:lnTo>
                        <a:lnTo>
                          <a:pt x="2003" y="5596"/>
                        </a:lnTo>
                        <a:lnTo>
                          <a:pt x="2010" y="5596"/>
                        </a:lnTo>
                        <a:lnTo>
                          <a:pt x="2018" y="5596"/>
                        </a:lnTo>
                        <a:lnTo>
                          <a:pt x="2024" y="5596"/>
                        </a:lnTo>
                        <a:lnTo>
                          <a:pt x="2033" y="5596"/>
                        </a:lnTo>
                        <a:lnTo>
                          <a:pt x="2027" y="5598"/>
                        </a:lnTo>
                        <a:lnTo>
                          <a:pt x="2022" y="5600"/>
                        </a:lnTo>
                        <a:lnTo>
                          <a:pt x="2018" y="5602"/>
                        </a:lnTo>
                        <a:lnTo>
                          <a:pt x="2014" y="5602"/>
                        </a:lnTo>
                        <a:lnTo>
                          <a:pt x="2010" y="5602"/>
                        </a:lnTo>
                        <a:lnTo>
                          <a:pt x="2003" y="5604"/>
                        </a:lnTo>
                        <a:lnTo>
                          <a:pt x="1997" y="5604"/>
                        </a:lnTo>
                        <a:lnTo>
                          <a:pt x="1986" y="5606"/>
                        </a:lnTo>
                        <a:close/>
                        <a:moveTo>
                          <a:pt x="2067" y="5594"/>
                        </a:moveTo>
                        <a:lnTo>
                          <a:pt x="2069" y="5591"/>
                        </a:lnTo>
                        <a:lnTo>
                          <a:pt x="2071" y="5589"/>
                        </a:lnTo>
                        <a:lnTo>
                          <a:pt x="2073" y="5589"/>
                        </a:lnTo>
                        <a:lnTo>
                          <a:pt x="2075" y="5589"/>
                        </a:lnTo>
                        <a:lnTo>
                          <a:pt x="2079" y="5589"/>
                        </a:lnTo>
                        <a:lnTo>
                          <a:pt x="2084" y="5589"/>
                        </a:lnTo>
                        <a:lnTo>
                          <a:pt x="2090" y="5589"/>
                        </a:lnTo>
                        <a:lnTo>
                          <a:pt x="2088" y="5591"/>
                        </a:lnTo>
                        <a:lnTo>
                          <a:pt x="2086" y="5591"/>
                        </a:lnTo>
                        <a:lnTo>
                          <a:pt x="2082" y="5594"/>
                        </a:lnTo>
                        <a:lnTo>
                          <a:pt x="2079" y="5594"/>
                        </a:lnTo>
                        <a:lnTo>
                          <a:pt x="2077" y="5594"/>
                        </a:lnTo>
                        <a:lnTo>
                          <a:pt x="2073" y="5596"/>
                        </a:lnTo>
                        <a:lnTo>
                          <a:pt x="2071" y="5594"/>
                        </a:lnTo>
                        <a:lnTo>
                          <a:pt x="2067" y="5594"/>
                        </a:lnTo>
                        <a:close/>
                        <a:moveTo>
                          <a:pt x="2712" y="5729"/>
                        </a:moveTo>
                        <a:lnTo>
                          <a:pt x="2710" y="5729"/>
                        </a:lnTo>
                        <a:lnTo>
                          <a:pt x="2708" y="5727"/>
                        </a:lnTo>
                        <a:lnTo>
                          <a:pt x="2704" y="5727"/>
                        </a:lnTo>
                        <a:lnTo>
                          <a:pt x="2701" y="5727"/>
                        </a:lnTo>
                        <a:lnTo>
                          <a:pt x="2699" y="5725"/>
                        </a:lnTo>
                        <a:lnTo>
                          <a:pt x="2697" y="5725"/>
                        </a:lnTo>
                        <a:lnTo>
                          <a:pt x="2695" y="5725"/>
                        </a:lnTo>
                        <a:lnTo>
                          <a:pt x="2691" y="5723"/>
                        </a:lnTo>
                        <a:lnTo>
                          <a:pt x="2691" y="5721"/>
                        </a:lnTo>
                        <a:lnTo>
                          <a:pt x="2691" y="5719"/>
                        </a:lnTo>
                        <a:lnTo>
                          <a:pt x="2691" y="5717"/>
                        </a:lnTo>
                        <a:lnTo>
                          <a:pt x="2691" y="5714"/>
                        </a:lnTo>
                        <a:lnTo>
                          <a:pt x="2704" y="5714"/>
                        </a:lnTo>
                        <a:lnTo>
                          <a:pt x="2716" y="5714"/>
                        </a:lnTo>
                        <a:lnTo>
                          <a:pt x="2729" y="5714"/>
                        </a:lnTo>
                        <a:lnTo>
                          <a:pt x="2742" y="5717"/>
                        </a:lnTo>
                        <a:lnTo>
                          <a:pt x="2754" y="5717"/>
                        </a:lnTo>
                        <a:lnTo>
                          <a:pt x="2767" y="5717"/>
                        </a:lnTo>
                        <a:lnTo>
                          <a:pt x="2780" y="5719"/>
                        </a:lnTo>
                        <a:lnTo>
                          <a:pt x="2793" y="5719"/>
                        </a:lnTo>
                        <a:lnTo>
                          <a:pt x="2782" y="5723"/>
                        </a:lnTo>
                        <a:lnTo>
                          <a:pt x="2772" y="5725"/>
                        </a:lnTo>
                        <a:lnTo>
                          <a:pt x="2761" y="5727"/>
                        </a:lnTo>
                        <a:lnTo>
                          <a:pt x="2752" y="5729"/>
                        </a:lnTo>
                        <a:lnTo>
                          <a:pt x="2742" y="5729"/>
                        </a:lnTo>
                        <a:lnTo>
                          <a:pt x="2733" y="5729"/>
                        </a:lnTo>
                        <a:lnTo>
                          <a:pt x="2723" y="5729"/>
                        </a:lnTo>
                        <a:lnTo>
                          <a:pt x="2712" y="5729"/>
                        </a:lnTo>
                        <a:close/>
                        <a:moveTo>
                          <a:pt x="2252" y="5574"/>
                        </a:moveTo>
                        <a:lnTo>
                          <a:pt x="2237" y="5570"/>
                        </a:lnTo>
                        <a:lnTo>
                          <a:pt x="2224" y="5566"/>
                        </a:lnTo>
                        <a:lnTo>
                          <a:pt x="2213" y="5564"/>
                        </a:lnTo>
                        <a:lnTo>
                          <a:pt x="2205" y="5562"/>
                        </a:lnTo>
                        <a:lnTo>
                          <a:pt x="2194" y="5562"/>
                        </a:lnTo>
                        <a:lnTo>
                          <a:pt x="2184" y="5560"/>
                        </a:lnTo>
                        <a:lnTo>
                          <a:pt x="2173" y="5560"/>
                        </a:lnTo>
                        <a:lnTo>
                          <a:pt x="2160" y="5560"/>
                        </a:lnTo>
                        <a:lnTo>
                          <a:pt x="2162" y="5557"/>
                        </a:lnTo>
                        <a:lnTo>
                          <a:pt x="2162" y="5555"/>
                        </a:lnTo>
                        <a:lnTo>
                          <a:pt x="2162" y="5553"/>
                        </a:lnTo>
                        <a:lnTo>
                          <a:pt x="2162" y="5551"/>
                        </a:lnTo>
                        <a:lnTo>
                          <a:pt x="2165" y="5549"/>
                        </a:lnTo>
                        <a:lnTo>
                          <a:pt x="2165" y="5547"/>
                        </a:lnTo>
                        <a:lnTo>
                          <a:pt x="2196" y="5541"/>
                        </a:lnTo>
                        <a:lnTo>
                          <a:pt x="2220" y="5536"/>
                        </a:lnTo>
                        <a:lnTo>
                          <a:pt x="2239" y="5532"/>
                        </a:lnTo>
                        <a:lnTo>
                          <a:pt x="2249" y="5530"/>
                        </a:lnTo>
                        <a:lnTo>
                          <a:pt x="2258" y="5530"/>
                        </a:lnTo>
                        <a:lnTo>
                          <a:pt x="2264" y="5530"/>
                        </a:lnTo>
                        <a:lnTo>
                          <a:pt x="2266" y="5530"/>
                        </a:lnTo>
                        <a:lnTo>
                          <a:pt x="2271" y="5530"/>
                        </a:lnTo>
                        <a:lnTo>
                          <a:pt x="2268" y="5534"/>
                        </a:lnTo>
                        <a:lnTo>
                          <a:pt x="2266" y="5538"/>
                        </a:lnTo>
                        <a:lnTo>
                          <a:pt x="2264" y="5541"/>
                        </a:lnTo>
                        <a:lnTo>
                          <a:pt x="2264" y="5547"/>
                        </a:lnTo>
                        <a:lnTo>
                          <a:pt x="2264" y="5551"/>
                        </a:lnTo>
                        <a:lnTo>
                          <a:pt x="2264" y="5555"/>
                        </a:lnTo>
                        <a:lnTo>
                          <a:pt x="2264" y="5562"/>
                        </a:lnTo>
                        <a:lnTo>
                          <a:pt x="2266" y="5568"/>
                        </a:lnTo>
                        <a:lnTo>
                          <a:pt x="2264" y="5570"/>
                        </a:lnTo>
                        <a:lnTo>
                          <a:pt x="2262" y="5572"/>
                        </a:lnTo>
                        <a:lnTo>
                          <a:pt x="2260" y="5572"/>
                        </a:lnTo>
                        <a:lnTo>
                          <a:pt x="2258" y="5574"/>
                        </a:lnTo>
                        <a:lnTo>
                          <a:pt x="2254" y="5574"/>
                        </a:lnTo>
                        <a:lnTo>
                          <a:pt x="2252" y="5574"/>
                        </a:lnTo>
                        <a:close/>
                        <a:moveTo>
                          <a:pt x="1776" y="5560"/>
                        </a:moveTo>
                        <a:lnTo>
                          <a:pt x="1776" y="5557"/>
                        </a:lnTo>
                        <a:lnTo>
                          <a:pt x="1776" y="5555"/>
                        </a:lnTo>
                        <a:lnTo>
                          <a:pt x="1776" y="5553"/>
                        </a:lnTo>
                        <a:lnTo>
                          <a:pt x="1776" y="5551"/>
                        </a:lnTo>
                        <a:lnTo>
                          <a:pt x="1776" y="5549"/>
                        </a:lnTo>
                        <a:lnTo>
                          <a:pt x="1799" y="5547"/>
                        </a:lnTo>
                        <a:lnTo>
                          <a:pt x="1825" y="5543"/>
                        </a:lnTo>
                        <a:lnTo>
                          <a:pt x="1850" y="5538"/>
                        </a:lnTo>
                        <a:lnTo>
                          <a:pt x="1878" y="5534"/>
                        </a:lnTo>
                        <a:lnTo>
                          <a:pt x="1905" y="5532"/>
                        </a:lnTo>
                        <a:lnTo>
                          <a:pt x="1931" y="5532"/>
                        </a:lnTo>
                        <a:lnTo>
                          <a:pt x="1956" y="5534"/>
                        </a:lnTo>
                        <a:lnTo>
                          <a:pt x="1980" y="5541"/>
                        </a:lnTo>
                        <a:lnTo>
                          <a:pt x="1976" y="5543"/>
                        </a:lnTo>
                        <a:lnTo>
                          <a:pt x="1969" y="5547"/>
                        </a:lnTo>
                        <a:lnTo>
                          <a:pt x="1959" y="5549"/>
                        </a:lnTo>
                        <a:lnTo>
                          <a:pt x="1946" y="5551"/>
                        </a:lnTo>
                        <a:lnTo>
                          <a:pt x="1916" y="5555"/>
                        </a:lnTo>
                        <a:lnTo>
                          <a:pt x="1882" y="5557"/>
                        </a:lnTo>
                        <a:lnTo>
                          <a:pt x="1846" y="5557"/>
                        </a:lnTo>
                        <a:lnTo>
                          <a:pt x="1814" y="5560"/>
                        </a:lnTo>
                        <a:lnTo>
                          <a:pt x="1791" y="5560"/>
                        </a:lnTo>
                        <a:lnTo>
                          <a:pt x="1776" y="5560"/>
                        </a:lnTo>
                        <a:close/>
                        <a:moveTo>
                          <a:pt x="1632" y="5485"/>
                        </a:moveTo>
                        <a:lnTo>
                          <a:pt x="1636" y="5483"/>
                        </a:lnTo>
                        <a:lnTo>
                          <a:pt x="1638" y="5481"/>
                        </a:lnTo>
                        <a:lnTo>
                          <a:pt x="1640" y="5481"/>
                        </a:lnTo>
                        <a:lnTo>
                          <a:pt x="1645" y="5481"/>
                        </a:lnTo>
                        <a:lnTo>
                          <a:pt x="1651" y="5481"/>
                        </a:lnTo>
                        <a:lnTo>
                          <a:pt x="1657" y="5479"/>
                        </a:lnTo>
                        <a:lnTo>
                          <a:pt x="1668" y="5479"/>
                        </a:lnTo>
                        <a:lnTo>
                          <a:pt x="1681" y="5479"/>
                        </a:lnTo>
                        <a:lnTo>
                          <a:pt x="1674" y="5481"/>
                        </a:lnTo>
                        <a:lnTo>
                          <a:pt x="1668" y="5483"/>
                        </a:lnTo>
                        <a:lnTo>
                          <a:pt x="1661" y="5483"/>
                        </a:lnTo>
                        <a:lnTo>
                          <a:pt x="1655" y="5485"/>
                        </a:lnTo>
                        <a:lnTo>
                          <a:pt x="1651" y="5485"/>
                        </a:lnTo>
                        <a:lnTo>
                          <a:pt x="1645" y="5485"/>
                        </a:lnTo>
                        <a:lnTo>
                          <a:pt x="1638" y="5485"/>
                        </a:lnTo>
                        <a:lnTo>
                          <a:pt x="1632" y="54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67" name="Freeform 20"/>
                  <p:cNvSpPr>
                    <a:spLocks/>
                  </p:cNvSpPr>
                  <p:nvPr/>
                </p:nvSpPr>
                <p:spPr bwMode="auto">
                  <a:xfrm>
                    <a:off x="12944" y="11163"/>
                    <a:ext cx="26" cy="4"/>
                  </a:xfrm>
                  <a:custGeom>
                    <a:avLst/>
                    <a:gdLst>
                      <a:gd name="T0" fmla="*/ 0 w 26"/>
                      <a:gd name="T1" fmla="*/ 4 h 4"/>
                      <a:gd name="T2" fmla="*/ 2 w 26"/>
                      <a:gd name="T3" fmla="*/ 2 h 4"/>
                      <a:gd name="T4" fmla="*/ 4 w 26"/>
                      <a:gd name="T5" fmla="*/ 0 h 4"/>
                      <a:gd name="T6" fmla="*/ 7 w 26"/>
                      <a:gd name="T7" fmla="*/ 0 h 4"/>
                      <a:gd name="T8" fmla="*/ 9 w 26"/>
                      <a:gd name="T9" fmla="*/ 0 h 4"/>
                      <a:gd name="T10" fmla="*/ 11 w 26"/>
                      <a:gd name="T11" fmla="*/ 0 h 4"/>
                      <a:gd name="T12" fmla="*/ 15 w 26"/>
                      <a:gd name="T13" fmla="*/ 0 h 4"/>
                      <a:gd name="T14" fmla="*/ 19 w 26"/>
                      <a:gd name="T15" fmla="*/ 0 h 4"/>
                      <a:gd name="T16" fmla="*/ 26 w 26"/>
                      <a:gd name="T17" fmla="*/ 0 h 4"/>
                      <a:gd name="T18" fmla="*/ 26 w 26"/>
                      <a:gd name="T19" fmla="*/ 2 h 4"/>
                      <a:gd name="T20" fmla="*/ 23 w 26"/>
                      <a:gd name="T21" fmla="*/ 2 h 4"/>
                      <a:gd name="T22" fmla="*/ 23 w 26"/>
                      <a:gd name="T23" fmla="*/ 4 h 4"/>
                      <a:gd name="T24" fmla="*/ 19 w 26"/>
                      <a:gd name="T25" fmla="*/ 4 h 4"/>
                      <a:gd name="T26" fmla="*/ 17 w 26"/>
                      <a:gd name="T27" fmla="*/ 4 h 4"/>
                      <a:gd name="T28" fmla="*/ 15 w 26"/>
                      <a:gd name="T29" fmla="*/ 4 h 4"/>
                      <a:gd name="T30" fmla="*/ 11 w 26"/>
                      <a:gd name="T31" fmla="*/ 4 h 4"/>
                      <a:gd name="T32" fmla="*/ 9 w 26"/>
                      <a:gd name="T33" fmla="*/ 4 h 4"/>
                      <a:gd name="T34" fmla="*/ 4 w 26"/>
                      <a:gd name="T35" fmla="*/ 4 h 4"/>
                      <a:gd name="T36" fmla="*/ 2 w 26"/>
                      <a:gd name="T37" fmla="*/ 4 h 4"/>
                      <a:gd name="T38" fmla="*/ 0 w 26"/>
                      <a:gd name="T39" fmla="*/ 4 h 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6"/>
                      <a:gd name="T61" fmla="*/ 0 h 4"/>
                      <a:gd name="T62" fmla="*/ 26 w 26"/>
                      <a:gd name="T63" fmla="*/ 4 h 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6" h="4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lnTo>
                          <a:pt x="26" y="0"/>
                        </a:lnTo>
                        <a:lnTo>
                          <a:pt x="26" y="2"/>
                        </a:lnTo>
                        <a:lnTo>
                          <a:pt x="23" y="2"/>
                        </a:lnTo>
                        <a:lnTo>
                          <a:pt x="23" y="4"/>
                        </a:lnTo>
                        <a:lnTo>
                          <a:pt x="19" y="4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1" y="4"/>
                        </a:lnTo>
                        <a:lnTo>
                          <a:pt x="9" y="4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68" name="Freeform 21"/>
                  <p:cNvSpPr>
                    <a:spLocks/>
                  </p:cNvSpPr>
                  <p:nvPr/>
                </p:nvSpPr>
                <p:spPr bwMode="auto">
                  <a:xfrm>
                    <a:off x="12475" y="10870"/>
                    <a:ext cx="1286" cy="191"/>
                  </a:xfrm>
                  <a:custGeom>
                    <a:avLst/>
                    <a:gdLst>
                      <a:gd name="T0" fmla="*/ 507 w 1286"/>
                      <a:gd name="T1" fmla="*/ 191 h 191"/>
                      <a:gd name="T2" fmla="*/ 384 w 1286"/>
                      <a:gd name="T3" fmla="*/ 187 h 191"/>
                      <a:gd name="T4" fmla="*/ 289 w 1286"/>
                      <a:gd name="T5" fmla="*/ 178 h 191"/>
                      <a:gd name="T6" fmla="*/ 191 w 1286"/>
                      <a:gd name="T7" fmla="*/ 168 h 191"/>
                      <a:gd name="T8" fmla="*/ 106 w 1286"/>
                      <a:gd name="T9" fmla="*/ 147 h 191"/>
                      <a:gd name="T10" fmla="*/ 53 w 1286"/>
                      <a:gd name="T11" fmla="*/ 126 h 191"/>
                      <a:gd name="T12" fmla="*/ 28 w 1286"/>
                      <a:gd name="T13" fmla="*/ 109 h 191"/>
                      <a:gd name="T14" fmla="*/ 11 w 1286"/>
                      <a:gd name="T15" fmla="*/ 87 h 191"/>
                      <a:gd name="T16" fmla="*/ 2 w 1286"/>
                      <a:gd name="T17" fmla="*/ 64 h 191"/>
                      <a:gd name="T18" fmla="*/ 26 w 1286"/>
                      <a:gd name="T19" fmla="*/ 47 h 191"/>
                      <a:gd name="T20" fmla="*/ 59 w 1286"/>
                      <a:gd name="T21" fmla="*/ 41 h 191"/>
                      <a:gd name="T22" fmla="*/ 75 w 1286"/>
                      <a:gd name="T23" fmla="*/ 41 h 191"/>
                      <a:gd name="T24" fmla="*/ 83 w 1286"/>
                      <a:gd name="T25" fmla="*/ 49 h 191"/>
                      <a:gd name="T26" fmla="*/ 96 w 1286"/>
                      <a:gd name="T27" fmla="*/ 70 h 191"/>
                      <a:gd name="T28" fmla="*/ 110 w 1286"/>
                      <a:gd name="T29" fmla="*/ 104 h 191"/>
                      <a:gd name="T30" fmla="*/ 136 w 1286"/>
                      <a:gd name="T31" fmla="*/ 121 h 191"/>
                      <a:gd name="T32" fmla="*/ 187 w 1286"/>
                      <a:gd name="T33" fmla="*/ 136 h 191"/>
                      <a:gd name="T34" fmla="*/ 276 w 1286"/>
                      <a:gd name="T35" fmla="*/ 149 h 191"/>
                      <a:gd name="T36" fmla="*/ 382 w 1286"/>
                      <a:gd name="T37" fmla="*/ 153 h 191"/>
                      <a:gd name="T38" fmla="*/ 548 w 1286"/>
                      <a:gd name="T39" fmla="*/ 147 h 191"/>
                      <a:gd name="T40" fmla="*/ 732 w 1286"/>
                      <a:gd name="T41" fmla="*/ 132 h 191"/>
                      <a:gd name="T42" fmla="*/ 822 w 1286"/>
                      <a:gd name="T43" fmla="*/ 123 h 191"/>
                      <a:gd name="T44" fmla="*/ 957 w 1286"/>
                      <a:gd name="T45" fmla="*/ 102 h 191"/>
                      <a:gd name="T46" fmla="*/ 1078 w 1286"/>
                      <a:gd name="T47" fmla="*/ 79 h 191"/>
                      <a:gd name="T48" fmla="*/ 1155 w 1286"/>
                      <a:gd name="T49" fmla="*/ 60 h 191"/>
                      <a:gd name="T50" fmla="*/ 1218 w 1286"/>
                      <a:gd name="T51" fmla="*/ 39 h 191"/>
                      <a:gd name="T52" fmla="*/ 1252 w 1286"/>
                      <a:gd name="T53" fmla="*/ 20 h 191"/>
                      <a:gd name="T54" fmla="*/ 1265 w 1286"/>
                      <a:gd name="T55" fmla="*/ 7 h 191"/>
                      <a:gd name="T56" fmla="*/ 1271 w 1286"/>
                      <a:gd name="T57" fmla="*/ 0 h 191"/>
                      <a:gd name="T58" fmla="*/ 1276 w 1286"/>
                      <a:gd name="T59" fmla="*/ 0 h 191"/>
                      <a:gd name="T60" fmla="*/ 1280 w 1286"/>
                      <a:gd name="T61" fmla="*/ 0 h 191"/>
                      <a:gd name="T62" fmla="*/ 1286 w 1286"/>
                      <a:gd name="T63" fmla="*/ 32 h 191"/>
                      <a:gd name="T64" fmla="*/ 1284 w 1286"/>
                      <a:gd name="T65" fmla="*/ 62 h 191"/>
                      <a:gd name="T66" fmla="*/ 1271 w 1286"/>
                      <a:gd name="T67" fmla="*/ 87 h 191"/>
                      <a:gd name="T68" fmla="*/ 1244 w 1286"/>
                      <a:gd name="T69" fmla="*/ 111 h 191"/>
                      <a:gd name="T70" fmla="*/ 1159 w 1286"/>
                      <a:gd name="T71" fmla="*/ 134 h 191"/>
                      <a:gd name="T72" fmla="*/ 1074 w 1286"/>
                      <a:gd name="T73" fmla="*/ 151 h 191"/>
                      <a:gd name="T74" fmla="*/ 902 w 1286"/>
                      <a:gd name="T75" fmla="*/ 174 h 191"/>
                      <a:gd name="T76" fmla="*/ 730 w 1286"/>
                      <a:gd name="T77" fmla="*/ 185 h 191"/>
                      <a:gd name="T78" fmla="*/ 560 w 1286"/>
                      <a:gd name="T79" fmla="*/ 191 h 19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1286"/>
                      <a:gd name="T121" fmla="*/ 0 h 191"/>
                      <a:gd name="T122" fmla="*/ 1286 w 1286"/>
                      <a:gd name="T123" fmla="*/ 191 h 191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1286" h="191">
                        <a:moveTo>
                          <a:pt x="560" y="191"/>
                        </a:moveTo>
                        <a:lnTo>
                          <a:pt x="507" y="191"/>
                        </a:lnTo>
                        <a:lnTo>
                          <a:pt x="431" y="189"/>
                        </a:lnTo>
                        <a:lnTo>
                          <a:pt x="384" y="187"/>
                        </a:lnTo>
                        <a:lnTo>
                          <a:pt x="338" y="183"/>
                        </a:lnTo>
                        <a:lnTo>
                          <a:pt x="289" y="178"/>
                        </a:lnTo>
                        <a:lnTo>
                          <a:pt x="240" y="174"/>
                        </a:lnTo>
                        <a:lnTo>
                          <a:pt x="191" y="168"/>
                        </a:lnTo>
                        <a:lnTo>
                          <a:pt x="147" y="157"/>
                        </a:lnTo>
                        <a:lnTo>
                          <a:pt x="106" y="147"/>
                        </a:lnTo>
                        <a:lnTo>
                          <a:pt x="70" y="134"/>
                        </a:lnTo>
                        <a:lnTo>
                          <a:pt x="53" y="126"/>
                        </a:lnTo>
                        <a:lnTo>
                          <a:pt x="40" y="117"/>
                        </a:lnTo>
                        <a:lnTo>
                          <a:pt x="28" y="109"/>
                        </a:lnTo>
                        <a:lnTo>
                          <a:pt x="17" y="98"/>
                        </a:lnTo>
                        <a:lnTo>
                          <a:pt x="11" y="87"/>
                        </a:lnTo>
                        <a:lnTo>
                          <a:pt x="4" y="77"/>
                        </a:lnTo>
                        <a:lnTo>
                          <a:pt x="2" y="64"/>
                        </a:lnTo>
                        <a:lnTo>
                          <a:pt x="0" y="51"/>
                        </a:lnTo>
                        <a:lnTo>
                          <a:pt x="26" y="47"/>
                        </a:lnTo>
                        <a:lnTo>
                          <a:pt x="45" y="43"/>
                        </a:lnTo>
                        <a:lnTo>
                          <a:pt x="59" y="41"/>
                        </a:lnTo>
                        <a:lnTo>
                          <a:pt x="70" y="41"/>
                        </a:lnTo>
                        <a:lnTo>
                          <a:pt x="75" y="41"/>
                        </a:lnTo>
                        <a:lnTo>
                          <a:pt x="79" y="45"/>
                        </a:lnTo>
                        <a:lnTo>
                          <a:pt x="83" y="49"/>
                        </a:lnTo>
                        <a:lnTo>
                          <a:pt x="87" y="53"/>
                        </a:lnTo>
                        <a:lnTo>
                          <a:pt x="96" y="70"/>
                        </a:lnTo>
                        <a:lnTo>
                          <a:pt x="102" y="96"/>
                        </a:lnTo>
                        <a:lnTo>
                          <a:pt x="110" y="104"/>
                        </a:lnTo>
                        <a:lnTo>
                          <a:pt x="121" y="113"/>
                        </a:lnTo>
                        <a:lnTo>
                          <a:pt x="136" y="121"/>
                        </a:lnTo>
                        <a:lnTo>
                          <a:pt x="151" y="128"/>
                        </a:lnTo>
                        <a:lnTo>
                          <a:pt x="187" y="136"/>
                        </a:lnTo>
                        <a:lnTo>
                          <a:pt x="227" y="145"/>
                        </a:lnTo>
                        <a:lnTo>
                          <a:pt x="276" y="149"/>
                        </a:lnTo>
                        <a:lnTo>
                          <a:pt x="327" y="151"/>
                        </a:lnTo>
                        <a:lnTo>
                          <a:pt x="382" y="153"/>
                        </a:lnTo>
                        <a:lnTo>
                          <a:pt x="437" y="151"/>
                        </a:lnTo>
                        <a:lnTo>
                          <a:pt x="548" y="147"/>
                        </a:lnTo>
                        <a:lnTo>
                          <a:pt x="649" y="138"/>
                        </a:lnTo>
                        <a:lnTo>
                          <a:pt x="732" y="132"/>
                        </a:lnTo>
                        <a:lnTo>
                          <a:pt x="785" y="128"/>
                        </a:lnTo>
                        <a:lnTo>
                          <a:pt x="822" y="123"/>
                        </a:lnTo>
                        <a:lnTo>
                          <a:pt x="881" y="115"/>
                        </a:lnTo>
                        <a:lnTo>
                          <a:pt x="957" y="102"/>
                        </a:lnTo>
                        <a:lnTo>
                          <a:pt x="1038" y="87"/>
                        </a:lnTo>
                        <a:lnTo>
                          <a:pt x="1078" y="79"/>
                        </a:lnTo>
                        <a:lnTo>
                          <a:pt x="1118" y="70"/>
                        </a:lnTo>
                        <a:lnTo>
                          <a:pt x="1155" y="60"/>
                        </a:lnTo>
                        <a:lnTo>
                          <a:pt x="1189" y="49"/>
                        </a:lnTo>
                        <a:lnTo>
                          <a:pt x="1218" y="39"/>
                        </a:lnTo>
                        <a:lnTo>
                          <a:pt x="1242" y="26"/>
                        </a:lnTo>
                        <a:lnTo>
                          <a:pt x="1252" y="20"/>
                        </a:lnTo>
                        <a:lnTo>
                          <a:pt x="1259" y="13"/>
                        </a:lnTo>
                        <a:lnTo>
                          <a:pt x="1265" y="7"/>
                        </a:lnTo>
                        <a:lnTo>
                          <a:pt x="1269" y="0"/>
                        </a:lnTo>
                        <a:lnTo>
                          <a:pt x="1271" y="0"/>
                        </a:lnTo>
                        <a:lnTo>
                          <a:pt x="1274" y="0"/>
                        </a:lnTo>
                        <a:lnTo>
                          <a:pt x="1276" y="0"/>
                        </a:lnTo>
                        <a:lnTo>
                          <a:pt x="1278" y="0"/>
                        </a:lnTo>
                        <a:lnTo>
                          <a:pt x="1280" y="0"/>
                        </a:lnTo>
                        <a:lnTo>
                          <a:pt x="1284" y="17"/>
                        </a:lnTo>
                        <a:lnTo>
                          <a:pt x="1286" y="32"/>
                        </a:lnTo>
                        <a:lnTo>
                          <a:pt x="1286" y="47"/>
                        </a:lnTo>
                        <a:lnTo>
                          <a:pt x="1284" y="62"/>
                        </a:lnTo>
                        <a:lnTo>
                          <a:pt x="1280" y="75"/>
                        </a:lnTo>
                        <a:lnTo>
                          <a:pt x="1271" y="87"/>
                        </a:lnTo>
                        <a:lnTo>
                          <a:pt x="1259" y="98"/>
                        </a:lnTo>
                        <a:lnTo>
                          <a:pt x="1244" y="111"/>
                        </a:lnTo>
                        <a:lnTo>
                          <a:pt x="1201" y="123"/>
                        </a:lnTo>
                        <a:lnTo>
                          <a:pt x="1159" y="134"/>
                        </a:lnTo>
                        <a:lnTo>
                          <a:pt x="1116" y="145"/>
                        </a:lnTo>
                        <a:lnTo>
                          <a:pt x="1074" y="151"/>
                        </a:lnTo>
                        <a:lnTo>
                          <a:pt x="987" y="166"/>
                        </a:lnTo>
                        <a:lnTo>
                          <a:pt x="902" y="174"/>
                        </a:lnTo>
                        <a:lnTo>
                          <a:pt x="815" y="181"/>
                        </a:lnTo>
                        <a:lnTo>
                          <a:pt x="730" y="185"/>
                        </a:lnTo>
                        <a:lnTo>
                          <a:pt x="643" y="187"/>
                        </a:lnTo>
                        <a:lnTo>
                          <a:pt x="560" y="191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69" name="Freeform 22"/>
                  <p:cNvSpPr>
                    <a:spLocks/>
                  </p:cNvSpPr>
                  <p:nvPr/>
                </p:nvSpPr>
                <p:spPr bwMode="auto">
                  <a:xfrm>
                    <a:off x="12511" y="10720"/>
                    <a:ext cx="679" cy="267"/>
                  </a:xfrm>
                  <a:custGeom>
                    <a:avLst/>
                    <a:gdLst>
                      <a:gd name="T0" fmla="*/ 297 w 679"/>
                      <a:gd name="T1" fmla="*/ 267 h 267"/>
                      <a:gd name="T2" fmla="*/ 270 w 679"/>
                      <a:gd name="T3" fmla="*/ 267 h 267"/>
                      <a:gd name="T4" fmla="*/ 240 w 679"/>
                      <a:gd name="T5" fmla="*/ 265 h 267"/>
                      <a:gd name="T6" fmla="*/ 212 w 679"/>
                      <a:gd name="T7" fmla="*/ 263 h 267"/>
                      <a:gd name="T8" fmla="*/ 185 w 679"/>
                      <a:gd name="T9" fmla="*/ 261 h 267"/>
                      <a:gd name="T10" fmla="*/ 157 w 679"/>
                      <a:gd name="T11" fmla="*/ 254 h 267"/>
                      <a:gd name="T12" fmla="*/ 134 w 679"/>
                      <a:gd name="T13" fmla="*/ 248 h 267"/>
                      <a:gd name="T14" fmla="*/ 121 w 679"/>
                      <a:gd name="T15" fmla="*/ 242 h 267"/>
                      <a:gd name="T16" fmla="*/ 111 w 679"/>
                      <a:gd name="T17" fmla="*/ 237 h 267"/>
                      <a:gd name="T18" fmla="*/ 102 w 679"/>
                      <a:gd name="T19" fmla="*/ 229 h 267"/>
                      <a:gd name="T20" fmla="*/ 91 w 679"/>
                      <a:gd name="T21" fmla="*/ 220 h 267"/>
                      <a:gd name="T22" fmla="*/ 87 w 679"/>
                      <a:gd name="T23" fmla="*/ 201 h 267"/>
                      <a:gd name="T24" fmla="*/ 81 w 679"/>
                      <a:gd name="T25" fmla="*/ 184 h 267"/>
                      <a:gd name="T26" fmla="*/ 72 w 679"/>
                      <a:gd name="T27" fmla="*/ 174 h 267"/>
                      <a:gd name="T28" fmla="*/ 62 w 679"/>
                      <a:gd name="T29" fmla="*/ 167 h 267"/>
                      <a:gd name="T30" fmla="*/ 51 w 679"/>
                      <a:gd name="T31" fmla="*/ 163 h 267"/>
                      <a:gd name="T32" fmla="*/ 36 w 679"/>
                      <a:gd name="T33" fmla="*/ 163 h 267"/>
                      <a:gd name="T34" fmla="*/ 19 w 679"/>
                      <a:gd name="T35" fmla="*/ 163 h 267"/>
                      <a:gd name="T36" fmla="*/ 0 w 679"/>
                      <a:gd name="T37" fmla="*/ 163 h 267"/>
                      <a:gd name="T38" fmla="*/ 4 w 679"/>
                      <a:gd name="T39" fmla="*/ 157 h 267"/>
                      <a:gd name="T40" fmla="*/ 13 w 679"/>
                      <a:gd name="T41" fmla="*/ 146 h 267"/>
                      <a:gd name="T42" fmla="*/ 23 w 679"/>
                      <a:gd name="T43" fmla="*/ 136 h 267"/>
                      <a:gd name="T44" fmla="*/ 39 w 679"/>
                      <a:gd name="T45" fmla="*/ 123 h 267"/>
                      <a:gd name="T46" fmla="*/ 74 w 679"/>
                      <a:gd name="T47" fmla="*/ 97 h 267"/>
                      <a:gd name="T48" fmla="*/ 115 w 679"/>
                      <a:gd name="T49" fmla="*/ 70 h 267"/>
                      <a:gd name="T50" fmla="*/ 157 w 679"/>
                      <a:gd name="T51" fmla="*/ 42 h 267"/>
                      <a:gd name="T52" fmla="*/ 196 w 679"/>
                      <a:gd name="T53" fmla="*/ 21 h 267"/>
                      <a:gd name="T54" fmla="*/ 215 w 679"/>
                      <a:gd name="T55" fmla="*/ 13 h 267"/>
                      <a:gd name="T56" fmla="*/ 227 w 679"/>
                      <a:gd name="T57" fmla="*/ 6 h 267"/>
                      <a:gd name="T58" fmla="*/ 240 w 679"/>
                      <a:gd name="T59" fmla="*/ 2 h 267"/>
                      <a:gd name="T60" fmla="*/ 248 w 679"/>
                      <a:gd name="T61" fmla="*/ 0 h 267"/>
                      <a:gd name="T62" fmla="*/ 259 w 679"/>
                      <a:gd name="T63" fmla="*/ 17 h 267"/>
                      <a:gd name="T64" fmla="*/ 270 w 679"/>
                      <a:gd name="T65" fmla="*/ 30 h 267"/>
                      <a:gd name="T66" fmla="*/ 285 w 679"/>
                      <a:gd name="T67" fmla="*/ 42 h 267"/>
                      <a:gd name="T68" fmla="*/ 299 w 679"/>
                      <a:gd name="T69" fmla="*/ 51 h 267"/>
                      <a:gd name="T70" fmla="*/ 316 w 679"/>
                      <a:gd name="T71" fmla="*/ 59 h 267"/>
                      <a:gd name="T72" fmla="*/ 336 w 679"/>
                      <a:gd name="T73" fmla="*/ 66 h 267"/>
                      <a:gd name="T74" fmla="*/ 355 w 679"/>
                      <a:gd name="T75" fmla="*/ 70 h 267"/>
                      <a:gd name="T76" fmla="*/ 374 w 679"/>
                      <a:gd name="T77" fmla="*/ 72 h 267"/>
                      <a:gd name="T78" fmla="*/ 414 w 679"/>
                      <a:gd name="T79" fmla="*/ 72 h 267"/>
                      <a:gd name="T80" fmla="*/ 456 w 679"/>
                      <a:gd name="T81" fmla="*/ 70 h 267"/>
                      <a:gd name="T82" fmla="*/ 497 w 679"/>
                      <a:gd name="T83" fmla="*/ 64 h 267"/>
                      <a:gd name="T84" fmla="*/ 533 w 679"/>
                      <a:gd name="T85" fmla="*/ 55 h 267"/>
                      <a:gd name="T86" fmla="*/ 541 w 679"/>
                      <a:gd name="T87" fmla="*/ 66 h 267"/>
                      <a:gd name="T88" fmla="*/ 561 w 679"/>
                      <a:gd name="T89" fmla="*/ 89 h 267"/>
                      <a:gd name="T90" fmla="*/ 584 w 679"/>
                      <a:gd name="T91" fmla="*/ 116 h 267"/>
                      <a:gd name="T92" fmla="*/ 609 w 679"/>
                      <a:gd name="T93" fmla="*/ 150 h 267"/>
                      <a:gd name="T94" fmla="*/ 637 w 679"/>
                      <a:gd name="T95" fmla="*/ 182 h 267"/>
                      <a:gd name="T96" fmla="*/ 658 w 679"/>
                      <a:gd name="T97" fmla="*/ 212 h 267"/>
                      <a:gd name="T98" fmla="*/ 673 w 679"/>
                      <a:gd name="T99" fmla="*/ 235 h 267"/>
                      <a:gd name="T100" fmla="*/ 679 w 679"/>
                      <a:gd name="T101" fmla="*/ 248 h 267"/>
                      <a:gd name="T102" fmla="*/ 662 w 679"/>
                      <a:gd name="T103" fmla="*/ 250 h 267"/>
                      <a:gd name="T104" fmla="*/ 648 w 679"/>
                      <a:gd name="T105" fmla="*/ 252 h 267"/>
                      <a:gd name="T106" fmla="*/ 626 w 679"/>
                      <a:gd name="T107" fmla="*/ 254 h 267"/>
                      <a:gd name="T108" fmla="*/ 597 w 679"/>
                      <a:gd name="T109" fmla="*/ 254 h 267"/>
                      <a:gd name="T110" fmla="*/ 554 w 679"/>
                      <a:gd name="T111" fmla="*/ 256 h 267"/>
                      <a:gd name="T112" fmla="*/ 493 w 679"/>
                      <a:gd name="T113" fmla="*/ 261 h 267"/>
                      <a:gd name="T114" fmla="*/ 408 w 679"/>
                      <a:gd name="T115" fmla="*/ 263 h 267"/>
                      <a:gd name="T116" fmla="*/ 297 w 679"/>
                      <a:gd name="T117" fmla="*/ 267 h 267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679"/>
                      <a:gd name="T178" fmla="*/ 0 h 267"/>
                      <a:gd name="T179" fmla="*/ 679 w 679"/>
                      <a:gd name="T180" fmla="*/ 267 h 267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679" h="267">
                        <a:moveTo>
                          <a:pt x="297" y="267"/>
                        </a:moveTo>
                        <a:lnTo>
                          <a:pt x="270" y="267"/>
                        </a:lnTo>
                        <a:lnTo>
                          <a:pt x="240" y="265"/>
                        </a:lnTo>
                        <a:lnTo>
                          <a:pt x="212" y="263"/>
                        </a:lnTo>
                        <a:lnTo>
                          <a:pt x="185" y="261"/>
                        </a:lnTo>
                        <a:lnTo>
                          <a:pt x="157" y="254"/>
                        </a:lnTo>
                        <a:lnTo>
                          <a:pt x="134" y="248"/>
                        </a:lnTo>
                        <a:lnTo>
                          <a:pt x="121" y="242"/>
                        </a:lnTo>
                        <a:lnTo>
                          <a:pt x="111" y="237"/>
                        </a:lnTo>
                        <a:lnTo>
                          <a:pt x="102" y="229"/>
                        </a:lnTo>
                        <a:lnTo>
                          <a:pt x="91" y="220"/>
                        </a:lnTo>
                        <a:lnTo>
                          <a:pt x="87" y="201"/>
                        </a:lnTo>
                        <a:lnTo>
                          <a:pt x="81" y="184"/>
                        </a:lnTo>
                        <a:lnTo>
                          <a:pt x="72" y="174"/>
                        </a:lnTo>
                        <a:lnTo>
                          <a:pt x="62" y="167"/>
                        </a:lnTo>
                        <a:lnTo>
                          <a:pt x="51" y="163"/>
                        </a:lnTo>
                        <a:lnTo>
                          <a:pt x="36" y="163"/>
                        </a:lnTo>
                        <a:lnTo>
                          <a:pt x="19" y="163"/>
                        </a:lnTo>
                        <a:lnTo>
                          <a:pt x="0" y="163"/>
                        </a:lnTo>
                        <a:lnTo>
                          <a:pt x="4" y="157"/>
                        </a:lnTo>
                        <a:lnTo>
                          <a:pt x="13" y="146"/>
                        </a:lnTo>
                        <a:lnTo>
                          <a:pt x="23" y="136"/>
                        </a:lnTo>
                        <a:lnTo>
                          <a:pt x="39" y="123"/>
                        </a:lnTo>
                        <a:lnTo>
                          <a:pt x="74" y="97"/>
                        </a:lnTo>
                        <a:lnTo>
                          <a:pt x="115" y="70"/>
                        </a:lnTo>
                        <a:lnTo>
                          <a:pt x="157" y="42"/>
                        </a:lnTo>
                        <a:lnTo>
                          <a:pt x="196" y="21"/>
                        </a:lnTo>
                        <a:lnTo>
                          <a:pt x="215" y="13"/>
                        </a:lnTo>
                        <a:lnTo>
                          <a:pt x="227" y="6"/>
                        </a:lnTo>
                        <a:lnTo>
                          <a:pt x="240" y="2"/>
                        </a:lnTo>
                        <a:lnTo>
                          <a:pt x="248" y="0"/>
                        </a:lnTo>
                        <a:lnTo>
                          <a:pt x="259" y="17"/>
                        </a:lnTo>
                        <a:lnTo>
                          <a:pt x="270" y="30"/>
                        </a:lnTo>
                        <a:lnTo>
                          <a:pt x="285" y="42"/>
                        </a:lnTo>
                        <a:lnTo>
                          <a:pt x="299" y="51"/>
                        </a:lnTo>
                        <a:lnTo>
                          <a:pt x="316" y="59"/>
                        </a:lnTo>
                        <a:lnTo>
                          <a:pt x="336" y="66"/>
                        </a:lnTo>
                        <a:lnTo>
                          <a:pt x="355" y="70"/>
                        </a:lnTo>
                        <a:lnTo>
                          <a:pt x="374" y="72"/>
                        </a:lnTo>
                        <a:lnTo>
                          <a:pt x="414" y="72"/>
                        </a:lnTo>
                        <a:lnTo>
                          <a:pt x="456" y="70"/>
                        </a:lnTo>
                        <a:lnTo>
                          <a:pt x="497" y="64"/>
                        </a:lnTo>
                        <a:lnTo>
                          <a:pt x="533" y="55"/>
                        </a:lnTo>
                        <a:lnTo>
                          <a:pt x="541" y="66"/>
                        </a:lnTo>
                        <a:lnTo>
                          <a:pt x="561" y="89"/>
                        </a:lnTo>
                        <a:lnTo>
                          <a:pt x="584" y="116"/>
                        </a:lnTo>
                        <a:lnTo>
                          <a:pt x="609" y="150"/>
                        </a:lnTo>
                        <a:lnTo>
                          <a:pt x="637" y="182"/>
                        </a:lnTo>
                        <a:lnTo>
                          <a:pt x="658" y="212"/>
                        </a:lnTo>
                        <a:lnTo>
                          <a:pt x="673" y="235"/>
                        </a:lnTo>
                        <a:lnTo>
                          <a:pt x="679" y="248"/>
                        </a:lnTo>
                        <a:lnTo>
                          <a:pt x="662" y="250"/>
                        </a:lnTo>
                        <a:lnTo>
                          <a:pt x="648" y="252"/>
                        </a:lnTo>
                        <a:lnTo>
                          <a:pt x="626" y="254"/>
                        </a:lnTo>
                        <a:lnTo>
                          <a:pt x="597" y="254"/>
                        </a:lnTo>
                        <a:lnTo>
                          <a:pt x="554" y="256"/>
                        </a:lnTo>
                        <a:lnTo>
                          <a:pt x="493" y="261"/>
                        </a:lnTo>
                        <a:lnTo>
                          <a:pt x="408" y="263"/>
                        </a:lnTo>
                        <a:lnTo>
                          <a:pt x="297" y="26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0" name="Freeform 23"/>
                  <p:cNvSpPr>
                    <a:spLocks/>
                  </p:cNvSpPr>
                  <p:nvPr/>
                </p:nvSpPr>
                <p:spPr bwMode="auto">
                  <a:xfrm>
                    <a:off x="13065" y="10756"/>
                    <a:ext cx="183" cy="208"/>
                  </a:xfrm>
                  <a:custGeom>
                    <a:avLst/>
                    <a:gdLst>
                      <a:gd name="T0" fmla="*/ 164 w 183"/>
                      <a:gd name="T1" fmla="*/ 208 h 208"/>
                      <a:gd name="T2" fmla="*/ 142 w 183"/>
                      <a:gd name="T3" fmla="*/ 193 h 208"/>
                      <a:gd name="T4" fmla="*/ 119 w 183"/>
                      <a:gd name="T5" fmla="*/ 172 h 208"/>
                      <a:gd name="T6" fmla="*/ 98 w 183"/>
                      <a:gd name="T7" fmla="*/ 146 h 208"/>
                      <a:gd name="T8" fmla="*/ 74 w 183"/>
                      <a:gd name="T9" fmla="*/ 116 h 208"/>
                      <a:gd name="T10" fmla="*/ 53 w 183"/>
                      <a:gd name="T11" fmla="*/ 89 h 208"/>
                      <a:gd name="T12" fmla="*/ 32 w 183"/>
                      <a:gd name="T13" fmla="*/ 59 h 208"/>
                      <a:gd name="T14" fmla="*/ 15 w 183"/>
                      <a:gd name="T15" fmla="*/ 34 h 208"/>
                      <a:gd name="T16" fmla="*/ 0 w 183"/>
                      <a:gd name="T17" fmla="*/ 15 h 208"/>
                      <a:gd name="T18" fmla="*/ 0 w 183"/>
                      <a:gd name="T19" fmla="*/ 13 h 208"/>
                      <a:gd name="T20" fmla="*/ 0 w 183"/>
                      <a:gd name="T21" fmla="*/ 10 h 208"/>
                      <a:gd name="T22" fmla="*/ 0 w 183"/>
                      <a:gd name="T23" fmla="*/ 8 h 208"/>
                      <a:gd name="T24" fmla="*/ 2 w 183"/>
                      <a:gd name="T25" fmla="*/ 6 h 208"/>
                      <a:gd name="T26" fmla="*/ 2 w 183"/>
                      <a:gd name="T27" fmla="*/ 4 h 208"/>
                      <a:gd name="T28" fmla="*/ 4 w 183"/>
                      <a:gd name="T29" fmla="*/ 2 h 208"/>
                      <a:gd name="T30" fmla="*/ 4 w 183"/>
                      <a:gd name="T31" fmla="*/ 0 h 208"/>
                      <a:gd name="T32" fmla="*/ 13 w 183"/>
                      <a:gd name="T33" fmla="*/ 8 h 208"/>
                      <a:gd name="T34" fmla="*/ 34 w 183"/>
                      <a:gd name="T35" fmla="*/ 30 h 208"/>
                      <a:gd name="T36" fmla="*/ 62 w 183"/>
                      <a:gd name="T37" fmla="*/ 61 h 208"/>
                      <a:gd name="T38" fmla="*/ 96 w 183"/>
                      <a:gd name="T39" fmla="*/ 100 h 208"/>
                      <a:gd name="T40" fmla="*/ 127 w 183"/>
                      <a:gd name="T41" fmla="*/ 136 h 208"/>
                      <a:gd name="T42" fmla="*/ 157 w 183"/>
                      <a:gd name="T43" fmla="*/ 170 h 208"/>
                      <a:gd name="T44" fmla="*/ 176 w 183"/>
                      <a:gd name="T45" fmla="*/ 195 h 208"/>
                      <a:gd name="T46" fmla="*/ 183 w 183"/>
                      <a:gd name="T47" fmla="*/ 208 h 208"/>
                      <a:gd name="T48" fmla="*/ 181 w 183"/>
                      <a:gd name="T49" fmla="*/ 208 h 208"/>
                      <a:gd name="T50" fmla="*/ 178 w 183"/>
                      <a:gd name="T51" fmla="*/ 208 h 208"/>
                      <a:gd name="T52" fmla="*/ 174 w 183"/>
                      <a:gd name="T53" fmla="*/ 208 h 208"/>
                      <a:gd name="T54" fmla="*/ 172 w 183"/>
                      <a:gd name="T55" fmla="*/ 208 h 208"/>
                      <a:gd name="T56" fmla="*/ 170 w 183"/>
                      <a:gd name="T57" fmla="*/ 208 h 208"/>
                      <a:gd name="T58" fmla="*/ 168 w 183"/>
                      <a:gd name="T59" fmla="*/ 208 h 208"/>
                      <a:gd name="T60" fmla="*/ 166 w 183"/>
                      <a:gd name="T61" fmla="*/ 208 h 208"/>
                      <a:gd name="T62" fmla="*/ 164 w 183"/>
                      <a:gd name="T63" fmla="*/ 208 h 20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83"/>
                      <a:gd name="T97" fmla="*/ 0 h 208"/>
                      <a:gd name="T98" fmla="*/ 183 w 183"/>
                      <a:gd name="T99" fmla="*/ 208 h 20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83" h="208">
                        <a:moveTo>
                          <a:pt x="164" y="208"/>
                        </a:moveTo>
                        <a:lnTo>
                          <a:pt x="142" y="193"/>
                        </a:lnTo>
                        <a:lnTo>
                          <a:pt x="119" y="172"/>
                        </a:lnTo>
                        <a:lnTo>
                          <a:pt x="98" y="146"/>
                        </a:lnTo>
                        <a:lnTo>
                          <a:pt x="74" y="116"/>
                        </a:lnTo>
                        <a:lnTo>
                          <a:pt x="53" y="89"/>
                        </a:lnTo>
                        <a:lnTo>
                          <a:pt x="32" y="59"/>
                        </a:lnTo>
                        <a:lnTo>
                          <a:pt x="15" y="34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13" y="8"/>
                        </a:lnTo>
                        <a:lnTo>
                          <a:pt x="34" y="30"/>
                        </a:lnTo>
                        <a:lnTo>
                          <a:pt x="62" y="61"/>
                        </a:lnTo>
                        <a:lnTo>
                          <a:pt x="96" y="100"/>
                        </a:lnTo>
                        <a:lnTo>
                          <a:pt x="127" y="136"/>
                        </a:lnTo>
                        <a:lnTo>
                          <a:pt x="157" y="170"/>
                        </a:lnTo>
                        <a:lnTo>
                          <a:pt x="176" y="195"/>
                        </a:lnTo>
                        <a:lnTo>
                          <a:pt x="183" y="208"/>
                        </a:lnTo>
                        <a:lnTo>
                          <a:pt x="181" y="208"/>
                        </a:lnTo>
                        <a:lnTo>
                          <a:pt x="178" y="208"/>
                        </a:lnTo>
                        <a:lnTo>
                          <a:pt x="174" y="208"/>
                        </a:lnTo>
                        <a:lnTo>
                          <a:pt x="172" y="208"/>
                        </a:lnTo>
                        <a:lnTo>
                          <a:pt x="170" y="208"/>
                        </a:lnTo>
                        <a:lnTo>
                          <a:pt x="168" y="208"/>
                        </a:lnTo>
                        <a:lnTo>
                          <a:pt x="166" y="208"/>
                        </a:lnTo>
                        <a:lnTo>
                          <a:pt x="164" y="20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1" name="Freeform 24"/>
                  <p:cNvSpPr>
                    <a:spLocks/>
                  </p:cNvSpPr>
                  <p:nvPr/>
                </p:nvSpPr>
                <p:spPr bwMode="auto">
                  <a:xfrm>
                    <a:off x="13093" y="10722"/>
                    <a:ext cx="206" cy="237"/>
                  </a:xfrm>
                  <a:custGeom>
                    <a:avLst/>
                    <a:gdLst>
                      <a:gd name="T0" fmla="*/ 186 w 206"/>
                      <a:gd name="T1" fmla="*/ 237 h 237"/>
                      <a:gd name="T2" fmla="*/ 163 w 206"/>
                      <a:gd name="T3" fmla="*/ 216 h 237"/>
                      <a:gd name="T4" fmla="*/ 136 w 206"/>
                      <a:gd name="T5" fmla="*/ 187 h 237"/>
                      <a:gd name="T6" fmla="*/ 106 w 206"/>
                      <a:gd name="T7" fmla="*/ 155 h 237"/>
                      <a:gd name="T8" fmla="*/ 74 w 206"/>
                      <a:gd name="T9" fmla="*/ 121 h 237"/>
                      <a:gd name="T10" fmla="*/ 46 w 206"/>
                      <a:gd name="T11" fmla="*/ 87 h 237"/>
                      <a:gd name="T12" fmla="*/ 23 w 206"/>
                      <a:gd name="T13" fmla="*/ 57 h 237"/>
                      <a:gd name="T14" fmla="*/ 12 w 206"/>
                      <a:gd name="T15" fmla="*/ 42 h 237"/>
                      <a:gd name="T16" fmla="*/ 6 w 206"/>
                      <a:gd name="T17" fmla="*/ 30 h 237"/>
                      <a:gd name="T18" fmla="*/ 2 w 206"/>
                      <a:gd name="T19" fmla="*/ 21 h 237"/>
                      <a:gd name="T20" fmla="*/ 0 w 206"/>
                      <a:gd name="T21" fmla="*/ 13 h 237"/>
                      <a:gd name="T22" fmla="*/ 4 w 206"/>
                      <a:gd name="T23" fmla="*/ 8 h 237"/>
                      <a:gd name="T24" fmla="*/ 6 w 206"/>
                      <a:gd name="T25" fmla="*/ 6 h 237"/>
                      <a:gd name="T26" fmla="*/ 8 w 206"/>
                      <a:gd name="T27" fmla="*/ 4 h 237"/>
                      <a:gd name="T28" fmla="*/ 10 w 206"/>
                      <a:gd name="T29" fmla="*/ 2 h 237"/>
                      <a:gd name="T30" fmla="*/ 12 w 206"/>
                      <a:gd name="T31" fmla="*/ 2 h 237"/>
                      <a:gd name="T32" fmla="*/ 15 w 206"/>
                      <a:gd name="T33" fmla="*/ 2 h 237"/>
                      <a:gd name="T34" fmla="*/ 19 w 206"/>
                      <a:gd name="T35" fmla="*/ 0 h 237"/>
                      <a:gd name="T36" fmla="*/ 25 w 206"/>
                      <a:gd name="T37" fmla="*/ 0 h 237"/>
                      <a:gd name="T38" fmla="*/ 36 w 206"/>
                      <a:gd name="T39" fmla="*/ 15 h 237"/>
                      <a:gd name="T40" fmla="*/ 57 w 206"/>
                      <a:gd name="T41" fmla="*/ 42 h 237"/>
                      <a:gd name="T42" fmla="*/ 87 w 206"/>
                      <a:gd name="T43" fmla="*/ 79 h 237"/>
                      <a:gd name="T44" fmla="*/ 121 w 206"/>
                      <a:gd name="T45" fmla="*/ 121 h 237"/>
                      <a:gd name="T46" fmla="*/ 153 w 206"/>
                      <a:gd name="T47" fmla="*/ 161 h 237"/>
                      <a:gd name="T48" fmla="*/ 180 w 206"/>
                      <a:gd name="T49" fmla="*/ 197 h 237"/>
                      <a:gd name="T50" fmla="*/ 199 w 206"/>
                      <a:gd name="T51" fmla="*/ 225 h 237"/>
                      <a:gd name="T52" fmla="*/ 206 w 206"/>
                      <a:gd name="T53" fmla="*/ 237 h 237"/>
                      <a:gd name="T54" fmla="*/ 204 w 206"/>
                      <a:gd name="T55" fmla="*/ 237 h 237"/>
                      <a:gd name="T56" fmla="*/ 201 w 206"/>
                      <a:gd name="T57" fmla="*/ 237 h 237"/>
                      <a:gd name="T58" fmla="*/ 199 w 206"/>
                      <a:gd name="T59" fmla="*/ 237 h 237"/>
                      <a:gd name="T60" fmla="*/ 195 w 206"/>
                      <a:gd name="T61" fmla="*/ 237 h 237"/>
                      <a:gd name="T62" fmla="*/ 193 w 206"/>
                      <a:gd name="T63" fmla="*/ 237 h 237"/>
                      <a:gd name="T64" fmla="*/ 191 w 206"/>
                      <a:gd name="T65" fmla="*/ 237 h 237"/>
                      <a:gd name="T66" fmla="*/ 189 w 206"/>
                      <a:gd name="T67" fmla="*/ 237 h 237"/>
                      <a:gd name="T68" fmla="*/ 186 w 206"/>
                      <a:gd name="T69" fmla="*/ 237 h 23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06"/>
                      <a:gd name="T106" fmla="*/ 0 h 237"/>
                      <a:gd name="T107" fmla="*/ 206 w 206"/>
                      <a:gd name="T108" fmla="*/ 237 h 23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06" h="237">
                        <a:moveTo>
                          <a:pt x="186" y="237"/>
                        </a:moveTo>
                        <a:lnTo>
                          <a:pt x="163" y="216"/>
                        </a:lnTo>
                        <a:lnTo>
                          <a:pt x="136" y="187"/>
                        </a:lnTo>
                        <a:lnTo>
                          <a:pt x="106" y="155"/>
                        </a:lnTo>
                        <a:lnTo>
                          <a:pt x="74" y="121"/>
                        </a:lnTo>
                        <a:lnTo>
                          <a:pt x="46" y="87"/>
                        </a:lnTo>
                        <a:lnTo>
                          <a:pt x="23" y="57"/>
                        </a:lnTo>
                        <a:lnTo>
                          <a:pt x="12" y="42"/>
                        </a:lnTo>
                        <a:lnTo>
                          <a:pt x="6" y="30"/>
                        </a:lnTo>
                        <a:lnTo>
                          <a:pt x="2" y="21"/>
                        </a:lnTo>
                        <a:lnTo>
                          <a:pt x="0" y="13"/>
                        </a:lnTo>
                        <a:lnTo>
                          <a:pt x="4" y="8"/>
                        </a:lnTo>
                        <a:lnTo>
                          <a:pt x="6" y="6"/>
                        </a:lnTo>
                        <a:lnTo>
                          <a:pt x="8" y="4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15" y="2"/>
                        </a:lnTo>
                        <a:lnTo>
                          <a:pt x="19" y="0"/>
                        </a:lnTo>
                        <a:lnTo>
                          <a:pt x="25" y="0"/>
                        </a:lnTo>
                        <a:lnTo>
                          <a:pt x="36" y="15"/>
                        </a:lnTo>
                        <a:lnTo>
                          <a:pt x="57" y="42"/>
                        </a:lnTo>
                        <a:lnTo>
                          <a:pt x="87" y="79"/>
                        </a:lnTo>
                        <a:lnTo>
                          <a:pt x="121" y="121"/>
                        </a:lnTo>
                        <a:lnTo>
                          <a:pt x="153" y="161"/>
                        </a:lnTo>
                        <a:lnTo>
                          <a:pt x="180" y="197"/>
                        </a:lnTo>
                        <a:lnTo>
                          <a:pt x="199" y="225"/>
                        </a:lnTo>
                        <a:lnTo>
                          <a:pt x="206" y="237"/>
                        </a:lnTo>
                        <a:lnTo>
                          <a:pt x="204" y="237"/>
                        </a:lnTo>
                        <a:lnTo>
                          <a:pt x="201" y="237"/>
                        </a:lnTo>
                        <a:lnTo>
                          <a:pt x="199" y="237"/>
                        </a:lnTo>
                        <a:lnTo>
                          <a:pt x="195" y="237"/>
                        </a:lnTo>
                        <a:lnTo>
                          <a:pt x="193" y="237"/>
                        </a:lnTo>
                        <a:lnTo>
                          <a:pt x="191" y="237"/>
                        </a:lnTo>
                        <a:lnTo>
                          <a:pt x="189" y="237"/>
                        </a:lnTo>
                        <a:lnTo>
                          <a:pt x="186" y="23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2" name="Freeform 25"/>
                  <p:cNvSpPr>
                    <a:spLocks/>
                  </p:cNvSpPr>
                  <p:nvPr/>
                </p:nvSpPr>
                <p:spPr bwMode="auto">
                  <a:xfrm>
                    <a:off x="13124" y="10660"/>
                    <a:ext cx="616" cy="297"/>
                  </a:xfrm>
                  <a:custGeom>
                    <a:avLst/>
                    <a:gdLst>
                      <a:gd name="T0" fmla="*/ 192 w 616"/>
                      <a:gd name="T1" fmla="*/ 297 h 297"/>
                      <a:gd name="T2" fmla="*/ 189 w 616"/>
                      <a:gd name="T3" fmla="*/ 285 h 297"/>
                      <a:gd name="T4" fmla="*/ 183 w 616"/>
                      <a:gd name="T5" fmla="*/ 270 h 297"/>
                      <a:gd name="T6" fmla="*/ 175 w 616"/>
                      <a:gd name="T7" fmla="*/ 255 h 297"/>
                      <a:gd name="T8" fmla="*/ 164 w 616"/>
                      <a:gd name="T9" fmla="*/ 238 h 297"/>
                      <a:gd name="T10" fmla="*/ 134 w 616"/>
                      <a:gd name="T11" fmla="*/ 204 h 297"/>
                      <a:gd name="T12" fmla="*/ 103 w 616"/>
                      <a:gd name="T13" fmla="*/ 170 h 297"/>
                      <a:gd name="T14" fmla="*/ 68 w 616"/>
                      <a:gd name="T15" fmla="*/ 134 h 297"/>
                      <a:gd name="T16" fmla="*/ 37 w 616"/>
                      <a:gd name="T17" fmla="*/ 98 h 297"/>
                      <a:gd name="T18" fmla="*/ 24 w 616"/>
                      <a:gd name="T19" fmla="*/ 81 h 297"/>
                      <a:gd name="T20" fmla="*/ 13 w 616"/>
                      <a:gd name="T21" fmla="*/ 66 h 297"/>
                      <a:gd name="T22" fmla="*/ 7 w 616"/>
                      <a:gd name="T23" fmla="*/ 49 h 297"/>
                      <a:gd name="T24" fmla="*/ 0 w 616"/>
                      <a:gd name="T25" fmla="*/ 37 h 297"/>
                      <a:gd name="T26" fmla="*/ 15 w 616"/>
                      <a:gd name="T27" fmla="*/ 22 h 297"/>
                      <a:gd name="T28" fmla="*/ 28 w 616"/>
                      <a:gd name="T29" fmla="*/ 11 h 297"/>
                      <a:gd name="T30" fmla="*/ 41 w 616"/>
                      <a:gd name="T31" fmla="*/ 5 h 297"/>
                      <a:gd name="T32" fmla="*/ 56 w 616"/>
                      <a:gd name="T33" fmla="*/ 0 h 297"/>
                      <a:gd name="T34" fmla="*/ 68 w 616"/>
                      <a:gd name="T35" fmla="*/ 0 h 297"/>
                      <a:gd name="T36" fmla="*/ 83 w 616"/>
                      <a:gd name="T37" fmla="*/ 0 h 297"/>
                      <a:gd name="T38" fmla="*/ 96 w 616"/>
                      <a:gd name="T39" fmla="*/ 5 h 297"/>
                      <a:gd name="T40" fmla="*/ 113 w 616"/>
                      <a:gd name="T41" fmla="*/ 9 h 297"/>
                      <a:gd name="T42" fmla="*/ 143 w 616"/>
                      <a:gd name="T43" fmla="*/ 22 h 297"/>
                      <a:gd name="T44" fmla="*/ 177 w 616"/>
                      <a:gd name="T45" fmla="*/ 37 h 297"/>
                      <a:gd name="T46" fmla="*/ 194 w 616"/>
                      <a:gd name="T47" fmla="*/ 43 h 297"/>
                      <a:gd name="T48" fmla="*/ 213 w 616"/>
                      <a:gd name="T49" fmla="*/ 49 h 297"/>
                      <a:gd name="T50" fmla="*/ 232 w 616"/>
                      <a:gd name="T51" fmla="*/ 56 h 297"/>
                      <a:gd name="T52" fmla="*/ 253 w 616"/>
                      <a:gd name="T53" fmla="*/ 60 h 297"/>
                      <a:gd name="T54" fmla="*/ 300 w 616"/>
                      <a:gd name="T55" fmla="*/ 60 h 297"/>
                      <a:gd name="T56" fmla="*/ 353 w 616"/>
                      <a:gd name="T57" fmla="*/ 58 h 297"/>
                      <a:gd name="T58" fmla="*/ 378 w 616"/>
                      <a:gd name="T59" fmla="*/ 58 h 297"/>
                      <a:gd name="T60" fmla="*/ 406 w 616"/>
                      <a:gd name="T61" fmla="*/ 60 h 297"/>
                      <a:gd name="T62" fmla="*/ 431 w 616"/>
                      <a:gd name="T63" fmla="*/ 62 h 297"/>
                      <a:gd name="T64" fmla="*/ 457 w 616"/>
                      <a:gd name="T65" fmla="*/ 64 h 297"/>
                      <a:gd name="T66" fmla="*/ 482 w 616"/>
                      <a:gd name="T67" fmla="*/ 68 h 297"/>
                      <a:gd name="T68" fmla="*/ 508 w 616"/>
                      <a:gd name="T69" fmla="*/ 77 h 297"/>
                      <a:gd name="T70" fmla="*/ 529 w 616"/>
                      <a:gd name="T71" fmla="*/ 85 h 297"/>
                      <a:gd name="T72" fmla="*/ 550 w 616"/>
                      <a:gd name="T73" fmla="*/ 98 h 297"/>
                      <a:gd name="T74" fmla="*/ 569 w 616"/>
                      <a:gd name="T75" fmla="*/ 113 h 297"/>
                      <a:gd name="T76" fmla="*/ 588 w 616"/>
                      <a:gd name="T77" fmla="*/ 132 h 297"/>
                      <a:gd name="T78" fmla="*/ 595 w 616"/>
                      <a:gd name="T79" fmla="*/ 143 h 297"/>
                      <a:gd name="T80" fmla="*/ 603 w 616"/>
                      <a:gd name="T81" fmla="*/ 153 h 297"/>
                      <a:gd name="T82" fmla="*/ 610 w 616"/>
                      <a:gd name="T83" fmla="*/ 166 h 297"/>
                      <a:gd name="T84" fmla="*/ 616 w 616"/>
                      <a:gd name="T85" fmla="*/ 181 h 297"/>
                      <a:gd name="T86" fmla="*/ 614 w 616"/>
                      <a:gd name="T87" fmla="*/ 185 h 297"/>
                      <a:gd name="T88" fmla="*/ 612 w 616"/>
                      <a:gd name="T89" fmla="*/ 191 h 297"/>
                      <a:gd name="T90" fmla="*/ 605 w 616"/>
                      <a:gd name="T91" fmla="*/ 196 h 297"/>
                      <a:gd name="T92" fmla="*/ 599 w 616"/>
                      <a:gd name="T93" fmla="*/ 202 h 297"/>
                      <a:gd name="T94" fmla="*/ 580 w 616"/>
                      <a:gd name="T95" fmla="*/ 212 h 297"/>
                      <a:gd name="T96" fmla="*/ 555 w 616"/>
                      <a:gd name="T97" fmla="*/ 221 h 297"/>
                      <a:gd name="T98" fmla="*/ 523 w 616"/>
                      <a:gd name="T99" fmla="*/ 232 h 297"/>
                      <a:gd name="T100" fmla="*/ 491 w 616"/>
                      <a:gd name="T101" fmla="*/ 240 h 297"/>
                      <a:gd name="T102" fmla="*/ 455 w 616"/>
                      <a:gd name="T103" fmla="*/ 249 h 297"/>
                      <a:gd name="T104" fmla="*/ 417 w 616"/>
                      <a:gd name="T105" fmla="*/ 257 h 297"/>
                      <a:gd name="T106" fmla="*/ 340 w 616"/>
                      <a:gd name="T107" fmla="*/ 272 h 297"/>
                      <a:gd name="T108" fmla="*/ 272 w 616"/>
                      <a:gd name="T109" fmla="*/ 285 h 297"/>
                      <a:gd name="T110" fmla="*/ 219 w 616"/>
                      <a:gd name="T111" fmla="*/ 293 h 297"/>
                      <a:gd name="T112" fmla="*/ 192 w 616"/>
                      <a:gd name="T113" fmla="*/ 297 h 29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616"/>
                      <a:gd name="T172" fmla="*/ 0 h 297"/>
                      <a:gd name="T173" fmla="*/ 616 w 616"/>
                      <a:gd name="T174" fmla="*/ 297 h 29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616" h="297">
                        <a:moveTo>
                          <a:pt x="192" y="297"/>
                        </a:moveTo>
                        <a:lnTo>
                          <a:pt x="189" y="285"/>
                        </a:lnTo>
                        <a:lnTo>
                          <a:pt x="183" y="270"/>
                        </a:lnTo>
                        <a:lnTo>
                          <a:pt x="175" y="255"/>
                        </a:lnTo>
                        <a:lnTo>
                          <a:pt x="164" y="238"/>
                        </a:lnTo>
                        <a:lnTo>
                          <a:pt x="134" y="204"/>
                        </a:lnTo>
                        <a:lnTo>
                          <a:pt x="103" y="170"/>
                        </a:lnTo>
                        <a:lnTo>
                          <a:pt x="68" y="134"/>
                        </a:lnTo>
                        <a:lnTo>
                          <a:pt x="37" y="98"/>
                        </a:lnTo>
                        <a:lnTo>
                          <a:pt x="24" y="81"/>
                        </a:lnTo>
                        <a:lnTo>
                          <a:pt x="13" y="66"/>
                        </a:lnTo>
                        <a:lnTo>
                          <a:pt x="7" y="49"/>
                        </a:lnTo>
                        <a:lnTo>
                          <a:pt x="0" y="37"/>
                        </a:lnTo>
                        <a:lnTo>
                          <a:pt x="15" y="22"/>
                        </a:lnTo>
                        <a:lnTo>
                          <a:pt x="28" y="11"/>
                        </a:lnTo>
                        <a:lnTo>
                          <a:pt x="41" y="5"/>
                        </a:lnTo>
                        <a:lnTo>
                          <a:pt x="56" y="0"/>
                        </a:lnTo>
                        <a:lnTo>
                          <a:pt x="68" y="0"/>
                        </a:lnTo>
                        <a:lnTo>
                          <a:pt x="83" y="0"/>
                        </a:lnTo>
                        <a:lnTo>
                          <a:pt x="96" y="5"/>
                        </a:lnTo>
                        <a:lnTo>
                          <a:pt x="113" y="9"/>
                        </a:lnTo>
                        <a:lnTo>
                          <a:pt x="143" y="22"/>
                        </a:lnTo>
                        <a:lnTo>
                          <a:pt x="177" y="37"/>
                        </a:lnTo>
                        <a:lnTo>
                          <a:pt x="194" y="43"/>
                        </a:lnTo>
                        <a:lnTo>
                          <a:pt x="213" y="49"/>
                        </a:lnTo>
                        <a:lnTo>
                          <a:pt x="232" y="56"/>
                        </a:lnTo>
                        <a:lnTo>
                          <a:pt x="253" y="60"/>
                        </a:lnTo>
                        <a:lnTo>
                          <a:pt x="300" y="60"/>
                        </a:lnTo>
                        <a:lnTo>
                          <a:pt x="353" y="58"/>
                        </a:lnTo>
                        <a:lnTo>
                          <a:pt x="378" y="58"/>
                        </a:lnTo>
                        <a:lnTo>
                          <a:pt x="406" y="60"/>
                        </a:lnTo>
                        <a:lnTo>
                          <a:pt x="431" y="62"/>
                        </a:lnTo>
                        <a:lnTo>
                          <a:pt x="457" y="64"/>
                        </a:lnTo>
                        <a:lnTo>
                          <a:pt x="482" y="68"/>
                        </a:lnTo>
                        <a:lnTo>
                          <a:pt x="508" y="77"/>
                        </a:lnTo>
                        <a:lnTo>
                          <a:pt x="529" y="85"/>
                        </a:lnTo>
                        <a:lnTo>
                          <a:pt x="550" y="98"/>
                        </a:lnTo>
                        <a:lnTo>
                          <a:pt x="569" y="113"/>
                        </a:lnTo>
                        <a:lnTo>
                          <a:pt x="588" y="132"/>
                        </a:lnTo>
                        <a:lnTo>
                          <a:pt x="595" y="143"/>
                        </a:lnTo>
                        <a:lnTo>
                          <a:pt x="603" y="153"/>
                        </a:lnTo>
                        <a:lnTo>
                          <a:pt x="610" y="166"/>
                        </a:lnTo>
                        <a:lnTo>
                          <a:pt x="616" y="181"/>
                        </a:lnTo>
                        <a:lnTo>
                          <a:pt x="614" y="185"/>
                        </a:lnTo>
                        <a:lnTo>
                          <a:pt x="612" y="191"/>
                        </a:lnTo>
                        <a:lnTo>
                          <a:pt x="605" y="196"/>
                        </a:lnTo>
                        <a:lnTo>
                          <a:pt x="599" y="202"/>
                        </a:lnTo>
                        <a:lnTo>
                          <a:pt x="580" y="212"/>
                        </a:lnTo>
                        <a:lnTo>
                          <a:pt x="555" y="221"/>
                        </a:lnTo>
                        <a:lnTo>
                          <a:pt x="523" y="232"/>
                        </a:lnTo>
                        <a:lnTo>
                          <a:pt x="491" y="240"/>
                        </a:lnTo>
                        <a:lnTo>
                          <a:pt x="455" y="249"/>
                        </a:lnTo>
                        <a:lnTo>
                          <a:pt x="417" y="257"/>
                        </a:lnTo>
                        <a:lnTo>
                          <a:pt x="340" y="272"/>
                        </a:lnTo>
                        <a:lnTo>
                          <a:pt x="272" y="285"/>
                        </a:lnTo>
                        <a:lnTo>
                          <a:pt x="219" y="293"/>
                        </a:lnTo>
                        <a:lnTo>
                          <a:pt x="192" y="29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3" name="Freeform 26"/>
                  <p:cNvSpPr>
                    <a:spLocks/>
                  </p:cNvSpPr>
                  <p:nvPr/>
                </p:nvSpPr>
                <p:spPr bwMode="auto">
                  <a:xfrm>
                    <a:off x="12218" y="10862"/>
                    <a:ext cx="223" cy="19"/>
                  </a:xfrm>
                  <a:custGeom>
                    <a:avLst/>
                    <a:gdLst>
                      <a:gd name="T0" fmla="*/ 5 w 223"/>
                      <a:gd name="T1" fmla="*/ 19 h 19"/>
                      <a:gd name="T2" fmla="*/ 2 w 223"/>
                      <a:gd name="T3" fmla="*/ 17 h 19"/>
                      <a:gd name="T4" fmla="*/ 2 w 223"/>
                      <a:gd name="T5" fmla="*/ 15 h 19"/>
                      <a:gd name="T6" fmla="*/ 0 w 223"/>
                      <a:gd name="T7" fmla="*/ 13 h 19"/>
                      <a:gd name="T8" fmla="*/ 0 w 223"/>
                      <a:gd name="T9" fmla="*/ 10 h 19"/>
                      <a:gd name="T10" fmla="*/ 0 w 223"/>
                      <a:gd name="T11" fmla="*/ 8 h 19"/>
                      <a:gd name="T12" fmla="*/ 15 w 223"/>
                      <a:gd name="T13" fmla="*/ 6 h 19"/>
                      <a:gd name="T14" fmla="*/ 43 w 223"/>
                      <a:gd name="T15" fmla="*/ 6 h 19"/>
                      <a:gd name="T16" fmla="*/ 75 w 223"/>
                      <a:gd name="T17" fmla="*/ 4 h 19"/>
                      <a:gd name="T18" fmla="*/ 113 w 223"/>
                      <a:gd name="T19" fmla="*/ 2 h 19"/>
                      <a:gd name="T20" fmla="*/ 149 w 223"/>
                      <a:gd name="T21" fmla="*/ 2 h 19"/>
                      <a:gd name="T22" fmla="*/ 183 w 223"/>
                      <a:gd name="T23" fmla="*/ 0 h 19"/>
                      <a:gd name="T24" fmla="*/ 208 w 223"/>
                      <a:gd name="T25" fmla="*/ 2 h 19"/>
                      <a:gd name="T26" fmla="*/ 223 w 223"/>
                      <a:gd name="T27" fmla="*/ 4 h 19"/>
                      <a:gd name="T28" fmla="*/ 221 w 223"/>
                      <a:gd name="T29" fmla="*/ 4 h 19"/>
                      <a:gd name="T30" fmla="*/ 221 w 223"/>
                      <a:gd name="T31" fmla="*/ 6 h 19"/>
                      <a:gd name="T32" fmla="*/ 221 w 223"/>
                      <a:gd name="T33" fmla="*/ 8 h 19"/>
                      <a:gd name="T34" fmla="*/ 219 w 223"/>
                      <a:gd name="T35" fmla="*/ 8 h 19"/>
                      <a:gd name="T36" fmla="*/ 219 w 223"/>
                      <a:gd name="T37" fmla="*/ 10 h 19"/>
                      <a:gd name="T38" fmla="*/ 191 w 223"/>
                      <a:gd name="T39" fmla="*/ 13 h 19"/>
                      <a:gd name="T40" fmla="*/ 164 w 223"/>
                      <a:gd name="T41" fmla="*/ 13 h 19"/>
                      <a:gd name="T42" fmla="*/ 136 w 223"/>
                      <a:gd name="T43" fmla="*/ 15 h 19"/>
                      <a:gd name="T44" fmla="*/ 109 w 223"/>
                      <a:gd name="T45" fmla="*/ 17 h 19"/>
                      <a:gd name="T46" fmla="*/ 83 w 223"/>
                      <a:gd name="T47" fmla="*/ 17 h 19"/>
                      <a:gd name="T48" fmla="*/ 56 w 223"/>
                      <a:gd name="T49" fmla="*/ 19 h 19"/>
                      <a:gd name="T50" fmla="*/ 30 w 223"/>
                      <a:gd name="T51" fmla="*/ 19 h 19"/>
                      <a:gd name="T52" fmla="*/ 5 w 223"/>
                      <a:gd name="T53" fmla="*/ 19 h 1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3"/>
                      <a:gd name="T82" fmla="*/ 0 h 19"/>
                      <a:gd name="T83" fmla="*/ 223 w 223"/>
                      <a:gd name="T84" fmla="*/ 19 h 19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3" h="19">
                        <a:moveTo>
                          <a:pt x="5" y="19"/>
                        </a:moveTo>
                        <a:lnTo>
                          <a:pt x="2" y="17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15" y="6"/>
                        </a:lnTo>
                        <a:lnTo>
                          <a:pt x="43" y="6"/>
                        </a:lnTo>
                        <a:lnTo>
                          <a:pt x="75" y="4"/>
                        </a:lnTo>
                        <a:lnTo>
                          <a:pt x="113" y="2"/>
                        </a:lnTo>
                        <a:lnTo>
                          <a:pt x="149" y="2"/>
                        </a:lnTo>
                        <a:lnTo>
                          <a:pt x="183" y="0"/>
                        </a:lnTo>
                        <a:lnTo>
                          <a:pt x="208" y="2"/>
                        </a:lnTo>
                        <a:lnTo>
                          <a:pt x="223" y="4"/>
                        </a:lnTo>
                        <a:lnTo>
                          <a:pt x="221" y="4"/>
                        </a:lnTo>
                        <a:lnTo>
                          <a:pt x="221" y="6"/>
                        </a:lnTo>
                        <a:lnTo>
                          <a:pt x="221" y="8"/>
                        </a:lnTo>
                        <a:lnTo>
                          <a:pt x="219" y="8"/>
                        </a:lnTo>
                        <a:lnTo>
                          <a:pt x="219" y="10"/>
                        </a:lnTo>
                        <a:lnTo>
                          <a:pt x="191" y="13"/>
                        </a:lnTo>
                        <a:lnTo>
                          <a:pt x="164" y="13"/>
                        </a:lnTo>
                        <a:lnTo>
                          <a:pt x="136" y="15"/>
                        </a:lnTo>
                        <a:lnTo>
                          <a:pt x="109" y="17"/>
                        </a:lnTo>
                        <a:lnTo>
                          <a:pt x="83" y="17"/>
                        </a:lnTo>
                        <a:lnTo>
                          <a:pt x="56" y="19"/>
                        </a:lnTo>
                        <a:lnTo>
                          <a:pt x="30" y="19"/>
                        </a:lnTo>
                        <a:lnTo>
                          <a:pt x="5" y="19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4" name="Freeform 27"/>
                  <p:cNvSpPr>
                    <a:spLocks/>
                  </p:cNvSpPr>
                  <p:nvPr/>
                </p:nvSpPr>
                <p:spPr bwMode="auto">
                  <a:xfrm>
                    <a:off x="12174" y="10866"/>
                    <a:ext cx="38" cy="13"/>
                  </a:xfrm>
                  <a:custGeom>
                    <a:avLst/>
                    <a:gdLst>
                      <a:gd name="T0" fmla="*/ 2 w 38"/>
                      <a:gd name="T1" fmla="*/ 11 h 13"/>
                      <a:gd name="T2" fmla="*/ 2 w 38"/>
                      <a:gd name="T3" fmla="*/ 9 h 13"/>
                      <a:gd name="T4" fmla="*/ 2 w 38"/>
                      <a:gd name="T5" fmla="*/ 6 h 13"/>
                      <a:gd name="T6" fmla="*/ 0 w 38"/>
                      <a:gd name="T7" fmla="*/ 6 h 13"/>
                      <a:gd name="T8" fmla="*/ 0 w 38"/>
                      <a:gd name="T9" fmla="*/ 4 h 13"/>
                      <a:gd name="T10" fmla="*/ 0 w 38"/>
                      <a:gd name="T11" fmla="*/ 2 h 13"/>
                      <a:gd name="T12" fmla="*/ 0 w 38"/>
                      <a:gd name="T13" fmla="*/ 0 h 13"/>
                      <a:gd name="T14" fmla="*/ 4 w 38"/>
                      <a:gd name="T15" fmla="*/ 0 h 13"/>
                      <a:gd name="T16" fmla="*/ 8 w 38"/>
                      <a:gd name="T17" fmla="*/ 2 h 13"/>
                      <a:gd name="T18" fmla="*/ 13 w 38"/>
                      <a:gd name="T19" fmla="*/ 2 h 13"/>
                      <a:gd name="T20" fmla="*/ 19 w 38"/>
                      <a:gd name="T21" fmla="*/ 2 h 13"/>
                      <a:gd name="T22" fmla="*/ 23 w 38"/>
                      <a:gd name="T23" fmla="*/ 2 h 13"/>
                      <a:gd name="T24" fmla="*/ 27 w 38"/>
                      <a:gd name="T25" fmla="*/ 2 h 13"/>
                      <a:gd name="T26" fmla="*/ 34 w 38"/>
                      <a:gd name="T27" fmla="*/ 4 h 13"/>
                      <a:gd name="T28" fmla="*/ 38 w 38"/>
                      <a:gd name="T29" fmla="*/ 4 h 13"/>
                      <a:gd name="T30" fmla="*/ 38 w 38"/>
                      <a:gd name="T31" fmla="*/ 6 h 13"/>
                      <a:gd name="T32" fmla="*/ 38 w 38"/>
                      <a:gd name="T33" fmla="*/ 9 h 13"/>
                      <a:gd name="T34" fmla="*/ 38 w 38"/>
                      <a:gd name="T35" fmla="*/ 11 h 13"/>
                      <a:gd name="T36" fmla="*/ 38 w 38"/>
                      <a:gd name="T37" fmla="*/ 13 h 13"/>
                      <a:gd name="T38" fmla="*/ 34 w 38"/>
                      <a:gd name="T39" fmla="*/ 13 h 13"/>
                      <a:gd name="T40" fmla="*/ 29 w 38"/>
                      <a:gd name="T41" fmla="*/ 13 h 13"/>
                      <a:gd name="T42" fmla="*/ 23 w 38"/>
                      <a:gd name="T43" fmla="*/ 13 h 13"/>
                      <a:gd name="T44" fmla="*/ 19 w 38"/>
                      <a:gd name="T45" fmla="*/ 13 h 13"/>
                      <a:gd name="T46" fmla="*/ 15 w 38"/>
                      <a:gd name="T47" fmla="*/ 11 h 13"/>
                      <a:gd name="T48" fmla="*/ 10 w 38"/>
                      <a:gd name="T49" fmla="*/ 11 h 13"/>
                      <a:gd name="T50" fmla="*/ 6 w 38"/>
                      <a:gd name="T51" fmla="*/ 11 h 13"/>
                      <a:gd name="T52" fmla="*/ 2 w 38"/>
                      <a:gd name="T53" fmla="*/ 11 h 1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"/>
                      <a:gd name="T82" fmla="*/ 0 h 13"/>
                      <a:gd name="T83" fmla="*/ 38 w 38"/>
                      <a:gd name="T84" fmla="*/ 13 h 1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" h="13">
                        <a:moveTo>
                          <a:pt x="2" y="11"/>
                        </a:moveTo>
                        <a:lnTo>
                          <a:pt x="2" y="9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3" y="2"/>
                        </a:lnTo>
                        <a:lnTo>
                          <a:pt x="19" y="2"/>
                        </a:lnTo>
                        <a:lnTo>
                          <a:pt x="23" y="2"/>
                        </a:lnTo>
                        <a:lnTo>
                          <a:pt x="27" y="2"/>
                        </a:lnTo>
                        <a:lnTo>
                          <a:pt x="34" y="4"/>
                        </a:lnTo>
                        <a:lnTo>
                          <a:pt x="38" y="4"/>
                        </a:lnTo>
                        <a:lnTo>
                          <a:pt x="38" y="6"/>
                        </a:lnTo>
                        <a:lnTo>
                          <a:pt x="38" y="9"/>
                        </a:lnTo>
                        <a:lnTo>
                          <a:pt x="38" y="11"/>
                        </a:lnTo>
                        <a:lnTo>
                          <a:pt x="38" y="13"/>
                        </a:lnTo>
                        <a:lnTo>
                          <a:pt x="34" y="13"/>
                        </a:lnTo>
                        <a:lnTo>
                          <a:pt x="29" y="13"/>
                        </a:lnTo>
                        <a:lnTo>
                          <a:pt x="23" y="13"/>
                        </a:lnTo>
                        <a:lnTo>
                          <a:pt x="19" y="13"/>
                        </a:lnTo>
                        <a:lnTo>
                          <a:pt x="15" y="11"/>
                        </a:lnTo>
                        <a:lnTo>
                          <a:pt x="10" y="11"/>
                        </a:lnTo>
                        <a:lnTo>
                          <a:pt x="6" y="11"/>
                        </a:lnTo>
                        <a:lnTo>
                          <a:pt x="2" y="11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5" name="Freeform 28"/>
                  <p:cNvSpPr>
                    <a:spLocks/>
                  </p:cNvSpPr>
                  <p:nvPr/>
                </p:nvSpPr>
                <p:spPr bwMode="auto">
                  <a:xfrm>
                    <a:off x="11894" y="10737"/>
                    <a:ext cx="271" cy="138"/>
                  </a:xfrm>
                  <a:custGeom>
                    <a:avLst/>
                    <a:gdLst>
                      <a:gd name="T0" fmla="*/ 239 w 271"/>
                      <a:gd name="T1" fmla="*/ 138 h 138"/>
                      <a:gd name="T2" fmla="*/ 214 w 271"/>
                      <a:gd name="T3" fmla="*/ 133 h 138"/>
                      <a:gd name="T4" fmla="*/ 174 w 271"/>
                      <a:gd name="T5" fmla="*/ 129 h 138"/>
                      <a:gd name="T6" fmla="*/ 129 w 271"/>
                      <a:gd name="T7" fmla="*/ 121 h 138"/>
                      <a:gd name="T8" fmla="*/ 85 w 271"/>
                      <a:gd name="T9" fmla="*/ 108 h 138"/>
                      <a:gd name="T10" fmla="*/ 63 w 271"/>
                      <a:gd name="T11" fmla="*/ 102 h 138"/>
                      <a:gd name="T12" fmla="*/ 44 w 271"/>
                      <a:gd name="T13" fmla="*/ 93 h 138"/>
                      <a:gd name="T14" fmla="*/ 27 w 271"/>
                      <a:gd name="T15" fmla="*/ 83 h 138"/>
                      <a:gd name="T16" fmla="*/ 14 w 271"/>
                      <a:gd name="T17" fmla="*/ 72 h 138"/>
                      <a:gd name="T18" fmla="*/ 10 w 271"/>
                      <a:gd name="T19" fmla="*/ 66 h 138"/>
                      <a:gd name="T20" fmla="*/ 6 w 271"/>
                      <a:gd name="T21" fmla="*/ 61 h 138"/>
                      <a:gd name="T22" fmla="*/ 2 w 271"/>
                      <a:gd name="T23" fmla="*/ 53 h 138"/>
                      <a:gd name="T24" fmla="*/ 2 w 271"/>
                      <a:gd name="T25" fmla="*/ 47 h 138"/>
                      <a:gd name="T26" fmla="*/ 0 w 271"/>
                      <a:gd name="T27" fmla="*/ 40 h 138"/>
                      <a:gd name="T28" fmla="*/ 2 w 271"/>
                      <a:gd name="T29" fmla="*/ 32 h 138"/>
                      <a:gd name="T30" fmla="*/ 4 w 271"/>
                      <a:gd name="T31" fmla="*/ 25 h 138"/>
                      <a:gd name="T32" fmla="*/ 8 w 271"/>
                      <a:gd name="T33" fmla="*/ 17 h 138"/>
                      <a:gd name="T34" fmla="*/ 12 w 271"/>
                      <a:gd name="T35" fmla="*/ 17 h 138"/>
                      <a:gd name="T36" fmla="*/ 14 w 271"/>
                      <a:gd name="T37" fmla="*/ 17 h 138"/>
                      <a:gd name="T38" fmla="*/ 17 w 271"/>
                      <a:gd name="T39" fmla="*/ 17 h 138"/>
                      <a:gd name="T40" fmla="*/ 19 w 271"/>
                      <a:gd name="T41" fmla="*/ 17 h 138"/>
                      <a:gd name="T42" fmla="*/ 21 w 271"/>
                      <a:gd name="T43" fmla="*/ 17 h 138"/>
                      <a:gd name="T44" fmla="*/ 23 w 271"/>
                      <a:gd name="T45" fmla="*/ 19 h 138"/>
                      <a:gd name="T46" fmla="*/ 25 w 271"/>
                      <a:gd name="T47" fmla="*/ 19 h 138"/>
                      <a:gd name="T48" fmla="*/ 27 w 271"/>
                      <a:gd name="T49" fmla="*/ 19 h 138"/>
                      <a:gd name="T50" fmla="*/ 33 w 271"/>
                      <a:gd name="T51" fmla="*/ 13 h 138"/>
                      <a:gd name="T52" fmla="*/ 40 w 271"/>
                      <a:gd name="T53" fmla="*/ 6 h 138"/>
                      <a:gd name="T54" fmla="*/ 46 w 271"/>
                      <a:gd name="T55" fmla="*/ 4 h 138"/>
                      <a:gd name="T56" fmla="*/ 53 w 271"/>
                      <a:gd name="T57" fmla="*/ 2 h 138"/>
                      <a:gd name="T58" fmla="*/ 59 w 271"/>
                      <a:gd name="T59" fmla="*/ 0 h 138"/>
                      <a:gd name="T60" fmla="*/ 68 w 271"/>
                      <a:gd name="T61" fmla="*/ 0 h 138"/>
                      <a:gd name="T62" fmla="*/ 78 w 271"/>
                      <a:gd name="T63" fmla="*/ 0 h 138"/>
                      <a:gd name="T64" fmla="*/ 91 w 271"/>
                      <a:gd name="T65" fmla="*/ 2 h 138"/>
                      <a:gd name="T66" fmla="*/ 93 w 271"/>
                      <a:gd name="T67" fmla="*/ 8 h 138"/>
                      <a:gd name="T68" fmla="*/ 95 w 271"/>
                      <a:gd name="T69" fmla="*/ 17 h 138"/>
                      <a:gd name="T70" fmla="*/ 95 w 271"/>
                      <a:gd name="T71" fmla="*/ 25 h 138"/>
                      <a:gd name="T72" fmla="*/ 95 w 271"/>
                      <a:gd name="T73" fmla="*/ 36 h 138"/>
                      <a:gd name="T74" fmla="*/ 97 w 271"/>
                      <a:gd name="T75" fmla="*/ 44 h 138"/>
                      <a:gd name="T76" fmla="*/ 97 w 271"/>
                      <a:gd name="T77" fmla="*/ 55 h 138"/>
                      <a:gd name="T78" fmla="*/ 97 w 271"/>
                      <a:gd name="T79" fmla="*/ 66 h 138"/>
                      <a:gd name="T80" fmla="*/ 97 w 271"/>
                      <a:gd name="T81" fmla="*/ 74 h 138"/>
                      <a:gd name="T82" fmla="*/ 106 w 271"/>
                      <a:gd name="T83" fmla="*/ 83 h 138"/>
                      <a:gd name="T84" fmla="*/ 123 w 271"/>
                      <a:gd name="T85" fmla="*/ 93 h 138"/>
                      <a:gd name="T86" fmla="*/ 146 w 271"/>
                      <a:gd name="T87" fmla="*/ 102 h 138"/>
                      <a:gd name="T88" fmla="*/ 171 w 271"/>
                      <a:gd name="T89" fmla="*/ 108 h 138"/>
                      <a:gd name="T90" fmla="*/ 199 w 271"/>
                      <a:gd name="T91" fmla="*/ 116 h 138"/>
                      <a:gd name="T92" fmla="*/ 225 w 271"/>
                      <a:gd name="T93" fmla="*/ 121 h 138"/>
                      <a:gd name="T94" fmla="*/ 250 w 271"/>
                      <a:gd name="T95" fmla="*/ 125 h 138"/>
                      <a:gd name="T96" fmla="*/ 269 w 271"/>
                      <a:gd name="T97" fmla="*/ 127 h 138"/>
                      <a:gd name="T98" fmla="*/ 271 w 271"/>
                      <a:gd name="T99" fmla="*/ 129 h 138"/>
                      <a:gd name="T100" fmla="*/ 271 w 271"/>
                      <a:gd name="T101" fmla="*/ 131 h 138"/>
                      <a:gd name="T102" fmla="*/ 271 w 271"/>
                      <a:gd name="T103" fmla="*/ 133 h 138"/>
                      <a:gd name="T104" fmla="*/ 271 w 271"/>
                      <a:gd name="T105" fmla="*/ 135 h 138"/>
                      <a:gd name="T106" fmla="*/ 269 w 271"/>
                      <a:gd name="T107" fmla="*/ 138 h 138"/>
                      <a:gd name="T108" fmla="*/ 265 w 271"/>
                      <a:gd name="T109" fmla="*/ 138 h 138"/>
                      <a:gd name="T110" fmla="*/ 263 w 271"/>
                      <a:gd name="T111" fmla="*/ 138 h 138"/>
                      <a:gd name="T112" fmla="*/ 258 w 271"/>
                      <a:gd name="T113" fmla="*/ 138 h 138"/>
                      <a:gd name="T114" fmla="*/ 254 w 271"/>
                      <a:gd name="T115" fmla="*/ 138 h 138"/>
                      <a:gd name="T116" fmla="*/ 252 w 271"/>
                      <a:gd name="T117" fmla="*/ 138 h 138"/>
                      <a:gd name="T118" fmla="*/ 248 w 271"/>
                      <a:gd name="T119" fmla="*/ 138 h 138"/>
                      <a:gd name="T120" fmla="*/ 244 w 271"/>
                      <a:gd name="T121" fmla="*/ 138 h 138"/>
                      <a:gd name="T122" fmla="*/ 239 w 271"/>
                      <a:gd name="T123" fmla="*/ 138 h 13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71"/>
                      <a:gd name="T187" fmla="*/ 0 h 138"/>
                      <a:gd name="T188" fmla="*/ 271 w 271"/>
                      <a:gd name="T189" fmla="*/ 138 h 13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71" h="138">
                        <a:moveTo>
                          <a:pt x="239" y="138"/>
                        </a:moveTo>
                        <a:lnTo>
                          <a:pt x="214" y="133"/>
                        </a:lnTo>
                        <a:lnTo>
                          <a:pt x="174" y="129"/>
                        </a:lnTo>
                        <a:lnTo>
                          <a:pt x="129" y="121"/>
                        </a:lnTo>
                        <a:lnTo>
                          <a:pt x="85" y="108"/>
                        </a:lnTo>
                        <a:lnTo>
                          <a:pt x="63" y="102"/>
                        </a:lnTo>
                        <a:lnTo>
                          <a:pt x="44" y="93"/>
                        </a:lnTo>
                        <a:lnTo>
                          <a:pt x="27" y="83"/>
                        </a:lnTo>
                        <a:lnTo>
                          <a:pt x="14" y="72"/>
                        </a:lnTo>
                        <a:lnTo>
                          <a:pt x="10" y="66"/>
                        </a:lnTo>
                        <a:lnTo>
                          <a:pt x="6" y="61"/>
                        </a:lnTo>
                        <a:lnTo>
                          <a:pt x="2" y="53"/>
                        </a:lnTo>
                        <a:lnTo>
                          <a:pt x="2" y="47"/>
                        </a:lnTo>
                        <a:lnTo>
                          <a:pt x="0" y="40"/>
                        </a:lnTo>
                        <a:lnTo>
                          <a:pt x="2" y="32"/>
                        </a:lnTo>
                        <a:lnTo>
                          <a:pt x="4" y="25"/>
                        </a:lnTo>
                        <a:lnTo>
                          <a:pt x="8" y="17"/>
                        </a:lnTo>
                        <a:lnTo>
                          <a:pt x="12" y="17"/>
                        </a:lnTo>
                        <a:lnTo>
                          <a:pt x="14" y="17"/>
                        </a:lnTo>
                        <a:lnTo>
                          <a:pt x="17" y="17"/>
                        </a:lnTo>
                        <a:lnTo>
                          <a:pt x="19" y="17"/>
                        </a:lnTo>
                        <a:lnTo>
                          <a:pt x="21" y="17"/>
                        </a:lnTo>
                        <a:lnTo>
                          <a:pt x="23" y="19"/>
                        </a:lnTo>
                        <a:lnTo>
                          <a:pt x="25" y="19"/>
                        </a:lnTo>
                        <a:lnTo>
                          <a:pt x="27" y="19"/>
                        </a:lnTo>
                        <a:lnTo>
                          <a:pt x="33" y="13"/>
                        </a:lnTo>
                        <a:lnTo>
                          <a:pt x="40" y="6"/>
                        </a:lnTo>
                        <a:lnTo>
                          <a:pt x="46" y="4"/>
                        </a:lnTo>
                        <a:lnTo>
                          <a:pt x="53" y="2"/>
                        </a:lnTo>
                        <a:lnTo>
                          <a:pt x="59" y="0"/>
                        </a:lnTo>
                        <a:lnTo>
                          <a:pt x="68" y="0"/>
                        </a:lnTo>
                        <a:lnTo>
                          <a:pt x="78" y="0"/>
                        </a:lnTo>
                        <a:lnTo>
                          <a:pt x="91" y="2"/>
                        </a:lnTo>
                        <a:lnTo>
                          <a:pt x="93" y="8"/>
                        </a:lnTo>
                        <a:lnTo>
                          <a:pt x="95" y="17"/>
                        </a:lnTo>
                        <a:lnTo>
                          <a:pt x="95" y="25"/>
                        </a:lnTo>
                        <a:lnTo>
                          <a:pt x="95" y="36"/>
                        </a:lnTo>
                        <a:lnTo>
                          <a:pt x="97" y="44"/>
                        </a:lnTo>
                        <a:lnTo>
                          <a:pt x="97" y="55"/>
                        </a:lnTo>
                        <a:lnTo>
                          <a:pt x="97" y="66"/>
                        </a:lnTo>
                        <a:lnTo>
                          <a:pt x="97" y="74"/>
                        </a:lnTo>
                        <a:lnTo>
                          <a:pt x="106" y="83"/>
                        </a:lnTo>
                        <a:lnTo>
                          <a:pt x="123" y="93"/>
                        </a:lnTo>
                        <a:lnTo>
                          <a:pt x="146" y="102"/>
                        </a:lnTo>
                        <a:lnTo>
                          <a:pt x="171" y="108"/>
                        </a:lnTo>
                        <a:lnTo>
                          <a:pt x="199" y="116"/>
                        </a:lnTo>
                        <a:lnTo>
                          <a:pt x="225" y="121"/>
                        </a:lnTo>
                        <a:lnTo>
                          <a:pt x="250" y="125"/>
                        </a:lnTo>
                        <a:lnTo>
                          <a:pt x="269" y="127"/>
                        </a:lnTo>
                        <a:lnTo>
                          <a:pt x="271" y="129"/>
                        </a:lnTo>
                        <a:lnTo>
                          <a:pt x="271" y="131"/>
                        </a:lnTo>
                        <a:lnTo>
                          <a:pt x="271" y="133"/>
                        </a:lnTo>
                        <a:lnTo>
                          <a:pt x="271" y="135"/>
                        </a:lnTo>
                        <a:lnTo>
                          <a:pt x="269" y="138"/>
                        </a:lnTo>
                        <a:lnTo>
                          <a:pt x="265" y="138"/>
                        </a:lnTo>
                        <a:lnTo>
                          <a:pt x="263" y="138"/>
                        </a:lnTo>
                        <a:lnTo>
                          <a:pt x="258" y="138"/>
                        </a:lnTo>
                        <a:lnTo>
                          <a:pt x="254" y="138"/>
                        </a:lnTo>
                        <a:lnTo>
                          <a:pt x="252" y="138"/>
                        </a:lnTo>
                        <a:lnTo>
                          <a:pt x="248" y="138"/>
                        </a:lnTo>
                        <a:lnTo>
                          <a:pt x="244" y="138"/>
                        </a:lnTo>
                        <a:lnTo>
                          <a:pt x="239" y="138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6" name="Freeform 29"/>
                  <p:cNvSpPr>
                    <a:spLocks/>
                  </p:cNvSpPr>
                  <p:nvPr/>
                </p:nvSpPr>
                <p:spPr bwMode="auto">
                  <a:xfrm>
                    <a:off x="11959" y="10603"/>
                    <a:ext cx="527" cy="231"/>
                  </a:xfrm>
                  <a:custGeom>
                    <a:avLst/>
                    <a:gdLst>
                      <a:gd name="T0" fmla="*/ 242 w 527"/>
                      <a:gd name="T1" fmla="*/ 229 h 231"/>
                      <a:gd name="T2" fmla="*/ 219 w 527"/>
                      <a:gd name="T3" fmla="*/ 227 h 231"/>
                      <a:gd name="T4" fmla="*/ 193 w 527"/>
                      <a:gd name="T5" fmla="*/ 223 h 231"/>
                      <a:gd name="T6" fmla="*/ 170 w 527"/>
                      <a:gd name="T7" fmla="*/ 219 h 231"/>
                      <a:gd name="T8" fmla="*/ 145 w 527"/>
                      <a:gd name="T9" fmla="*/ 212 h 231"/>
                      <a:gd name="T10" fmla="*/ 121 w 527"/>
                      <a:gd name="T11" fmla="*/ 206 h 231"/>
                      <a:gd name="T12" fmla="*/ 100 w 527"/>
                      <a:gd name="T13" fmla="*/ 200 h 231"/>
                      <a:gd name="T14" fmla="*/ 79 w 527"/>
                      <a:gd name="T15" fmla="*/ 191 h 231"/>
                      <a:gd name="T16" fmla="*/ 62 w 527"/>
                      <a:gd name="T17" fmla="*/ 183 h 231"/>
                      <a:gd name="T18" fmla="*/ 62 w 527"/>
                      <a:gd name="T19" fmla="*/ 157 h 231"/>
                      <a:gd name="T20" fmla="*/ 60 w 527"/>
                      <a:gd name="T21" fmla="*/ 138 h 231"/>
                      <a:gd name="T22" fmla="*/ 58 w 527"/>
                      <a:gd name="T23" fmla="*/ 125 h 231"/>
                      <a:gd name="T24" fmla="*/ 53 w 527"/>
                      <a:gd name="T25" fmla="*/ 117 h 231"/>
                      <a:gd name="T26" fmla="*/ 45 w 527"/>
                      <a:gd name="T27" fmla="*/ 111 h 231"/>
                      <a:gd name="T28" fmla="*/ 34 w 527"/>
                      <a:gd name="T29" fmla="*/ 108 h 231"/>
                      <a:gd name="T30" fmla="*/ 20 w 527"/>
                      <a:gd name="T31" fmla="*/ 104 h 231"/>
                      <a:gd name="T32" fmla="*/ 0 w 527"/>
                      <a:gd name="T33" fmla="*/ 100 h 231"/>
                      <a:gd name="T34" fmla="*/ 7 w 527"/>
                      <a:gd name="T35" fmla="*/ 87 h 231"/>
                      <a:gd name="T36" fmla="*/ 22 w 527"/>
                      <a:gd name="T37" fmla="*/ 72 h 231"/>
                      <a:gd name="T38" fmla="*/ 41 w 527"/>
                      <a:gd name="T39" fmla="*/ 57 h 231"/>
                      <a:gd name="T40" fmla="*/ 64 w 527"/>
                      <a:gd name="T41" fmla="*/ 41 h 231"/>
                      <a:gd name="T42" fmla="*/ 85 w 527"/>
                      <a:gd name="T43" fmla="*/ 26 h 231"/>
                      <a:gd name="T44" fmla="*/ 109 w 527"/>
                      <a:gd name="T45" fmla="*/ 13 h 231"/>
                      <a:gd name="T46" fmla="*/ 128 w 527"/>
                      <a:gd name="T47" fmla="*/ 5 h 231"/>
                      <a:gd name="T48" fmla="*/ 141 w 527"/>
                      <a:gd name="T49" fmla="*/ 0 h 231"/>
                      <a:gd name="T50" fmla="*/ 149 w 527"/>
                      <a:gd name="T51" fmla="*/ 9 h 231"/>
                      <a:gd name="T52" fmla="*/ 160 w 527"/>
                      <a:gd name="T53" fmla="*/ 17 h 231"/>
                      <a:gd name="T54" fmla="*/ 172 w 527"/>
                      <a:gd name="T55" fmla="*/ 24 h 231"/>
                      <a:gd name="T56" fmla="*/ 185 w 527"/>
                      <a:gd name="T57" fmla="*/ 30 h 231"/>
                      <a:gd name="T58" fmla="*/ 213 w 527"/>
                      <a:gd name="T59" fmla="*/ 41 h 231"/>
                      <a:gd name="T60" fmla="*/ 240 w 527"/>
                      <a:gd name="T61" fmla="*/ 45 h 231"/>
                      <a:gd name="T62" fmla="*/ 272 w 527"/>
                      <a:gd name="T63" fmla="*/ 47 h 231"/>
                      <a:gd name="T64" fmla="*/ 302 w 527"/>
                      <a:gd name="T65" fmla="*/ 47 h 231"/>
                      <a:gd name="T66" fmla="*/ 331 w 527"/>
                      <a:gd name="T67" fmla="*/ 43 h 231"/>
                      <a:gd name="T68" fmla="*/ 359 w 527"/>
                      <a:gd name="T69" fmla="*/ 36 h 231"/>
                      <a:gd name="T70" fmla="*/ 370 w 527"/>
                      <a:gd name="T71" fmla="*/ 38 h 231"/>
                      <a:gd name="T72" fmla="*/ 378 w 527"/>
                      <a:gd name="T73" fmla="*/ 45 h 231"/>
                      <a:gd name="T74" fmla="*/ 389 w 527"/>
                      <a:gd name="T75" fmla="*/ 51 h 231"/>
                      <a:gd name="T76" fmla="*/ 399 w 527"/>
                      <a:gd name="T77" fmla="*/ 60 h 231"/>
                      <a:gd name="T78" fmla="*/ 421 w 527"/>
                      <a:gd name="T79" fmla="*/ 83 h 231"/>
                      <a:gd name="T80" fmla="*/ 442 w 527"/>
                      <a:gd name="T81" fmla="*/ 108 h 231"/>
                      <a:gd name="T82" fmla="*/ 463 w 527"/>
                      <a:gd name="T83" fmla="*/ 136 h 231"/>
                      <a:gd name="T84" fmla="*/ 486 w 527"/>
                      <a:gd name="T85" fmla="*/ 163 h 231"/>
                      <a:gd name="T86" fmla="*/ 508 w 527"/>
                      <a:gd name="T87" fmla="*/ 189 h 231"/>
                      <a:gd name="T88" fmla="*/ 527 w 527"/>
                      <a:gd name="T89" fmla="*/ 208 h 231"/>
                      <a:gd name="T90" fmla="*/ 518 w 527"/>
                      <a:gd name="T91" fmla="*/ 214 h 231"/>
                      <a:gd name="T92" fmla="*/ 508 w 527"/>
                      <a:gd name="T93" fmla="*/ 219 h 231"/>
                      <a:gd name="T94" fmla="*/ 493 w 527"/>
                      <a:gd name="T95" fmla="*/ 223 h 231"/>
                      <a:gd name="T96" fmla="*/ 474 w 527"/>
                      <a:gd name="T97" fmla="*/ 225 h 231"/>
                      <a:gd name="T98" fmla="*/ 433 w 527"/>
                      <a:gd name="T99" fmla="*/ 229 h 231"/>
                      <a:gd name="T100" fmla="*/ 387 w 527"/>
                      <a:gd name="T101" fmla="*/ 231 h 231"/>
                      <a:gd name="T102" fmla="*/ 340 w 527"/>
                      <a:gd name="T103" fmla="*/ 231 h 231"/>
                      <a:gd name="T104" fmla="*/ 298 w 527"/>
                      <a:gd name="T105" fmla="*/ 231 h 231"/>
                      <a:gd name="T106" fmla="*/ 264 w 527"/>
                      <a:gd name="T107" fmla="*/ 231 h 231"/>
                      <a:gd name="T108" fmla="*/ 242 w 527"/>
                      <a:gd name="T109" fmla="*/ 229 h 231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527"/>
                      <a:gd name="T166" fmla="*/ 0 h 231"/>
                      <a:gd name="T167" fmla="*/ 527 w 527"/>
                      <a:gd name="T168" fmla="*/ 231 h 231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527" h="231">
                        <a:moveTo>
                          <a:pt x="242" y="229"/>
                        </a:moveTo>
                        <a:lnTo>
                          <a:pt x="219" y="227"/>
                        </a:lnTo>
                        <a:lnTo>
                          <a:pt x="193" y="223"/>
                        </a:lnTo>
                        <a:lnTo>
                          <a:pt x="170" y="219"/>
                        </a:lnTo>
                        <a:lnTo>
                          <a:pt x="145" y="212"/>
                        </a:lnTo>
                        <a:lnTo>
                          <a:pt x="121" y="206"/>
                        </a:lnTo>
                        <a:lnTo>
                          <a:pt x="100" y="200"/>
                        </a:lnTo>
                        <a:lnTo>
                          <a:pt x="79" y="191"/>
                        </a:lnTo>
                        <a:lnTo>
                          <a:pt x="62" y="183"/>
                        </a:lnTo>
                        <a:lnTo>
                          <a:pt x="62" y="157"/>
                        </a:lnTo>
                        <a:lnTo>
                          <a:pt x="60" y="138"/>
                        </a:lnTo>
                        <a:lnTo>
                          <a:pt x="58" y="125"/>
                        </a:lnTo>
                        <a:lnTo>
                          <a:pt x="53" y="117"/>
                        </a:lnTo>
                        <a:lnTo>
                          <a:pt x="45" y="111"/>
                        </a:lnTo>
                        <a:lnTo>
                          <a:pt x="34" y="108"/>
                        </a:lnTo>
                        <a:lnTo>
                          <a:pt x="20" y="104"/>
                        </a:lnTo>
                        <a:lnTo>
                          <a:pt x="0" y="100"/>
                        </a:lnTo>
                        <a:lnTo>
                          <a:pt x="7" y="87"/>
                        </a:lnTo>
                        <a:lnTo>
                          <a:pt x="22" y="72"/>
                        </a:lnTo>
                        <a:lnTo>
                          <a:pt x="41" y="57"/>
                        </a:lnTo>
                        <a:lnTo>
                          <a:pt x="64" y="41"/>
                        </a:lnTo>
                        <a:lnTo>
                          <a:pt x="85" y="26"/>
                        </a:lnTo>
                        <a:lnTo>
                          <a:pt x="109" y="13"/>
                        </a:lnTo>
                        <a:lnTo>
                          <a:pt x="128" y="5"/>
                        </a:lnTo>
                        <a:lnTo>
                          <a:pt x="141" y="0"/>
                        </a:lnTo>
                        <a:lnTo>
                          <a:pt x="149" y="9"/>
                        </a:lnTo>
                        <a:lnTo>
                          <a:pt x="160" y="17"/>
                        </a:lnTo>
                        <a:lnTo>
                          <a:pt x="172" y="24"/>
                        </a:lnTo>
                        <a:lnTo>
                          <a:pt x="185" y="30"/>
                        </a:lnTo>
                        <a:lnTo>
                          <a:pt x="213" y="41"/>
                        </a:lnTo>
                        <a:lnTo>
                          <a:pt x="240" y="45"/>
                        </a:lnTo>
                        <a:lnTo>
                          <a:pt x="272" y="47"/>
                        </a:lnTo>
                        <a:lnTo>
                          <a:pt x="302" y="47"/>
                        </a:lnTo>
                        <a:lnTo>
                          <a:pt x="331" y="43"/>
                        </a:lnTo>
                        <a:lnTo>
                          <a:pt x="359" y="36"/>
                        </a:lnTo>
                        <a:lnTo>
                          <a:pt x="370" y="38"/>
                        </a:lnTo>
                        <a:lnTo>
                          <a:pt x="378" y="45"/>
                        </a:lnTo>
                        <a:lnTo>
                          <a:pt x="389" y="51"/>
                        </a:lnTo>
                        <a:lnTo>
                          <a:pt x="399" y="60"/>
                        </a:lnTo>
                        <a:lnTo>
                          <a:pt x="421" y="83"/>
                        </a:lnTo>
                        <a:lnTo>
                          <a:pt x="442" y="108"/>
                        </a:lnTo>
                        <a:lnTo>
                          <a:pt x="463" y="136"/>
                        </a:lnTo>
                        <a:lnTo>
                          <a:pt x="486" y="163"/>
                        </a:lnTo>
                        <a:lnTo>
                          <a:pt x="508" y="189"/>
                        </a:lnTo>
                        <a:lnTo>
                          <a:pt x="527" y="208"/>
                        </a:lnTo>
                        <a:lnTo>
                          <a:pt x="518" y="214"/>
                        </a:lnTo>
                        <a:lnTo>
                          <a:pt x="508" y="219"/>
                        </a:lnTo>
                        <a:lnTo>
                          <a:pt x="493" y="223"/>
                        </a:lnTo>
                        <a:lnTo>
                          <a:pt x="474" y="225"/>
                        </a:lnTo>
                        <a:lnTo>
                          <a:pt x="433" y="229"/>
                        </a:lnTo>
                        <a:lnTo>
                          <a:pt x="387" y="231"/>
                        </a:lnTo>
                        <a:lnTo>
                          <a:pt x="340" y="231"/>
                        </a:lnTo>
                        <a:lnTo>
                          <a:pt x="298" y="231"/>
                        </a:lnTo>
                        <a:lnTo>
                          <a:pt x="264" y="231"/>
                        </a:lnTo>
                        <a:lnTo>
                          <a:pt x="242" y="229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7" name="Freeform 30"/>
                  <p:cNvSpPr>
                    <a:spLocks/>
                  </p:cNvSpPr>
                  <p:nvPr/>
                </p:nvSpPr>
                <p:spPr bwMode="auto">
                  <a:xfrm>
                    <a:off x="12503" y="10803"/>
                    <a:ext cx="25" cy="17"/>
                  </a:xfrm>
                  <a:custGeom>
                    <a:avLst/>
                    <a:gdLst>
                      <a:gd name="T0" fmla="*/ 12 w 25"/>
                      <a:gd name="T1" fmla="*/ 17 h 17"/>
                      <a:gd name="T2" fmla="*/ 8 w 25"/>
                      <a:gd name="T3" fmla="*/ 12 h 17"/>
                      <a:gd name="T4" fmla="*/ 4 w 25"/>
                      <a:gd name="T5" fmla="*/ 10 h 17"/>
                      <a:gd name="T6" fmla="*/ 2 w 25"/>
                      <a:gd name="T7" fmla="*/ 8 h 17"/>
                      <a:gd name="T8" fmla="*/ 0 w 25"/>
                      <a:gd name="T9" fmla="*/ 6 h 17"/>
                      <a:gd name="T10" fmla="*/ 0 w 25"/>
                      <a:gd name="T11" fmla="*/ 4 h 17"/>
                      <a:gd name="T12" fmla="*/ 0 w 25"/>
                      <a:gd name="T13" fmla="*/ 2 h 17"/>
                      <a:gd name="T14" fmla="*/ 0 w 25"/>
                      <a:gd name="T15" fmla="*/ 0 h 17"/>
                      <a:gd name="T16" fmla="*/ 4 w 25"/>
                      <a:gd name="T17" fmla="*/ 0 h 17"/>
                      <a:gd name="T18" fmla="*/ 8 w 25"/>
                      <a:gd name="T19" fmla="*/ 2 h 17"/>
                      <a:gd name="T20" fmla="*/ 12 w 25"/>
                      <a:gd name="T21" fmla="*/ 2 h 17"/>
                      <a:gd name="T22" fmla="*/ 15 w 25"/>
                      <a:gd name="T23" fmla="*/ 2 h 17"/>
                      <a:gd name="T24" fmla="*/ 17 w 25"/>
                      <a:gd name="T25" fmla="*/ 4 h 17"/>
                      <a:gd name="T26" fmla="*/ 19 w 25"/>
                      <a:gd name="T27" fmla="*/ 6 h 17"/>
                      <a:gd name="T28" fmla="*/ 21 w 25"/>
                      <a:gd name="T29" fmla="*/ 8 h 17"/>
                      <a:gd name="T30" fmla="*/ 25 w 25"/>
                      <a:gd name="T31" fmla="*/ 10 h 17"/>
                      <a:gd name="T32" fmla="*/ 23 w 25"/>
                      <a:gd name="T33" fmla="*/ 12 h 17"/>
                      <a:gd name="T34" fmla="*/ 21 w 25"/>
                      <a:gd name="T35" fmla="*/ 14 h 17"/>
                      <a:gd name="T36" fmla="*/ 19 w 25"/>
                      <a:gd name="T37" fmla="*/ 14 h 17"/>
                      <a:gd name="T38" fmla="*/ 19 w 25"/>
                      <a:gd name="T39" fmla="*/ 17 h 17"/>
                      <a:gd name="T40" fmla="*/ 17 w 25"/>
                      <a:gd name="T41" fmla="*/ 17 h 17"/>
                      <a:gd name="T42" fmla="*/ 15 w 25"/>
                      <a:gd name="T43" fmla="*/ 17 h 17"/>
                      <a:gd name="T44" fmla="*/ 12 w 25"/>
                      <a:gd name="T45" fmla="*/ 17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5"/>
                      <a:gd name="T70" fmla="*/ 0 h 17"/>
                      <a:gd name="T71" fmla="*/ 25 w 25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5" h="17">
                        <a:moveTo>
                          <a:pt x="12" y="17"/>
                        </a:moveTo>
                        <a:lnTo>
                          <a:pt x="8" y="12"/>
                        </a:lnTo>
                        <a:lnTo>
                          <a:pt x="4" y="10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2" y="2"/>
                        </a:lnTo>
                        <a:lnTo>
                          <a:pt x="15" y="2"/>
                        </a:lnTo>
                        <a:lnTo>
                          <a:pt x="17" y="4"/>
                        </a:lnTo>
                        <a:lnTo>
                          <a:pt x="19" y="6"/>
                        </a:lnTo>
                        <a:lnTo>
                          <a:pt x="21" y="8"/>
                        </a:lnTo>
                        <a:lnTo>
                          <a:pt x="25" y="10"/>
                        </a:lnTo>
                        <a:lnTo>
                          <a:pt x="23" y="12"/>
                        </a:lnTo>
                        <a:lnTo>
                          <a:pt x="21" y="14"/>
                        </a:lnTo>
                        <a:lnTo>
                          <a:pt x="19" y="14"/>
                        </a:lnTo>
                        <a:lnTo>
                          <a:pt x="19" y="17"/>
                        </a:lnTo>
                        <a:lnTo>
                          <a:pt x="17" y="17"/>
                        </a:lnTo>
                        <a:lnTo>
                          <a:pt x="15" y="17"/>
                        </a:lnTo>
                        <a:lnTo>
                          <a:pt x="12" y="1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8" name="Freeform 31"/>
                  <p:cNvSpPr>
                    <a:spLocks/>
                  </p:cNvSpPr>
                  <p:nvPr/>
                </p:nvSpPr>
                <p:spPr bwMode="auto">
                  <a:xfrm>
                    <a:off x="12380" y="10597"/>
                    <a:ext cx="176" cy="197"/>
                  </a:xfrm>
                  <a:custGeom>
                    <a:avLst/>
                    <a:gdLst>
                      <a:gd name="T0" fmla="*/ 154 w 176"/>
                      <a:gd name="T1" fmla="*/ 195 h 197"/>
                      <a:gd name="T2" fmla="*/ 135 w 176"/>
                      <a:gd name="T3" fmla="*/ 174 h 197"/>
                      <a:gd name="T4" fmla="*/ 112 w 176"/>
                      <a:gd name="T5" fmla="*/ 150 h 197"/>
                      <a:gd name="T6" fmla="*/ 87 w 176"/>
                      <a:gd name="T7" fmla="*/ 125 h 197"/>
                      <a:gd name="T8" fmla="*/ 63 w 176"/>
                      <a:gd name="T9" fmla="*/ 100 h 197"/>
                      <a:gd name="T10" fmla="*/ 40 w 176"/>
                      <a:gd name="T11" fmla="*/ 74 h 197"/>
                      <a:gd name="T12" fmla="*/ 21 w 176"/>
                      <a:gd name="T13" fmla="*/ 51 h 197"/>
                      <a:gd name="T14" fmla="*/ 15 w 176"/>
                      <a:gd name="T15" fmla="*/ 38 h 197"/>
                      <a:gd name="T16" fmla="*/ 8 w 176"/>
                      <a:gd name="T17" fmla="*/ 27 h 197"/>
                      <a:gd name="T18" fmla="*/ 4 w 176"/>
                      <a:gd name="T19" fmla="*/ 17 h 197"/>
                      <a:gd name="T20" fmla="*/ 0 w 176"/>
                      <a:gd name="T21" fmla="*/ 6 h 197"/>
                      <a:gd name="T22" fmla="*/ 2 w 176"/>
                      <a:gd name="T23" fmla="*/ 4 h 197"/>
                      <a:gd name="T24" fmla="*/ 4 w 176"/>
                      <a:gd name="T25" fmla="*/ 2 h 197"/>
                      <a:gd name="T26" fmla="*/ 6 w 176"/>
                      <a:gd name="T27" fmla="*/ 2 h 197"/>
                      <a:gd name="T28" fmla="*/ 6 w 176"/>
                      <a:gd name="T29" fmla="*/ 0 h 197"/>
                      <a:gd name="T30" fmla="*/ 8 w 176"/>
                      <a:gd name="T31" fmla="*/ 0 h 197"/>
                      <a:gd name="T32" fmla="*/ 12 w 176"/>
                      <a:gd name="T33" fmla="*/ 0 h 197"/>
                      <a:gd name="T34" fmla="*/ 15 w 176"/>
                      <a:gd name="T35" fmla="*/ 0 h 197"/>
                      <a:gd name="T36" fmla="*/ 19 w 176"/>
                      <a:gd name="T37" fmla="*/ 0 h 197"/>
                      <a:gd name="T38" fmla="*/ 38 w 176"/>
                      <a:gd name="T39" fmla="*/ 21 h 197"/>
                      <a:gd name="T40" fmla="*/ 57 w 176"/>
                      <a:gd name="T41" fmla="*/ 42 h 197"/>
                      <a:gd name="T42" fmla="*/ 78 w 176"/>
                      <a:gd name="T43" fmla="*/ 66 h 197"/>
                      <a:gd name="T44" fmla="*/ 97 w 176"/>
                      <a:gd name="T45" fmla="*/ 91 h 197"/>
                      <a:gd name="T46" fmla="*/ 116 w 176"/>
                      <a:gd name="T47" fmla="*/ 114 h 197"/>
                      <a:gd name="T48" fmla="*/ 138 w 176"/>
                      <a:gd name="T49" fmla="*/ 142 h 197"/>
                      <a:gd name="T50" fmla="*/ 157 w 176"/>
                      <a:gd name="T51" fmla="*/ 167 h 197"/>
                      <a:gd name="T52" fmla="*/ 176 w 176"/>
                      <a:gd name="T53" fmla="*/ 193 h 197"/>
                      <a:gd name="T54" fmla="*/ 176 w 176"/>
                      <a:gd name="T55" fmla="*/ 195 h 197"/>
                      <a:gd name="T56" fmla="*/ 174 w 176"/>
                      <a:gd name="T57" fmla="*/ 195 h 197"/>
                      <a:gd name="T58" fmla="*/ 174 w 176"/>
                      <a:gd name="T59" fmla="*/ 197 h 197"/>
                      <a:gd name="T60" fmla="*/ 172 w 176"/>
                      <a:gd name="T61" fmla="*/ 197 h 197"/>
                      <a:gd name="T62" fmla="*/ 170 w 176"/>
                      <a:gd name="T63" fmla="*/ 197 h 197"/>
                      <a:gd name="T64" fmla="*/ 165 w 176"/>
                      <a:gd name="T65" fmla="*/ 197 h 197"/>
                      <a:gd name="T66" fmla="*/ 163 w 176"/>
                      <a:gd name="T67" fmla="*/ 195 h 197"/>
                      <a:gd name="T68" fmla="*/ 161 w 176"/>
                      <a:gd name="T69" fmla="*/ 195 h 197"/>
                      <a:gd name="T70" fmla="*/ 159 w 176"/>
                      <a:gd name="T71" fmla="*/ 195 h 197"/>
                      <a:gd name="T72" fmla="*/ 157 w 176"/>
                      <a:gd name="T73" fmla="*/ 195 h 197"/>
                      <a:gd name="T74" fmla="*/ 154 w 176"/>
                      <a:gd name="T75" fmla="*/ 195 h 19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76"/>
                      <a:gd name="T115" fmla="*/ 0 h 197"/>
                      <a:gd name="T116" fmla="*/ 176 w 176"/>
                      <a:gd name="T117" fmla="*/ 197 h 197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76" h="197">
                        <a:moveTo>
                          <a:pt x="154" y="195"/>
                        </a:moveTo>
                        <a:lnTo>
                          <a:pt x="135" y="174"/>
                        </a:lnTo>
                        <a:lnTo>
                          <a:pt x="112" y="150"/>
                        </a:lnTo>
                        <a:lnTo>
                          <a:pt x="87" y="125"/>
                        </a:lnTo>
                        <a:lnTo>
                          <a:pt x="63" y="100"/>
                        </a:lnTo>
                        <a:lnTo>
                          <a:pt x="40" y="74"/>
                        </a:lnTo>
                        <a:lnTo>
                          <a:pt x="21" y="51"/>
                        </a:lnTo>
                        <a:lnTo>
                          <a:pt x="15" y="38"/>
                        </a:lnTo>
                        <a:lnTo>
                          <a:pt x="8" y="27"/>
                        </a:lnTo>
                        <a:lnTo>
                          <a:pt x="4" y="17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lnTo>
                          <a:pt x="38" y="21"/>
                        </a:lnTo>
                        <a:lnTo>
                          <a:pt x="57" y="42"/>
                        </a:lnTo>
                        <a:lnTo>
                          <a:pt x="78" y="66"/>
                        </a:lnTo>
                        <a:lnTo>
                          <a:pt x="97" y="91"/>
                        </a:lnTo>
                        <a:lnTo>
                          <a:pt x="116" y="114"/>
                        </a:lnTo>
                        <a:lnTo>
                          <a:pt x="138" y="142"/>
                        </a:lnTo>
                        <a:lnTo>
                          <a:pt x="157" y="167"/>
                        </a:lnTo>
                        <a:lnTo>
                          <a:pt x="176" y="193"/>
                        </a:lnTo>
                        <a:lnTo>
                          <a:pt x="176" y="195"/>
                        </a:lnTo>
                        <a:lnTo>
                          <a:pt x="174" y="195"/>
                        </a:lnTo>
                        <a:lnTo>
                          <a:pt x="174" y="197"/>
                        </a:lnTo>
                        <a:lnTo>
                          <a:pt x="172" y="197"/>
                        </a:lnTo>
                        <a:lnTo>
                          <a:pt x="170" y="197"/>
                        </a:lnTo>
                        <a:lnTo>
                          <a:pt x="165" y="197"/>
                        </a:lnTo>
                        <a:lnTo>
                          <a:pt x="163" y="195"/>
                        </a:lnTo>
                        <a:lnTo>
                          <a:pt x="161" y="195"/>
                        </a:lnTo>
                        <a:lnTo>
                          <a:pt x="159" y="195"/>
                        </a:lnTo>
                        <a:lnTo>
                          <a:pt x="157" y="195"/>
                        </a:lnTo>
                        <a:lnTo>
                          <a:pt x="154" y="195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79" name="Freeform 32"/>
                  <p:cNvSpPr>
                    <a:spLocks/>
                  </p:cNvSpPr>
                  <p:nvPr/>
                </p:nvSpPr>
                <p:spPr bwMode="auto">
                  <a:xfrm>
                    <a:off x="12414" y="10476"/>
                    <a:ext cx="475" cy="310"/>
                  </a:xfrm>
                  <a:custGeom>
                    <a:avLst/>
                    <a:gdLst>
                      <a:gd name="T0" fmla="*/ 150 w 475"/>
                      <a:gd name="T1" fmla="*/ 310 h 310"/>
                      <a:gd name="T2" fmla="*/ 133 w 475"/>
                      <a:gd name="T3" fmla="*/ 288 h 310"/>
                      <a:gd name="T4" fmla="*/ 112 w 475"/>
                      <a:gd name="T5" fmla="*/ 261 h 310"/>
                      <a:gd name="T6" fmla="*/ 87 w 475"/>
                      <a:gd name="T7" fmla="*/ 229 h 310"/>
                      <a:gd name="T8" fmla="*/ 61 w 475"/>
                      <a:gd name="T9" fmla="*/ 197 h 310"/>
                      <a:gd name="T10" fmla="*/ 38 w 475"/>
                      <a:gd name="T11" fmla="*/ 165 h 310"/>
                      <a:gd name="T12" fmla="*/ 19 w 475"/>
                      <a:gd name="T13" fmla="*/ 136 h 310"/>
                      <a:gd name="T14" fmla="*/ 10 w 475"/>
                      <a:gd name="T15" fmla="*/ 123 h 310"/>
                      <a:gd name="T16" fmla="*/ 4 w 475"/>
                      <a:gd name="T17" fmla="*/ 113 h 310"/>
                      <a:gd name="T18" fmla="*/ 0 w 475"/>
                      <a:gd name="T19" fmla="*/ 102 h 310"/>
                      <a:gd name="T20" fmla="*/ 0 w 475"/>
                      <a:gd name="T21" fmla="*/ 93 h 310"/>
                      <a:gd name="T22" fmla="*/ 8 w 475"/>
                      <a:gd name="T23" fmla="*/ 87 h 310"/>
                      <a:gd name="T24" fmla="*/ 17 w 475"/>
                      <a:gd name="T25" fmla="*/ 83 h 310"/>
                      <a:gd name="T26" fmla="*/ 25 w 475"/>
                      <a:gd name="T27" fmla="*/ 78 h 310"/>
                      <a:gd name="T28" fmla="*/ 36 w 475"/>
                      <a:gd name="T29" fmla="*/ 74 h 310"/>
                      <a:gd name="T30" fmla="*/ 57 w 475"/>
                      <a:gd name="T31" fmla="*/ 72 h 310"/>
                      <a:gd name="T32" fmla="*/ 80 w 475"/>
                      <a:gd name="T33" fmla="*/ 70 h 310"/>
                      <a:gd name="T34" fmla="*/ 104 w 475"/>
                      <a:gd name="T35" fmla="*/ 70 h 310"/>
                      <a:gd name="T36" fmla="*/ 129 w 475"/>
                      <a:gd name="T37" fmla="*/ 70 h 310"/>
                      <a:gd name="T38" fmla="*/ 155 w 475"/>
                      <a:gd name="T39" fmla="*/ 70 h 310"/>
                      <a:gd name="T40" fmla="*/ 182 w 475"/>
                      <a:gd name="T41" fmla="*/ 68 h 310"/>
                      <a:gd name="T42" fmla="*/ 199 w 475"/>
                      <a:gd name="T43" fmla="*/ 62 h 310"/>
                      <a:gd name="T44" fmla="*/ 220 w 475"/>
                      <a:gd name="T45" fmla="*/ 51 h 310"/>
                      <a:gd name="T46" fmla="*/ 246 w 475"/>
                      <a:gd name="T47" fmla="*/ 40 h 310"/>
                      <a:gd name="T48" fmla="*/ 273 w 475"/>
                      <a:gd name="T49" fmla="*/ 30 h 310"/>
                      <a:gd name="T50" fmla="*/ 301 w 475"/>
                      <a:gd name="T51" fmla="*/ 17 h 310"/>
                      <a:gd name="T52" fmla="*/ 326 w 475"/>
                      <a:gd name="T53" fmla="*/ 9 h 310"/>
                      <a:gd name="T54" fmla="*/ 345 w 475"/>
                      <a:gd name="T55" fmla="*/ 2 h 310"/>
                      <a:gd name="T56" fmla="*/ 363 w 475"/>
                      <a:gd name="T57" fmla="*/ 0 h 310"/>
                      <a:gd name="T58" fmla="*/ 377 w 475"/>
                      <a:gd name="T59" fmla="*/ 23 h 310"/>
                      <a:gd name="T60" fmla="*/ 386 w 475"/>
                      <a:gd name="T61" fmla="*/ 49 h 310"/>
                      <a:gd name="T62" fmla="*/ 392 w 475"/>
                      <a:gd name="T63" fmla="*/ 70 h 310"/>
                      <a:gd name="T64" fmla="*/ 401 w 475"/>
                      <a:gd name="T65" fmla="*/ 91 h 310"/>
                      <a:gd name="T66" fmla="*/ 405 w 475"/>
                      <a:gd name="T67" fmla="*/ 102 h 310"/>
                      <a:gd name="T68" fmla="*/ 409 w 475"/>
                      <a:gd name="T69" fmla="*/ 110 h 310"/>
                      <a:gd name="T70" fmla="*/ 415 w 475"/>
                      <a:gd name="T71" fmla="*/ 119 h 310"/>
                      <a:gd name="T72" fmla="*/ 422 w 475"/>
                      <a:gd name="T73" fmla="*/ 125 h 310"/>
                      <a:gd name="T74" fmla="*/ 433 w 475"/>
                      <a:gd name="T75" fmla="*/ 132 h 310"/>
                      <a:gd name="T76" fmla="*/ 443 w 475"/>
                      <a:gd name="T77" fmla="*/ 138 h 310"/>
                      <a:gd name="T78" fmla="*/ 458 w 475"/>
                      <a:gd name="T79" fmla="*/ 142 h 310"/>
                      <a:gd name="T80" fmla="*/ 475 w 475"/>
                      <a:gd name="T81" fmla="*/ 146 h 310"/>
                      <a:gd name="T82" fmla="*/ 439 w 475"/>
                      <a:gd name="T83" fmla="*/ 163 h 310"/>
                      <a:gd name="T84" fmla="*/ 394 w 475"/>
                      <a:gd name="T85" fmla="*/ 187 h 310"/>
                      <a:gd name="T86" fmla="*/ 345 w 475"/>
                      <a:gd name="T87" fmla="*/ 212 h 310"/>
                      <a:gd name="T88" fmla="*/ 297 w 475"/>
                      <a:gd name="T89" fmla="*/ 240 h 310"/>
                      <a:gd name="T90" fmla="*/ 248 w 475"/>
                      <a:gd name="T91" fmla="*/ 267 h 310"/>
                      <a:gd name="T92" fmla="*/ 206 w 475"/>
                      <a:gd name="T93" fmla="*/ 288 h 310"/>
                      <a:gd name="T94" fmla="*/ 186 w 475"/>
                      <a:gd name="T95" fmla="*/ 297 h 310"/>
                      <a:gd name="T96" fmla="*/ 171 w 475"/>
                      <a:gd name="T97" fmla="*/ 303 h 310"/>
                      <a:gd name="T98" fmla="*/ 159 w 475"/>
                      <a:gd name="T99" fmla="*/ 308 h 310"/>
                      <a:gd name="T100" fmla="*/ 150 w 475"/>
                      <a:gd name="T101" fmla="*/ 310 h 31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75"/>
                      <a:gd name="T154" fmla="*/ 0 h 310"/>
                      <a:gd name="T155" fmla="*/ 475 w 475"/>
                      <a:gd name="T156" fmla="*/ 310 h 31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75" h="310">
                        <a:moveTo>
                          <a:pt x="150" y="310"/>
                        </a:moveTo>
                        <a:lnTo>
                          <a:pt x="133" y="288"/>
                        </a:lnTo>
                        <a:lnTo>
                          <a:pt x="112" y="261"/>
                        </a:lnTo>
                        <a:lnTo>
                          <a:pt x="87" y="229"/>
                        </a:lnTo>
                        <a:lnTo>
                          <a:pt x="61" y="197"/>
                        </a:lnTo>
                        <a:lnTo>
                          <a:pt x="38" y="165"/>
                        </a:lnTo>
                        <a:lnTo>
                          <a:pt x="19" y="136"/>
                        </a:lnTo>
                        <a:lnTo>
                          <a:pt x="10" y="123"/>
                        </a:lnTo>
                        <a:lnTo>
                          <a:pt x="4" y="113"/>
                        </a:lnTo>
                        <a:lnTo>
                          <a:pt x="0" y="102"/>
                        </a:lnTo>
                        <a:lnTo>
                          <a:pt x="0" y="93"/>
                        </a:lnTo>
                        <a:lnTo>
                          <a:pt x="8" y="87"/>
                        </a:lnTo>
                        <a:lnTo>
                          <a:pt x="17" y="83"/>
                        </a:lnTo>
                        <a:lnTo>
                          <a:pt x="25" y="78"/>
                        </a:lnTo>
                        <a:lnTo>
                          <a:pt x="36" y="74"/>
                        </a:lnTo>
                        <a:lnTo>
                          <a:pt x="57" y="72"/>
                        </a:lnTo>
                        <a:lnTo>
                          <a:pt x="80" y="70"/>
                        </a:lnTo>
                        <a:lnTo>
                          <a:pt x="104" y="70"/>
                        </a:lnTo>
                        <a:lnTo>
                          <a:pt x="129" y="70"/>
                        </a:lnTo>
                        <a:lnTo>
                          <a:pt x="155" y="70"/>
                        </a:lnTo>
                        <a:lnTo>
                          <a:pt x="182" y="68"/>
                        </a:lnTo>
                        <a:lnTo>
                          <a:pt x="199" y="62"/>
                        </a:lnTo>
                        <a:lnTo>
                          <a:pt x="220" y="51"/>
                        </a:lnTo>
                        <a:lnTo>
                          <a:pt x="246" y="40"/>
                        </a:lnTo>
                        <a:lnTo>
                          <a:pt x="273" y="30"/>
                        </a:lnTo>
                        <a:lnTo>
                          <a:pt x="301" y="17"/>
                        </a:lnTo>
                        <a:lnTo>
                          <a:pt x="326" y="9"/>
                        </a:lnTo>
                        <a:lnTo>
                          <a:pt x="345" y="2"/>
                        </a:lnTo>
                        <a:lnTo>
                          <a:pt x="363" y="0"/>
                        </a:lnTo>
                        <a:lnTo>
                          <a:pt x="377" y="23"/>
                        </a:lnTo>
                        <a:lnTo>
                          <a:pt x="386" y="49"/>
                        </a:lnTo>
                        <a:lnTo>
                          <a:pt x="392" y="70"/>
                        </a:lnTo>
                        <a:lnTo>
                          <a:pt x="401" y="91"/>
                        </a:lnTo>
                        <a:lnTo>
                          <a:pt x="405" y="102"/>
                        </a:lnTo>
                        <a:lnTo>
                          <a:pt x="409" y="110"/>
                        </a:lnTo>
                        <a:lnTo>
                          <a:pt x="415" y="119"/>
                        </a:lnTo>
                        <a:lnTo>
                          <a:pt x="422" y="125"/>
                        </a:lnTo>
                        <a:lnTo>
                          <a:pt x="433" y="132"/>
                        </a:lnTo>
                        <a:lnTo>
                          <a:pt x="443" y="138"/>
                        </a:lnTo>
                        <a:lnTo>
                          <a:pt x="458" y="142"/>
                        </a:lnTo>
                        <a:lnTo>
                          <a:pt x="475" y="146"/>
                        </a:lnTo>
                        <a:lnTo>
                          <a:pt x="439" y="163"/>
                        </a:lnTo>
                        <a:lnTo>
                          <a:pt x="394" y="187"/>
                        </a:lnTo>
                        <a:lnTo>
                          <a:pt x="345" y="212"/>
                        </a:lnTo>
                        <a:lnTo>
                          <a:pt x="297" y="240"/>
                        </a:lnTo>
                        <a:lnTo>
                          <a:pt x="248" y="267"/>
                        </a:lnTo>
                        <a:lnTo>
                          <a:pt x="206" y="288"/>
                        </a:lnTo>
                        <a:lnTo>
                          <a:pt x="186" y="297"/>
                        </a:lnTo>
                        <a:lnTo>
                          <a:pt x="171" y="303"/>
                        </a:lnTo>
                        <a:lnTo>
                          <a:pt x="159" y="308"/>
                        </a:lnTo>
                        <a:lnTo>
                          <a:pt x="150" y="310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0" name="Freeform 33"/>
                  <p:cNvSpPr>
                    <a:spLocks/>
                  </p:cNvSpPr>
                  <p:nvPr/>
                </p:nvSpPr>
                <p:spPr bwMode="auto">
                  <a:xfrm>
                    <a:off x="12375" y="10652"/>
                    <a:ext cx="96" cy="112"/>
                  </a:xfrm>
                  <a:custGeom>
                    <a:avLst/>
                    <a:gdLst>
                      <a:gd name="T0" fmla="*/ 94 w 96"/>
                      <a:gd name="T1" fmla="*/ 112 h 112"/>
                      <a:gd name="T2" fmla="*/ 81 w 96"/>
                      <a:gd name="T3" fmla="*/ 102 h 112"/>
                      <a:gd name="T4" fmla="*/ 66 w 96"/>
                      <a:gd name="T5" fmla="*/ 89 h 112"/>
                      <a:gd name="T6" fmla="*/ 51 w 96"/>
                      <a:gd name="T7" fmla="*/ 74 h 112"/>
                      <a:gd name="T8" fmla="*/ 39 w 96"/>
                      <a:gd name="T9" fmla="*/ 57 h 112"/>
                      <a:gd name="T10" fmla="*/ 26 w 96"/>
                      <a:gd name="T11" fmla="*/ 43 h 112"/>
                      <a:gd name="T12" fmla="*/ 15 w 96"/>
                      <a:gd name="T13" fmla="*/ 25 h 112"/>
                      <a:gd name="T14" fmla="*/ 7 w 96"/>
                      <a:gd name="T15" fmla="*/ 13 h 112"/>
                      <a:gd name="T16" fmla="*/ 0 w 96"/>
                      <a:gd name="T17" fmla="*/ 2 h 112"/>
                      <a:gd name="T18" fmla="*/ 2 w 96"/>
                      <a:gd name="T19" fmla="*/ 2 h 112"/>
                      <a:gd name="T20" fmla="*/ 5 w 96"/>
                      <a:gd name="T21" fmla="*/ 2 h 112"/>
                      <a:gd name="T22" fmla="*/ 5 w 96"/>
                      <a:gd name="T23" fmla="*/ 0 h 112"/>
                      <a:gd name="T24" fmla="*/ 7 w 96"/>
                      <a:gd name="T25" fmla="*/ 0 h 112"/>
                      <a:gd name="T26" fmla="*/ 9 w 96"/>
                      <a:gd name="T27" fmla="*/ 0 h 112"/>
                      <a:gd name="T28" fmla="*/ 11 w 96"/>
                      <a:gd name="T29" fmla="*/ 0 h 112"/>
                      <a:gd name="T30" fmla="*/ 15 w 96"/>
                      <a:gd name="T31" fmla="*/ 4 h 112"/>
                      <a:gd name="T32" fmla="*/ 28 w 96"/>
                      <a:gd name="T33" fmla="*/ 17 h 112"/>
                      <a:gd name="T34" fmla="*/ 43 w 96"/>
                      <a:gd name="T35" fmla="*/ 34 h 112"/>
                      <a:gd name="T36" fmla="*/ 60 w 96"/>
                      <a:gd name="T37" fmla="*/ 55 h 112"/>
                      <a:gd name="T38" fmla="*/ 77 w 96"/>
                      <a:gd name="T39" fmla="*/ 74 h 112"/>
                      <a:gd name="T40" fmla="*/ 89 w 96"/>
                      <a:gd name="T41" fmla="*/ 93 h 112"/>
                      <a:gd name="T42" fmla="*/ 94 w 96"/>
                      <a:gd name="T43" fmla="*/ 100 h 112"/>
                      <a:gd name="T44" fmla="*/ 96 w 96"/>
                      <a:gd name="T45" fmla="*/ 106 h 112"/>
                      <a:gd name="T46" fmla="*/ 96 w 96"/>
                      <a:gd name="T47" fmla="*/ 110 h 112"/>
                      <a:gd name="T48" fmla="*/ 94 w 96"/>
                      <a:gd name="T49" fmla="*/ 112 h 11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6"/>
                      <a:gd name="T76" fmla="*/ 0 h 112"/>
                      <a:gd name="T77" fmla="*/ 96 w 96"/>
                      <a:gd name="T78" fmla="*/ 112 h 11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6" h="112">
                        <a:moveTo>
                          <a:pt x="94" y="112"/>
                        </a:moveTo>
                        <a:lnTo>
                          <a:pt x="81" y="102"/>
                        </a:lnTo>
                        <a:lnTo>
                          <a:pt x="66" y="89"/>
                        </a:lnTo>
                        <a:lnTo>
                          <a:pt x="51" y="74"/>
                        </a:lnTo>
                        <a:lnTo>
                          <a:pt x="39" y="57"/>
                        </a:lnTo>
                        <a:lnTo>
                          <a:pt x="26" y="43"/>
                        </a:lnTo>
                        <a:lnTo>
                          <a:pt x="15" y="25"/>
                        </a:lnTo>
                        <a:lnTo>
                          <a:pt x="7" y="13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5" y="4"/>
                        </a:lnTo>
                        <a:lnTo>
                          <a:pt x="28" y="17"/>
                        </a:lnTo>
                        <a:lnTo>
                          <a:pt x="43" y="34"/>
                        </a:lnTo>
                        <a:lnTo>
                          <a:pt x="60" y="55"/>
                        </a:lnTo>
                        <a:lnTo>
                          <a:pt x="77" y="74"/>
                        </a:lnTo>
                        <a:lnTo>
                          <a:pt x="89" y="93"/>
                        </a:lnTo>
                        <a:lnTo>
                          <a:pt x="94" y="100"/>
                        </a:lnTo>
                        <a:lnTo>
                          <a:pt x="96" y="106"/>
                        </a:lnTo>
                        <a:lnTo>
                          <a:pt x="96" y="110"/>
                        </a:lnTo>
                        <a:lnTo>
                          <a:pt x="94" y="1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1" name="Freeform 34"/>
                  <p:cNvSpPr>
                    <a:spLocks/>
                  </p:cNvSpPr>
                  <p:nvPr/>
                </p:nvSpPr>
                <p:spPr bwMode="auto">
                  <a:xfrm>
                    <a:off x="12779" y="10633"/>
                    <a:ext cx="356" cy="131"/>
                  </a:xfrm>
                  <a:custGeom>
                    <a:avLst/>
                    <a:gdLst>
                      <a:gd name="T0" fmla="*/ 159 w 356"/>
                      <a:gd name="T1" fmla="*/ 131 h 131"/>
                      <a:gd name="T2" fmla="*/ 135 w 356"/>
                      <a:gd name="T3" fmla="*/ 129 h 131"/>
                      <a:gd name="T4" fmla="*/ 112 w 356"/>
                      <a:gd name="T5" fmla="*/ 125 h 131"/>
                      <a:gd name="T6" fmla="*/ 91 w 356"/>
                      <a:gd name="T7" fmla="*/ 121 h 131"/>
                      <a:gd name="T8" fmla="*/ 68 w 356"/>
                      <a:gd name="T9" fmla="*/ 117 h 131"/>
                      <a:gd name="T10" fmla="*/ 46 w 356"/>
                      <a:gd name="T11" fmla="*/ 108 h 131"/>
                      <a:gd name="T12" fmla="*/ 29 w 356"/>
                      <a:gd name="T13" fmla="*/ 100 h 131"/>
                      <a:gd name="T14" fmla="*/ 21 w 356"/>
                      <a:gd name="T15" fmla="*/ 93 h 131"/>
                      <a:gd name="T16" fmla="*/ 12 w 356"/>
                      <a:gd name="T17" fmla="*/ 87 h 131"/>
                      <a:gd name="T18" fmla="*/ 6 w 356"/>
                      <a:gd name="T19" fmla="*/ 81 h 131"/>
                      <a:gd name="T20" fmla="*/ 0 w 356"/>
                      <a:gd name="T21" fmla="*/ 72 h 131"/>
                      <a:gd name="T22" fmla="*/ 44 w 356"/>
                      <a:gd name="T23" fmla="*/ 53 h 131"/>
                      <a:gd name="T24" fmla="*/ 89 w 356"/>
                      <a:gd name="T25" fmla="*/ 36 h 131"/>
                      <a:gd name="T26" fmla="*/ 131 w 356"/>
                      <a:gd name="T27" fmla="*/ 21 h 131"/>
                      <a:gd name="T28" fmla="*/ 174 w 356"/>
                      <a:gd name="T29" fmla="*/ 8 h 131"/>
                      <a:gd name="T30" fmla="*/ 195 w 356"/>
                      <a:gd name="T31" fmla="*/ 4 h 131"/>
                      <a:gd name="T32" fmla="*/ 216 w 356"/>
                      <a:gd name="T33" fmla="*/ 2 h 131"/>
                      <a:gd name="T34" fmla="*/ 237 w 356"/>
                      <a:gd name="T35" fmla="*/ 0 h 131"/>
                      <a:gd name="T36" fmla="*/ 261 w 356"/>
                      <a:gd name="T37" fmla="*/ 0 h 131"/>
                      <a:gd name="T38" fmla="*/ 284 w 356"/>
                      <a:gd name="T39" fmla="*/ 2 h 131"/>
                      <a:gd name="T40" fmla="*/ 307 w 356"/>
                      <a:gd name="T41" fmla="*/ 4 h 131"/>
                      <a:gd name="T42" fmla="*/ 331 w 356"/>
                      <a:gd name="T43" fmla="*/ 11 h 131"/>
                      <a:gd name="T44" fmla="*/ 356 w 356"/>
                      <a:gd name="T45" fmla="*/ 19 h 131"/>
                      <a:gd name="T46" fmla="*/ 337 w 356"/>
                      <a:gd name="T47" fmla="*/ 44 h 131"/>
                      <a:gd name="T48" fmla="*/ 316 w 356"/>
                      <a:gd name="T49" fmla="*/ 68 h 131"/>
                      <a:gd name="T50" fmla="*/ 295 w 356"/>
                      <a:gd name="T51" fmla="*/ 87 h 131"/>
                      <a:gd name="T52" fmla="*/ 269 w 356"/>
                      <a:gd name="T53" fmla="*/ 100 h 131"/>
                      <a:gd name="T54" fmla="*/ 246 w 356"/>
                      <a:gd name="T55" fmla="*/ 112 h 131"/>
                      <a:gd name="T56" fmla="*/ 218 w 356"/>
                      <a:gd name="T57" fmla="*/ 121 h 131"/>
                      <a:gd name="T58" fmla="*/ 188 w 356"/>
                      <a:gd name="T59" fmla="*/ 127 h 131"/>
                      <a:gd name="T60" fmla="*/ 159 w 356"/>
                      <a:gd name="T61" fmla="*/ 131 h 13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56"/>
                      <a:gd name="T94" fmla="*/ 0 h 131"/>
                      <a:gd name="T95" fmla="*/ 356 w 356"/>
                      <a:gd name="T96" fmla="*/ 131 h 13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56" h="131">
                        <a:moveTo>
                          <a:pt x="159" y="131"/>
                        </a:moveTo>
                        <a:lnTo>
                          <a:pt x="135" y="129"/>
                        </a:lnTo>
                        <a:lnTo>
                          <a:pt x="112" y="125"/>
                        </a:lnTo>
                        <a:lnTo>
                          <a:pt x="91" y="121"/>
                        </a:lnTo>
                        <a:lnTo>
                          <a:pt x="68" y="117"/>
                        </a:lnTo>
                        <a:lnTo>
                          <a:pt x="46" y="108"/>
                        </a:lnTo>
                        <a:lnTo>
                          <a:pt x="29" y="100"/>
                        </a:lnTo>
                        <a:lnTo>
                          <a:pt x="21" y="93"/>
                        </a:lnTo>
                        <a:lnTo>
                          <a:pt x="12" y="87"/>
                        </a:lnTo>
                        <a:lnTo>
                          <a:pt x="6" y="81"/>
                        </a:lnTo>
                        <a:lnTo>
                          <a:pt x="0" y="72"/>
                        </a:lnTo>
                        <a:lnTo>
                          <a:pt x="44" y="53"/>
                        </a:lnTo>
                        <a:lnTo>
                          <a:pt x="89" y="36"/>
                        </a:lnTo>
                        <a:lnTo>
                          <a:pt x="131" y="21"/>
                        </a:lnTo>
                        <a:lnTo>
                          <a:pt x="174" y="8"/>
                        </a:lnTo>
                        <a:lnTo>
                          <a:pt x="195" y="4"/>
                        </a:lnTo>
                        <a:lnTo>
                          <a:pt x="216" y="2"/>
                        </a:lnTo>
                        <a:lnTo>
                          <a:pt x="237" y="0"/>
                        </a:lnTo>
                        <a:lnTo>
                          <a:pt x="261" y="0"/>
                        </a:lnTo>
                        <a:lnTo>
                          <a:pt x="284" y="2"/>
                        </a:lnTo>
                        <a:lnTo>
                          <a:pt x="307" y="4"/>
                        </a:lnTo>
                        <a:lnTo>
                          <a:pt x="331" y="11"/>
                        </a:lnTo>
                        <a:lnTo>
                          <a:pt x="356" y="19"/>
                        </a:lnTo>
                        <a:lnTo>
                          <a:pt x="337" y="44"/>
                        </a:lnTo>
                        <a:lnTo>
                          <a:pt x="316" y="68"/>
                        </a:lnTo>
                        <a:lnTo>
                          <a:pt x="295" y="87"/>
                        </a:lnTo>
                        <a:lnTo>
                          <a:pt x="269" y="100"/>
                        </a:lnTo>
                        <a:lnTo>
                          <a:pt x="246" y="112"/>
                        </a:lnTo>
                        <a:lnTo>
                          <a:pt x="218" y="121"/>
                        </a:lnTo>
                        <a:lnTo>
                          <a:pt x="188" y="127"/>
                        </a:lnTo>
                        <a:lnTo>
                          <a:pt x="159" y="13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2" name="Freeform 35"/>
                  <p:cNvSpPr>
                    <a:spLocks/>
                  </p:cNvSpPr>
                  <p:nvPr/>
                </p:nvSpPr>
                <p:spPr bwMode="auto">
                  <a:xfrm>
                    <a:off x="11955" y="9375"/>
                    <a:ext cx="1893" cy="1315"/>
                  </a:xfrm>
                  <a:custGeom>
                    <a:avLst/>
                    <a:gdLst>
                      <a:gd name="T0" fmla="*/ 1426 w 1893"/>
                      <a:gd name="T1" fmla="*/ 1105 h 1315"/>
                      <a:gd name="T2" fmla="*/ 1496 w 1893"/>
                      <a:gd name="T3" fmla="*/ 1309 h 1315"/>
                      <a:gd name="T4" fmla="*/ 1397 w 1893"/>
                      <a:gd name="T5" fmla="*/ 1165 h 1315"/>
                      <a:gd name="T6" fmla="*/ 1437 w 1893"/>
                      <a:gd name="T7" fmla="*/ 1304 h 1315"/>
                      <a:gd name="T8" fmla="*/ 1354 w 1893"/>
                      <a:gd name="T9" fmla="*/ 1192 h 1315"/>
                      <a:gd name="T10" fmla="*/ 1399 w 1893"/>
                      <a:gd name="T11" fmla="*/ 1298 h 1315"/>
                      <a:gd name="T12" fmla="*/ 1324 w 1893"/>
                      <a:gd name="T13" fmla="*/ 1203 h 1315"/>
                      <a:gd name="T14" fmla="*/ 1288 w 1893"/>
                      <a:gd name="T15" fmla="*/ 1277 h 1315"/>
                      <a:gd name="T16" fmla="*/ 860 w 1893"/>
                      <a:gd name="T17" fmla="*/ 1114 h 1315"/>
                      <a:gd name="T18" fmla="*/ 881 w 1893"/>
                      <a:gd name="T19" fmla="*/ 1033 h 1315"/>
                      <a:gd name="T20" fmla="*/ 858 w 1893"/>
                      <a:gd name="T21" fmla="*/ 944 h 1315"/>
                      <a:gd name="T22" fmla="*/ 947 w 1893"/>
                      <a:gd name="T23" fmla="*/ 1067 h 1315"/>
                      <a:gd name="T24" fmla="*/ 913 w 1893"/>
                      <a:gd name="T25" fmla="*/ 919 h 1315"/>
                      <a:gd name="T26" fmla="*/ 635 w 1893"/>
                      <a:gd name="T27" fmla="*/ 698 h 1315"/>
                      <a:gd name="T28" fmla="*/ 858 w 1893"/>
                      <a:gd name="T29" fmla="*/ 384 h 1315"/>
                      <a:gd name="T30" fmla="*/ 883 w 1893"/>
                      <a:gd name="T31" fmla="*/ 355 h 1315"/>
                      <a:gd name="T32" fmla="*/ 1012 w 1893"/>
                      <a:gd name="T33" fmla="*/ 278 h 1315"/>
                      <a:gd name="T34" fmla="*/ 756 w 1893"/>
                      <a:gd name="T35" fmla="*/ 361 h 1315"/>
                      <a:gd name="T36" fmla="*/ 586 w 1893"/>
                      <a:gd name="T37" fmla="*/ 302 h 1315"/>
                      <a:gd name="T38" fmla="*/ 688 w 1893"/>
                      <a:gd name="T39" fmla="*/ 389 h 1315"/>
                      <a:gd name="T40" fmla="*/ 571 w 1893"/>
                      <a:gd name="T41" fmla="*/ 403 h 1315"/>
                      <a:gd name="T42" fmla="*/ 654 w 1893"/>
                      <a:gd name="T43" fmla="*/ 575 h 1315"/>
                      <a:gd name="T44" fmla="*/ 492 w 1893"/>
                      <a:gd name="T45" fmla="*/ 796 h 1315"/>
                      <a:gd name="T46" fmla="*/ 524 w 1893"/>
                      <a:gd name="T47" fmla="*/ 838 h 1315"/>
                      <a:gd name="T48" fmla="*/ 595 w 1893"/>
                      <a:gd name="T49" fmla="*/ 828 h 1315"/>
                      <a:gd name="T50" fmla="*/ 741 w 1893"/>
                      <a:gd name="T51" fmla="*/ 1014 h 1315"/>
                      <a:gd name="T52" fmla="*/ 720 w 1893"/>
                      <a:gd name="T53" fmla="*/ 931 h 1315"/>
                      <a:gd name="T54" fmla="*/ 762 w 1893"/>
                      <a:gd name="T55" fmla="*/ 1076 h 1315"/>
                      <a:gd name="T56" fmla="*/ 667 w 1893"/>
                      <a:gd name="T57" fmla="*/ 931 h 1315"/>
                      <a:gd name="T58" fmla="*/ 713 w 1893"/>
                      <a:gd name="T59" fmla="*/ 1092 h 1315"/>
                      <a:gd name="T60" fmla="*/ 647 w 1893"/>
                      <a:gd name="T61" fmla="*/ 967 h 1315"/>
                      <a:gd name="T62" fmla="*/ 673 w 1893"/>
                      <a:gd name="T63" fmla="*/ 1105 h 1315"/>
                      <a:gd name="T64" fmla="*/ 616 w 1893"/>
                      <a:gd name="T65" fmla="*/ 1018 h 1315"/>
                      <a:gd name="T66" fmla="*/ 601 w 1893"/>
                      <a:gd name="T67" fmla="*/ 1122 h 1315"/>
                      <a:gd name="T68" fmla="*/ 575 w 1893"/>
                      <a:gd name="T69" fmla="*/ 1112 h 1315"/>
                      <a:gd name="T70" fmla="*/ 113 w 1893"/>
                      <a:gd name="T71" fmla="*/ 832 h 1315"/>
                      <a:gd name="T72" fmla="*/ 121 w 1893"/>
                      <a:gd name="T73" fmla="*/ 724 h 1315"/>
                      <a:gd name="T74" fmla="*/ 195 w 1893"/>
                      <a:gd name="T75" fmla="*/ 278 h 1315"/>
                      <a:gd name="T76" fmla="*/ 609 w 1893"/>
                      <a:gd name="T77" fmla="*/ 98 h 1315"/>
                      <a:gd name="T78" fmla="*/ 1386 w 1893"/>
                      <a:gd name="T79" fmla="*/ 179 h 1315"/>
                      <a:gd name="T80" fmla="*/ 1651 w 1893"/>
                      <a:gd name="T81" fmla="*/ 310 h 1315"/>
                      <a:gd name="T82" fmla="*/ 1747 w 1893"/>
                      <a:gd name="T83" fmla="*/ 234 h 1315"/>
                      <a:gd name="T84" fmla="*/ 1796 w 1893"/>
                      <a:gd name="T85" fmla="*/ 429 h 1315"/>
                      <a:gd name="T86" fmla="*/ 1327 w 1893"/>
                      <a:gd name="T87" fmla="*/ 692 h 1315"/>
                      <a:gd name="T88" fmla="*/ 1286 w 1893"/>
                      <a:gd name="T89" fmla="*/ 781 h 1315"/>
                      <a:gd name="T90" fmla="*/ 1346 w 1893"/>
                      <a:gd name="T91" fmla="*/ 813 h 1315"/>
                      <a:gd name="T92" fmla="*/ 1223 w 1893"/>
                      <a:gd name="T93" fmla="*/ 883 h 1315"/>
                      <a:gd name="T94" fmla="*/ 1477 w 1893"/>
                      <a:gd name="T95" fmla="*/ 806 h 1315"/>
                      <a:gd name="T96" fmla="*/ 1615 w 1893"/>
                      <a:gd name="T97" fmla="*/ 1003 h 1315"/>
                      <a:gd name="T98" fmla="*/ 1768 w 1893"/>
                      <a:gd name="T99" fmla="*/ 1188 h 1315"/>
                      <a:gd name="T100" fmla="*/ 1774 w 1893"/>
                      <a:gd name="T101" fmla="*/ 1163 h 1315"/>
                      <a:gd name="T102" fmla="*/ 1687 w 1893"/>
                      <a:gd name="T103" fmla="*/ 1214 h 1315"/>
                      <a:gd name="T104" fmla="*/ 1569 w 1893"/>
                      <a:gd name="T105" fmla="*/ 1035 h 1315"/>
                      <a:gd name="T106" fmla="*/ 1706 w 1893"/>
                      <a:gd name="T107" fmla="*/ 1300 h 1315"/>
                      <a:gd name="T108" fmla="*/ 1516 w 1893"/>
                      <a:gd name="T109" fmla="*/ 1001 h 1315"/>
                      <a:gd name="T110" fmla="*/ 1649 w 1893"/>
                      <a:gd name="T111" fmla="*/ 1245 h 1315"/>
                      <a:gd name="T112" fmla="*/ 1549 w 1893"/>
                      <a:gd name="T113" fmla="*/ 1167 h 1315"/>
                      <a:gd name="T114" fmla="*/ 1551 w 1893"/>
                      <a:gd name="T115" fmla="*/ 1182 h 1315"/>
                      <a:gd name="T116" fmla="*/ 1541 w 1893"/>
                      <a:gd name="T117" fmla="*/ 1218 h 1315"/>
                      <a:gd name="T118" fmla="*/ 1549 w 1893"/>
                      <a:gd name="T119" fmla="*/ 1275 h 131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893"/>
                      <a:gd name="T181" fmla="*/ 0 h 1315"/>
                      <a:gd name="T182" fmla="*/ 1893 w 1893"/>
                      <a:gd name="T183" fmla="*/ 1315 h 131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893" h="1315">
                        <a:moveTo>
                          <a:pt x="1524" y="1315"/>
                        </a:moveTo>
                        <a:lnTo>
                          <a:pt x="1522" y="1300"/>
                        </a:lnTo>
                        <a:lnTo>
                          <a:pt x="1520" y="1288"/>
                        </a:lnTo>
                        <a:lnTo>
                          <a:pt x="1516" y="1275"/>
                        </a:lnTo>
                        <a:lnTo>
                          <a:pt x="1509" y="1260"/>
                        </a:lnTo>
                        <a:lnTo>
                          <a:pt x="1496" y="1235"/>
                        </a:lnTo>
                        <a:lnTo>
                          <a:pt x="1481" y="1209"/>
                        </a:lnTo>
                        <a:lnTo>
                          <a:pt x="1467" y="1182"/>
                        </a:lnTo>
                        <a:lnTo>
                          <a:pt x="1452" y="1156"/>
                        </a:lnTo>
                        <a:lnTo>
                          <a:pt x="1441" y="1131"/>
                        </a:lnTo>
                        <a:lnTo>
                          <a:pt x="1435" y="1105"/>
                        </a:lnTo>
                        <a:lnTo>
                          <a:pt x="1433" y="1105"/>
                        </a:lnTo>
                        <a:lnTo>
                          <a:pt x="1431" y="1105"/>
                        </a:lnTo>
                        <a:lnTo>
                          <a:pt x="1429" y="1105"/>
                        </a:lnTo>
                        <a:lnTo>
                          <a:pt x="1426" y="1105"/>
                        </a:lnTo>
                        <a:lnTo>
                          <a:pt x="1424" y="1105"/>
                        </a:lnTo>
                        <a:lnTo>
                          <a:pt x="1422" y="1105"/>
                        </a:lnTo>
                        <a:lnTo>
                          <a:pt x="1429" y="1129"/>
                        </a:lnTo>
                        <a:lnTo>
                          <a:pt x="1437" y="1154"/>
                        </a:lnTo>
                        <a:lnTo>
                          <a:pt x="1448" y="1179"/>
                        </a:lnTo>
                        <a:lnTo>
                          <a:pt x="1460" y="1205"/>
                        </a:lnTo>
                        <a:lnTo>
                          <a:pt x="1473" y="1230"/>
                        </a:lnTo>
                        <a:lnTo>
                          <a:pt x="1486" y="1256"/>
                        </a:lnTo>
                        <a:lnTo>
                          <a:pt x="1501" y="1283"/>
                        </a:lnTo>
                        <a:lnTo>
                          <a:pt x="1513" y="1309"/>
                        </a:lnTo>
                        <a:lnTo>
                          <a:pt x="1509" y="1309"/>
                        </a:lnTo>
                        <a:lnTo>
                          <a:pt x="1507" y="1309"/>
                        </a:lnTo>
                        <a:lnTo>
                          <a:pt x="1503" y="1309"/>
                        </a:lnTo>
                        <a:lnTo>
                          <a:pt x="1499" y="1309"/>
                        </a:lnTo>
                        <a:lnTo>
                          <a:pt x="1496" y="1309"/>
                        </a:lnTo>
                        <a:lnTo>
                          <a:pt x="1492" y="1309"/>
                        </a:lnTo>
                        <a:lnTo>
                          <a:pt x="1490" y="1309"/>
                        </a:lnTo>
                        <a:lnTo>
                          <a:pt x="1486" y="1309"/>
                        </a:lnTo>
                        <a:lnTo>
                          <a:pt x="1473" y="1292"/>
                        </a:lnTo>
                        <a:lnTo>
                          <a:pt x="1460" y="1273"/>
                        </a:lnTo>
                        <a:lnTo>
                          <a:pt x="1448" y="1256"/>
                        </a:lnTo>
                        <a:lnTo>
                          <a:pt x="1437" y="1237"/>
                        </a:lnTo>
                        <a:lnTo>
                          <a:pt x="1429" y="1218"/>
                        </a:lnTo>
                        <a:lnTo>
                          <a:pt x="1420" y="1198"/>
                        </a:lnTo>
                        <a:lnTo>
                          <a:pt x="1411" y="1182"/>
                        </a:lnTo>
                        <a:lnTo>
                          <a:pt x="1405" y="1165"/>
                        </a:lnTo>
                        <a:lnTo>
                          <a:pt x="1403" y="1165"/>
                        </a:lnTo>
                        <a:lnTo>
                          <a:pt x="1401" y="1165"/>
                        </a:lnTo>
                        <a:lnTo>
                          <a:pt x="1399" y="1165"/>
                        </a:lnTo>
                        <a:lnTo>
                          <a:pt x="1397" y="1165"/>
                        </a:lnTo>
                        <a:lnTo>
                          <a:pt x="1394" y="1165"/>
                        </a:lnTo>
                        <a:lnTo>
                          <a:pt x="1397" y="1182"/>
                        </a:lnTo>
                        <a:lnTo>
                          <a:pt x="1403" y="1198"/>
                        </a:lnTo>
                        <a:lnTo>
                          <a:pt x="1411" y="1216"/>
                        </a:lnTo>
                        <a:lnTo>
                          <a:pt x="1422" y="1233"/>
                        </a:lnTo>
                        <a:lnTo>
                          <a:pt x="1433" y="1249"/>
                        </a:lnTo>
                        <a:lnTo>
                          <a:pt x="1443" y="1266"/>
                        </a:lnTo>
                        <a:lnTo>
                          <a:pt x="1452" y="1285"/>
                        </a:lnTo>
                        <a:lnTo>
                          <a:pt x="1458" y="1304"/>
                        </a:lnTo>
                        <a:lnTo>
                          <a:pt x="1454" y="1304"/>
                        </a:lnTo>
                        <a:lnTo>
                          <a:pt x="1452" y="1304"/>
                        </a:lnTo>
                        <a:lnTo>
                          <a:pt x="1448" y="1304"/>
                        </a:lnTo>
                        <a:lnTo>
                          <a:pt x="1443" y="1304"/>
                        </a:lnTo>
                        <a:lnTo>
                          <a:pt x="1441" y="1304"/>
                        </a:lnTo>
                        <a:lnTo>
                          <a:pt x="1437" y="1304"/>
                        </a:lnTo>
                        <a:lnTo>
                          <a:pt x="1435" y="1307"/>
                        </a:lnTo>
                        <a:lnTo>
                          <a:pt x="1431" y="1307"/>
                        </a:lnTo>
                        <a:lnTo>
                          <a:pt x="1420" y="1292"/>
                        </a:lnTo>
                        <a:lnTo>
                          <a:pt x="1409" y="1277"/>
                        </a:lnTo>
                        <a:lnTo>
                          <a:pt x="1399" y="1262"/>
                        </a:lnTo>
                        <a:lnTo>
                          <a:pt x="1390" y="1249"/>
                        </a:lnTo>
                        <a:lnTo>
                          <a:pt x="1384" y="1235"/>
                        </a:lnTo>
                        <a:lnTo>
                          <a:pt x="1375" y="1220"/>
                        </a:lnTo>
                        <a:lnTo>
                          <a:pt x="1369" y="1207"/>
                        </a:lnTo>
                        <a:lnTo>
                          <a:pt x="1365" y="1192"/>
                        </a:lnTo>
                        <a:lnTo>
                          <a:pt x="1363" y="1192"/>
                        </a:lnTo>
                        <a:lnTo>
                          <a:pt x="1361" y="1192"/>
                        </a:lnTo>
                        <a:lnTo>
                          <a:pt x="1358" y="1192"/>
                        </a:lnTo>
                        <a:lnTo>
                          <a:pt x="1356" y="1192"/>
                        </a:lnTo>
                        <a:lnTo>
                          <a:pt x="1354" y="1192"/>
                        </a:lnTo>
                        <a:lnTo>
                          <a:pt x="1352" y="1192"/>
                        </a:lnTo>
                        <a:lnTo>
                          <a:pt x="1352" y="1194"/>
                        </a:lnTo>
                        <a:lnTo>
                          <a:pt x="1352" y="1196"/>
                        </a:lnTo>
                        <a:lnTo>
                          <a:pt x="1350" y="1196"/>
                        </a:lnTo>
                        <a:lnTo>
                          <a:pt x="1350" y="1198"/>
                        </a:lnTo>
                        <a:lnTo>
                          <a:pt x="1356" y="1211"/>
                        </a:lnTo>
                        <a:lnTo>
                          <a:pt x="1363" y="1222"/>
                        </a:lnTo>
                        <a:lnTo>
                          <a:pt x="1371" y="1235"/>
                        </a:lnTo>
                        <a:lnTo>
                          <a:pt x="1378" y="1247"/>
                        </a:lnTo>
                        <a:lnTo>
                          <a:pt x="1384" y="1260"/>
                        </a:lnTo>
                        <a:lnTo>
                          <a:pt x="1390" y="1273"/>
                        </a:lnTo>
                        <a:lnTo>
                          <a:pt x="1397" y="1285"/>
                        </a:lnTo>
                        <a:lnTo>
                          <a:pt x="1403" y="1298"/>
                        </a:lnTo>
                        <a:lnTo>
                          <a:pt x="1401" y="1298"/>
                        </a:lnTo>
                        <a:lnTo>
                          <a:pt x="1399" y="1298"/>
                        </a:lnTo>
                        <a:lnTo>
                          <a:pt x="1394" y="1298"/>
                        </a:lnTo>
                        <a:lnTo>
                          <a:pt x="1392" y="1296"/>
                        </a:lnTo>
                        <a:lnTo>
                          <a:pt x="1390" y="1296"/>
                        </a:lnTo>
                        <a:lnTo>
                          <a:pt x="1388" y="1296"/>
                        </a:lnTo>
                        <a:lnTo>
                          <a:pt x="1386" y="1296"/>
                        </a:lnTo>
                        <a:lnTo>
                          <a:pt x="1382" y="1296"/>
                        </a:lnTo>
                        <a:lnTo>
                          <a:pt x="1373" y="1283"/>
                        </a:lnTo>
                        <a:lnTo>
                          <a:pt x="1367" y="1271"/>
                        </a:lnTo>
                        <a:lnTo>
                          <a:pt x="1358" y="1260"/>
                        </a:lnTo>
                        <a:lnTo>
                          <a:pt x="1352" y="1249"/>
                        </a:lnTo>
                        <a:lnTo>
                          <a:pt x="1346" y="1237"/>
                        </a:lnTo>
                        <a:lnTo>
                          <a:pt x="1339" y="1226"/>
                        </a:lnTo>
                        <a:lnTo>
                          <a:pt x="1333" y="1216"/>
                        </a:lnTo>
                        <a:lnTo>
                          <a:pt x="1327" y="1203"/>
                        </a:lnTo>
                        <a:lnTo>
                          <a:pt x="1324" y="1203"/>
                        </a:lnTo>
                        <a:lnTo>
                          <a:pt x="1322" y="1203"/>
                        </a:lnTo>
                        <a:lnTo>
                          <a:pt x="1320" y="1203"/>
                        </a:lnTo>
                        <a:lnTo>
                          <a:pt x="1318" y="1203"/>
                        </a:lnTo>
                        <a:lnTo>
                          <a:pt x="1316" y="1201"/>
                        </a:lnTo>
                        <a:lnTo>
                          <a:pt x="1314" y="1201"/>
                        </a:lnTo>
                        <a:lnTo>
                          <a:pt x="1316" y="1207"/>
                        </a:lnTo>
                        <a:lnTo>
                          <a:pt x="1320" y="1216"/>
                        </a:lnTo>
                        <a:lnTo>
                          <a:pt x="1324" y="1224"/>
                        </a:lnTo>
                        <a:lnTo>
                          <a:pt x="1331" y="1237"/>
                        </a:lnTo>
                        <a:lnTo>
                          <a:pt x="1337" y="1249"/>
                        </a:lnTo>
                        <a:lnTo>
                          <a:pt x="1344" y="1262"/>
                        </a:lnTo>
                        <a:lnTo>
                          <a:pt x="1350" y="1275"/>
                        </a:lnTo>
                        <a:lnTo>
                          <a:pt x="1354" y="1285"/>
                        </a:lnTo>
                        <a:lnTo>
                          <a:pt x="1322" y="1283"/>
                        </a:lnTo>
                        <a:lnTo>
                          <a:pt x="1288" y="1277"/>
                        </a:lnTo>
                        <a:lnTo>
                          <a:pt x="1252" y="1266"/>
                        </a:lnTo>
                        <a:lnTo>
                          <a:pt x="1216" y="1254"/>
                        </a:lnTo>
                        <a:lnTo>
                          <a:pt x="1178" y="1241"/>
                        </a:lnTo>
                        <a:lnTo>
                          <a:pt x="1142" y="1228"/>
                        </a:lnTo>
                        <a:lnTo>
                          <a:pt x="1110" y="1218"/>
                        </a:lnTo>
                        <a:lnTo>
                          <a:pt x="1080" y="1209"/>
                        </a:lnTo>
                        <a:lnTo>
                          <a:pt x="998" y="1205"/>
                        </a:lnTo>
                        <a:lnTo>
                          <a:pt x="942" y="1196"/>
                        </a:lnTo>
                        <a:lnTo>
                          <a:pt x="923" y="1192"/>
                        </a:lnTo>
                        <a:lnTo>
                          <a:pt x="906" y="1186"/>
                        </a:lnTo>
                        <a:lnTo>
                          <a:pt x="894" y="1177"/>
                        </a:lnTo>
                        <a:lnTo>
                          <a:pt x="883" y="1165"/>
                        </a:lnTo>
                        <a:lnTo>
                          <a:pt x="874" y="1152"/>
                        </a:lnTo>
                        <a:lnTo>
                          <a:pt x="868" y="1135"/>
                        </a:lnTo>
                        <a:lnTo>
                          <a:pt x="860" y="1114"/>
                        </a:lnTo>
                        <a:lnTo>
                          <a:pt x="851" y="1090"/>
                        </a:lnTo>
                        <a:lnTo>
                          <a:pt x="843" y="1063"/>
                        </a:lnTo>
                        <a:lnTo>
                          <a:pt x="830" y="1029"/>
                        </a:lnTo>
                        <a:lnTo>
                          <a:pt x="815" y="991"/>
                        </a:lnTo>
                        <a:lnTo>
                          <a:pt x="796" y="948"/>
                        </a:lnTo>
                        <a:lnTo>
                          <a:pt x="800" y="946"/>
                        </a:lnTo>
                        <a:lnTo>
                          <a:pt x="807" y="946"/>
                        </a:lnTo>
                        <a:lnTo>
                          <a:pt x="813" y="946"/>
                        </a:lnTo>
                        <a:lnTo>
                          <a:pt x="819" y="946"/>
                        </a:lnTo>
                        <a:lnTo>
                          <a:pt x="826" y="946"/>
                        </a:lnTo>
                        <a:lnTo>
                          <a:pt x="832" y="946"/>
                        </a:lnTo>
                        <a:lnTo>
                          <a:pt x="836" y="946"/>
                        </a:lnTo>
                        <a:lnTo>
                          <a:pt x="843" y="946"/>
                        </a:lnTo>
                        <a:lnTo>
                          <a:pt x="864" y="995"/>
                        </a:lnTo>
                        <a:lnTo>
                          <a:pt x="881" y="1033"/>
                        </a:lnTo>
                        <a:lnTo>
                          <a:pt x="892" y="1059"/>
                        </a:lnTo>
                        <a:lnTo>
                          <a:pt x="900" y="1078"/>
                        </a:lnTo>
                        <a:lnTo>
                          <a:pt x="904" y="1090"/>
                        </a:lnTo>
                        <a:lnTo>
                          <a:pt x="909" y="1097"/>
                        </a:lnTo>
                        <a:lnTo>
                          <a:pt x="911" y="1101"/>
                        </a:lnTo>
                        <a:lnTo>
                          <a:pt x="915" y="1105"/>
                        </a:lnTo>
                        <a:lnTo>
                          <a:pt x="913" y="1088"/>
                        </a:lnTo>
                        <a:lnTo>
                          <a:pt x="906" y="1067"/>
                        </a:lnTo>
                        <a:lnTo>
                          <a:pt x="898" y="1044"/>
                        </a:lnTo>
                        <a:lnTo>
                          <a:pt x="887" y="1021"/>
                        </a:lnTo>
                        <a:lnTo>
                          <a:pt x="879" y="997"/>
                        </a:lnTo>
                        <a:lnTo>
                          <a:pt x="868" y="976"/>
                        </a:lnTo>
                        <a:lnTo>
                          <a:pt x="860" y="957"/>
                        </a:lnTo>
                        <a:lnTo>
                          <a:pt x="853" y="944"/>
                        </a:lnTo>
                        <a:lnTo>
                          <a:pt x="858" y="944"/>
                        </a:lnTo>
                        <a:lnTo>
                          <a:pt x="860" y="944"/>
                        </a:lnTo>
                        <a:lnTo>
                          <a:pt x="864" y="944"/>
                        </a:lnTo>
                        <a:lnTo>
                          <a:pt x="868" y="944"/>
                        </a:lnTo>
                        <a:lnTo>
                          <a:pt x="870" y="944"/>
                        </a:lnTo>
                        <a:lnTo>
                          <a:pt x="874" y="944"/>
                        </a:lnTo>
                        <a:lnTo>
                          <a:pt x="879" y="944"/>
                        </a:lnTo>
                        <a:lnTo>
                          <a:pt x="883" y="944"/>
                        </a:lnTo>
                        <a:lnTo>
                          <a:pt x="890" y="959"/>
                        </a:lnTo>
                        <a:lnTo>
                          <a:pt x="898" y="974"/>
                        </a:lnTo>
                        <a:lnTo>
                          <a:pt x="906" y="989"/>
                        </a:lnTo>
                        <a:lnTo>
                          <a:pt x="915" y="1006"/>
                        </a:lnTo>
                        <a:lnTo>
                          <a:pt x="921" y="1021"/>
                        </a:lnTo>
                        <a:lnTo>
                          <a:pt x="930" y="1035"/>
                        </a:lnTo>
                        <a:lnTo>
                          <a:pt x="938" y="1050"/>
                        </a:lnTo>
                        <a:lnTo>
                          <a:pt x="947" y="1067"/>
                        </a:lnTo>
                        <a:lnTo>
                          <a:pt x="945" y="1048"/>
                        </a:lnTo>
                        <a:lnTo>
                          <a:pt x="940" y="1029"/>
                        </a:lnTo>
                        <a:lnTo>
                          <a:pt x="932" y="1012"/>
                        </a:lnTo>
                        <a:lnTo>
                          <a:pt x="923" y="995"/>
                        </a:lnTo>
                        <a:lnTo>
                          <a:pt x="915" y="978"/>
                        </a:lnTo>
                        <a:lnTo>
                          <a:pt x="906" y="961"/>
                        </a:lnTo>
                        <a:lnTo>
                          <a:pt x="902" y="946"/>
                        </a:lnTo>
                        <a:lnTo>
                          <a:pt x="900" y="931"/>
                        </a:lnTo>
                        <a:lnTo>
                          <a:pt x="902" y="929"/>
                        </a:lnTo>
                        <a:lnTo>
                          <a:pt x="902" y="927"/>
                        </a:lnTo>
                        <a:lnTo>
                          <a:pt x="904" y="925"/>
                        </a:lnTo>
                        <a:lnTo>
                          <a:pt x="906" y="923"/>
                        </a:lnTo>
                        <a:lnTo>
                          <a:pt x="909" y="923"/>
                        </a:lnTo>
                        <a:lnTo>
                          <a:pt x="911" y="921"/>
                        </a:lnTo>
                        <a:lnTo>
                          <a:pt x="913" y="919"/>
                        </a:lnTo>
                        <a:lnTo>
                          <a:pt x="915" y="917"/>
                        </a:lnTo>
                        <a:lnTo>
                          <a:pt x="853" y="904"/>
                        </a:lnTo>
                        <a:lnTo>
                          <a:pt x="798" y="893"/>
                        </a:lnTo>
                        <a:lnTo>
                          <a:pt x="773" y="887"/>
                        </a:lnTo>
                        <a:lnTo>
                          <a:pt x="752" y="880"/>
                        </a:lnTo>
                        <a:lnTo>
                          <a:pt x="730" y="874"/>
                        </a:lnTo>
                        <a:lnTo>
                          <a:pt x="711" y="866"/>
                        </a:lnTo>
                        <a:lnTo>
                          <a:pt x="694" y="855"/>
                        </a:lnTo>
                        <a:lnTo>
                          <a:pt x="679" y="842"/>
                        </a:lnTo>
                        <a:lnTo>
                          <a:pt x="667" y="828"/>
                        </a:lnTo>
                        <a:lnTo>
                          <a:pt x="656" y="810"/>
                        </a:lnTo>
                        <a:lnTo>
                          <a:pt x="647" y="789"/>
                        </a:lnTo>
                        <a:lnTo>
                          <a:pt x="641" y="764"/>
                        </a:lnTo>
                        <a:lnTo>
                          <a:pt x="637" y="734"/>
                        </a:lnTo>
                        <a:lnTo>
                          <a:pt x="635" y="698"/>
                        </a:lnTo>
                        <a:lnTo>
                          <a:pt x="650" y="652"/>
                        </a:lnTo>
                        <a:lnTo>
                          <a:pt x="665" y="609"/>
                        </a:lnTo>
                        <a:lnTo>
                          <a:pt x="679" y="571"/>
                        </a:lnTo>
                        <a:lnTo>
                          <a:pt x="694" y="535"/>
                        </a:lnTo>
                        <a:lnTo>
                          <a:pt x="709" y="503"/>
                        </a:lnTo>
                        <a:lnTo>
                          <a:pt x="726" y="476"/>
                        </a:lnTo>
                        <a:lnTo>
                          <a:pt x="745" y="450"/>
                        </a:lnTo>
                        <a:lnTo>
                          <a:pt x="766" y="429"/>
                        </a:lnTo>
                        <a:lnTo>
                          <a:pt x="777" y="421"/>
                        </a:lnTo>
                        <a:lnTo>
                          <a:pt x="787" y="412"/>
                        </a:lnTo>
                        <a:lnTo>
                          <a:pt x="800" y="403"/>
                        </a:lnTo>
                        <a:lnTo>
                          <a:pt x="813" y="397"/>
                        </a:lnTo>
                        <a:lnTo>
                          <a:pt x="828" y="393"/>
                        </a:lnTo>
                        <a:lnTo>
                          <a:pt x="843" y="386"/>
                        </a:lnTo>
                        <a:lnTo>
                          <a:pt x="858" y="384"/>
                        </a:lnTo>
                        <a:lnTo>
                          <a:pt x="874" y="380"/>
                        </a:lnTo>
                        <a:lnTo>
                          <a:pt x="909" y="378"/>
                        </a:lnTo>
                        <a:lnTo>
                          <a:pt x="949" y="378"/>
                        </a:lnTo>
                        <a:lnTo>
                          <a:pt x="993" y="382"/>
                        </a:lnTo>
                        <a:lnTo>
                          <a:pt x="1040" y="389"/>
                        </a:lnTo>
                        <a:lnTo>
                          <a:pt x="1040" y="386"/>
                        </a:lnTo>
                        <a:lnTo>
                          <a:pt x="1040" y="384"/>
                        </a:lnTo>
                        <a:lnTo>
                          <a:pt x="1040" y="382"/>
                        </a:lnTo>
                        <a:lnTo>
                          <a:pt x="1040" y="380"/>
                        </a:lnTo>
                        <a:lnTo>
                          <a:pt x="1038" y="378"/>
                        </a:lnTo>
                        <a:lnTo>
                          <a:pt x="1006" y="365"/>
                        </a:lnTo>
                        <a:lnTo>
                          <a:pt x="972" y="359"/>
                        </a:lnTo>
                        <a:lnTo>
                          <a:pt x="942" y="355"/>
                        </a:lnTo>
                        <a:lnTo>
                          <a:pt x="913" y="353"/>
                        </a:lnTo>
                        <a:lnTo>
                          <a:pt x="883" y="355"/>
                        </a:lnTo>
                        <a:lnTo>
                          <a:pt x="853" y="359"/>
                        </a:lnTo>
                        <a:lnTo>
                          <a:pt x="824" y="365"/>
                        </a:lnTo>
                        <a:lnTo>
                          <a:pt x="792" y="374"/>
                        </a:lnTo>
                        <a:lnTo>
                          <a:pt x="792" y="367"/>
                        </a:lnTo>
                        <a:lnTo>
                          <a:pt x="794" y="363"/>
                        </a:lnTo>
                        <a:lnTo>
                          <a:pt x="798" y="357"/>
                        </a:lnTo>
                        <a:lnTo>
                          <a:pt x="800" y="353"/>
                        </a:lnTo>
                        <a:lnTo>
                          <a:pt x="811" y="344"/>
                        </a:lnTo>
                        <a:lnTo>
                          <a:pt x="826" y="336"/>
                        </a:lnTo>
                        <a:lnTo>
                          <a:pt x="860" y="321"/>
                        </a:lnTo>
                        <a:lnTo>
                          <a:pt x="902" y="308"/>
                        </a:lnTo>
                        <a:lnTo>
                          <a:pt x="945" y="297"/>
                        </a:lnTo>
                        <a:lnTo>
                          <a:pt x="983" y="289"/>
                        </a:lnTo>
                        <a:lnTo>
                          <a:pt x="1000" y="285"/>
                        </a:lnTo>
                        <a:lnTo>
                          <a:pt x="1012" y="278"/>
                        </a:lnTo>
                        <a:lnTo>
                          <a:pt x="1023" y="274"/>
                        </a:lnTo>
                        <a:lnTo>
                          <a:pt x="1032" y="270"/>
                        </a:lnTo>
                        <a:lnTo>
                          <a:pt x="1019" y="264"/>
                        </a:lnTo>
                        <a:lnTo>
                          <a:pt x="1006" y="261"/>
                        </a:lnTo>
                        <a:lnTo>
                          <a:pt x="989" y="261"/>
                        </a:lnTo>
                        <a:lnTo>
                          <a:pt x="972" y="261"/>
                        </a:lnTo>
                        <a:lnTo>
                          <a:pt x="953" y="266"/>
                        </a:lnTo>
                        <a:lnTo>
                          <a:pt x="934" y="270"/>
                        </a:lnTo>
                        <a:lnTo>
                          <a:pt x="915" y="276"/>
                        </a:lnTo>
                        <a:lnTo>
                          <a:pt x="894" y="283"/>
                        </a:lnTo>
                        <a:lnTo>
                          <a:pt x="853" y="299"/>
                        </a:lnTo>
                        <a:lnTo>
                          <a:pt x="815" y="319"/>
                        </a:lnTo>
                        <a:lnTo>
                          <a:pt x="783" y="336"/>
                        </a:lnTo>
                        <a:lnTo>
                          <a:pt x="760" y="353"/>
                        </a:lnTo>
                        <a:lnTo>
                          <a:pt x="756" y="361"/>
                        </a:lnTo>
                        <a:lnTo>
                          <a:pt x="752" y="367"/>
                        </a:lnTo>
                        <a:lnTo>
                          <a:pt x="745" y="372"/>
                        </a:lnTo>
                        <a:lnTo>
                          <a:pt x="741" y="376"/>
                        </a:lnTo>
                        <a:lnTo>
                          <a:pt x="734" y="378"/>
                        </a:lnTo>
                        <a:lnTo>
                          <a:pt x="726" y="378"/>
                        </a:lnTo>
                        <a:lnTo>
                          <a:pt x="720" y="378"/>
                        </a:lnTo>
                        <a:lnTo>
                          <a:pt x="713" y="376"/>
                        </a:lnTo>
                        <a:lnTo>
                          <a:pt x="696" y="370"/>
                        </a:lnTo>
                        <a:lnTo>
                          <a:pt x="681" y="359"/>
                        </a:lnTo>
                        <a:lnTo>
                          <a:pt x="665" y="348"/>
                        </a:lnTo>
                        <a:lnTo>
                          <a:pt x="647" y="336"/>
                        </a:lnTo>
                        <a:lnTo>
                          <a:pt x="630" y="325"/>
                        </a:lnTo>
                        <a:lnTo>
                          <a:pt x="616" y="314"/>
                        </a:lnTo>
                        <a:lnTo>
                          <a:pt x="601" y="306"/>
                        </a:lnTo>
                        <a:lnTo>
                          <a:pt x="586" y="302"/>
                        </a:lnTo>
                        <a:lnTo>
                          <a:pt x="579" y="302"/>
                        </a:lnTo>
                        <a:lnTo>
                          <a:pt x="575" y="302"/>
                        </a:lnTo>
                        <a:lnTo>
                          <a:pt x="569" y="304"/>
                        </a:lnTo>
                        <a:lnTo>
                          <a:pt x="565" y="306"/>
                        </a:lnTo>
                        <a:lnTo>
                          <a:pt x="560" y="312"/>
                        </a:lnTo>
                        <a:lnTo>
                          <a:pt x="556" y="319"/>
                        </a:lnTo>
                        <a:lnTo>
                          <a:pt x="554" y="327"/>
                        </a:lnTo>
                        <a:lnTo>
                          <a:pt x="552" y="338"/>
                        </a:lnTo>
                        <a:lnTo>
                          <a:pt x="575" y="340"/>
                        </a:lnTo>
                        <a:lnTo>
                          <a:pt x="601" y="344"/>
                        </a:lnTo>
                        <a:lnTo>
                          <a:pt x="628" y="353"/>
                        </a:lnTo>
                        <a:lnTo>
                          <a:pt x="654" y="363"/>
                        </a:lnTo>
                        <a:lnTo>
                          <a:pt x="667" y="372"/>
                        </a:lnTo>
                        <a:lnTo>
                          <a:pt x="677" y="378"/>
                        </a:lnTo>
                        <a:lnTo>
                          <a:pt x="688" y="389"/>
                        </a:lnTo>
                        <a:lnTo>
                          <a:pt x="696" y="399"/>
                        </a:lnTo>
                        <a:lnTo>
                          <a:pt x="703" y="410"/>
                        </a:lnTo>
                        <a:lnTo>
                          <a:pt x="709" y="425"/>
                        </a:lnTo>
                        <a:lnTo>
                          <a:pt x="711" y="437"/>
                        </a:lnTo>
                        <a:lnTo>
                          <a:pt x="713" y="454"/>
                        </a:lnTo>
                        <a:lnTo>
                          <a:pt x="705" y="454"/>
                        </a:lnTo>
                        <a:lnTo>
                          <a:pt x="690" y="450"/>
                        </a:lnTo>
                        <a:lnTo>
                          <a:pt x="669" y="442"/>
                        </a:lnTo>
                        <a:lnTo>
                          <a:pt x="645" y="431"/>
                        </a:lnTo>
                        <a:lnTo>
                          <a:pt x="622" y="421"/>
                        </a:lnTo>
                        <a:lnTo>
                          <a:pt x="601" y="412"/>
                        </a:lnTo>
                        <a:lnTo>
                          <a:pt x="584" y="403"/>
                        </a:lnTo>
                        <a:lnTo>
                          <a:pt x="573" y="399"/>
                        </a:lnTo>
                        <a:lnTo>
                          <a:pt x="571" y="401"/>
                        </a:lnTo>
                        <a:lnTo>
                          <a:pt x="571" y="403"/>
                        </a:lnTo>
                        <a:lnTo>
                          <a:pt x="569" y="403"/>
                        </a:lnTo>
                        <a:lnTo>
                          <a:pt x="569" y="405"/>
                        </a:lnTo>
                        <a:lnTo>
                          <a:pt x="582" y="418"/>
                        </a:lnTo>
                        <a:lnTo>
                          <a:pt x="597" y="431"/>
                        </a:lnTo>
                        <a:lnTo>
                          <a:pt x="609" y="442"/>
                        </a:lnTo>
                        <a:lnTo>
                          <a:pt x="624" y="452"/>
                        </a:lnTo>
                        <a:lnTo>
                          <a:pt x="639" y="461"/>
                        </a:lnTo>
                        <a:lnTo>
                          <a:pt x="654" y="471"/>
                        </a:lnTo>
                        <a:lnTo>
                          <a:pt x="673" y="480"/>
                        </a:lnTo>
                        <a:lnTo>
                          <a:pt x="694" y="488"/>
                        </a:lnTo>
                        <a:lnTo>
                          <a:pt x="690" y="505"/>
                        </a:lnTo>
                        <a:lnTo>
                          <a:pt x="684" y="518"/>
                        </a:lnTo>
                        <a:lnTo>
                          <a:pt x="677" y="533"/>
                        </a:lnTo>
                        <a:lnTo>
                          <a:pt x="671" y="548"/>
                        </a:lnTo>
                        <a:lnTo>
                          <a:pt x="654" y="575"/>
                        </a:lnTo>
                        <a:lnTo>
                          <a:pt x="637" y="603"/>
                        </a:lnTo>
                        <a:lnTo>
                          <a:pt x="620" y="630"/>
                        </a:lnTo>
                        <a:lnTo>
                          <a:pt x="603" y="660"/>
                        </a:lnTo>
                        <a:lnTo>
                          <a:pt x="597" y="675"/>
                        </a:lnTo>
                        <a:lnTo>
                          <a:pt x="590" y="690"/>
                        </a:lnTo>
                        <a:lnTo>
                          <a:pt x="586" y="707"/>
                        </a:lnTo>
                        <a:lnTo>
                          <a:pt x="582" y="724"/>
                        </a:lnTo>
                        <a:lnTo>
                          <a:pt x="569" y="728"/>
                        </a:lnTo>
                        <a:lnTo>
                          <a:pt x="556" y="736"/>
                        </a:lnTo>
                        <a:lnTo>
                          <a:pt x="541" y="745"/>
                        </a:lnTo>
                        <a:lnTo>
                          <a:pt x="529" y="755"/>
                        </a:lnTo>
                        <a:lnTo>
                          <a:pt x="516" y="766"/>
                        </a:lnTo>
                        <a:lnTo>
                          <a:pt x="505" y="777"/>
                        </a:lnTo>
                        <a:lnTo>
                          <a:pt x="497" y="785"/>
                        </a:lnTo>
                        <a:lnTo>
                          <a:pt x="492" y="796"/>
                        </a:lnTo>
                        <a:lnTo>
                          <a:pt x="503" y="794"/>
                        </a:lnTo>
                        <a:lnTo>
                          <a:pt x="516" y="791"/>
                        </a:lnTo>
                        <a:lnTo>
                          <a:pt x="529" y="785"/>
                        </a:lnTo>
                        <a:lnTo>
                          <a:pt x="541" y="781"/>
                        </a:lnTo>
                        <a:lnTo>
                          <a:pt x="554" y="777"/>
                        </a:lnTo>
                        <a:lnTo>
                          <a:pt x="567" y="772"/>
                        </a:lnTo>
                        <a:lnTo>
                          <a:pt x="577" y="770"/>
                        </a:lnTo>
                        <a:lnTo>
                          <a:pt x="586" y="770"/>
                        </a:lnTo>
                        <a:lnTo>
                          <a:pt x="584" y="783"/>
                        </a:lnTo>
                        <a:lnTo>
                          <a:pt x="577" y="794"/>
                        </a:lnTo>
                        <a:lnTo>
                          <a:pt x="569" y="804"/>
                        </a:lnTo>
                        <a:lnTo>
                          <a:pt x="558" y="813"/>
                        </a:lnTo>
                        <a:lnTo>
                          <a:pt x="548" y="823"/>
                        </a:lnTo>
                        <a:lnTo>
                          <a:pt x="537" y="832"/>
                        </a:lnTo>
                        <a:lnTo>
                          <a:pt x="524" y="838"/>
                        </a:lnTo>
                        <a:lnTo>
                          <a:pt x="514" y="847"/>
                        </a:lnTo>
                        <a:lnTo>
                          <a:pt x="514" y="849"/>
                        </a:lnTo>
                        <a:lnTo>
                          <a:pt x="514" y="851"/>
                        </a:lnTo>
                        <a:lnTo>
                          <a:pt x="514" y="853"/>
                        </a:lnTo>
                        <a:lnTo>
                          <a:pt x="514" y="855"/>
                        </a:lnTo>
                        <a:lnTo>
                          <a:pt x="514" y="857"/>
                        </a:lnTo>
                        <a:lnTo>
                          <a:pt x="514" y="859"/>
                        </a:lnTo>
                        <a:lnTo>
                          <a:pt x="514" y="861"/>
                        </a:lnTo>
                        <a:lnTo>
                          <a:pt x="527" y="859"/>
                        </a:lnTo>
                        <a:lnTo>
                          <a:pt x="539" y="855"/>
                        </a:lnTo>
                        <a:lnTo>
                          <a:pt x="552" y="849"/>
                        </a:lnTo>
                        <a:lnTo>
                          <a:pt x="563" y="842"/>
                        </a:lnTo>
                        <a:lnTo>
                          <a:pt x="573" y="836"/>
                        </a:lnTo>
                        <a:lnTo>
                          <a:pt x="584" y="830"/>
                        </a:lnTo>
                        <a:lnTo>
                          <a:pt x="595" y="828"/>
                        </a:lnTo>
                        <a:lnTo>
                          <a:pt x="605" y="828"/>
                        </a:lnTo>
                        <a:lnTo>
                          <a:pt x="614" y="840"/>
                        </a:lnTo>
                        <a:lnTo>
                          <a:pt x="622" y="851"/>
                        </a:lnTo>
                        <a:lnTo>
                          <a:pt x="630" y="861"/>
                        </a:lnTo>
                        <a:lnTo>
                          <a:pt x="641" y="872"/>
                        </a:lnTo>
                        <a:lnTo>
                          <a:pt x="654" y="880"/>
                        </a:lnTo>
                        <a:lnTo>
                          <a:pt x="667" y="891"/>
                        </a:lnTo>
                        <a:lnTo>
                          <a:pt x="681" y="900"/>
                        </a:lnTo>
                        <a:lnTo>
                          <a:pt x="696" y="910"/>
                        </a:lnTo>
                        <a:lnTo>
                          <a:pt x="703" y="927"/>
                        </a:lnTo>
                        <a:lnTo>
                          <a:pt x="711" y="944"/>
                        </a:lnTo>
                        <a:lnTo>
                          <a:pt x="717" y="961"/>
                        </a:lnTo>
                        <a:lnTo>
                          <a:pt x="726" y="980"/>
                        </a:lnTo>
                        <a:lnTo>
                          <a:pt x="734" y="997"/>
                        </a:lnTo>
                        <a:lnTo>
                          <a:pt x="741" y="1014"/>
                        </a:lnTo>
                        <a:lnTo>
                          <a:pt x="749" y="1033"/>
                        </a:lnTo>
                        <a:lnTo>
                          <a:pt x="756" y="1050"/>
                        </a:lnTo>
                        <a:lnTo>
                          <a:pt x="758" y="1050"/>
                        </a:lnTo>
                        <a:lnTo>
                          <a:pt x="760" y="1050"/>
                        </a:lnTo>
                        <a:lnTo>
                          <a:pt x="762" y="1050"/>
                        </a:lnTo>
                        <a:lnTo>
                          <a:pt x="764" y="1050"/>
                        </a:lnTo>
                        <a:lnTo>
                          <a:pt x="766" y="1050"/>
                        </a:lnTo>
                        <a:lnTo>
                          <a:pt x="758" y="1033"/>
                        </a:lnTo>
                        <a:lnTo>
                          <a:pt x="752" y="1018"/>
                        </a:lnTo>
                        <a:lnTo>
                          <a:pt x="745" y="1003"/>
                        </a:lnTo>
                        <a:lnTo>
                          <a:pt x="739" y="989"/>
                        </a:lnTo>
                        <a:lnTo>
                          <a:pt x="734" y="974"/>
                        </a:lnTo>
                        <a:lnTo>
                          <a:pt x="728" y="961"/>
                        </a:lnTo>
                        <a:lnTo>
                          <a:pt x="724" y="946"/>
                        </a:lnTo>
                        <a:lnTo>
                          <a:pt x="720" y="931"/>
                        </a:lnTo>
                        <a:lnTo>
                          <a:pt x="726" y="931"/>
                        </a:lnTo>
                        <a:lnTo>
                          <a:pt x="732" y="934"/>
                        </a:lnTo>
                        <a:lnTo>
                          <a:pt x="739" y="936"/>
                        </a:lnTo>
                        <a:lnTo>
                          <a:pt x="745" y="942"/>
                        </a:lnTo>
                        <a:lnTo>
                          <a:pt x="758" y="955"/>
                        </a:lnTo>
                        <a:lnTo>
                          <a:pt x="771" y="974"/>
                        </a:lnTo>
                        <a:lnTo>
                          <a:pt x="781" y="993"/>
                        </a:lnTo>
                        <a:lnTo>
                          <a:pt x="790" y="1012"/>
                        </a:lnTo>
                        <a:lnTo>
                          <a:pt x="796" y="1031"/>
                        </a:lnTo>
                        <a:lnTo>
                          <a:pt x="800" y="1048"/>
                        </a:lnTo>
                        <a:lnTo>
                          <a:pt x="792" y="1054"/>
                        </a:lnTo>
                        <a:lnTo>
                          <a:pt x="783" y="1061"/>
                        </a:lnTo>
                        <a:lnTo>
                          <a:pt x="777" y="1067"/>
                        </a:lnTo>
                        <a:lnTo>
                          <a:pt x="771" y="1071"/>
                        </a:lnTo>
                        <a:lnTo>
                          <a:pt x="762" y="1076"/>
                        </a:lnTo>
                        <a:lnTo>
                          <a:pt x="756" y="1080"/>
                        </a:lnTo>
                        <a:lnTo>
                          <a:pt x="747" y="1082"/>
                        </a:lnTo>
                        <a:lnTo>
                          <a:pt x="736" y="1084"/>
                        </a:lnTo>
                        <a:lnTo>
                          <a:pt x="724" y="1067"/>
                        </a:lnTo>
                        <a:lnTo>
                          <a:pt x="715" y="1048"/>
                        </a:lnTo>
                        <a:lnTo>
                          <a:pt x="707" y="1029"/>
                        </a:lnTo>
                        <a:lnTo>
                          <a:pt x="698" y="1008"/>
                        </a:lnTo>
                        <a:lnTo>
                          <a:pt x="692" y="989"/>
                        </a:lnTo>
                        <a:lnTo>
                          <a:pt x="686" y="970"/>
                        </a:lnTo>
                        <a:lnTo>
                          <a:pt x="681" y="951"/>
                        </a:lnTo>
                        <a:lnTo>
                          <a:pt x="675" y="931"/>
                        </a:lnTo>
                        <a:lnTo>
                          <a:pt x="673" y="931"/>
                        </a:lnTo>
                        <a:lnTo>
                          <a:pt x="671" y="931"/>
                        </a:lnTo>
                        <a:lnTo>
                          <a:pt x="669" y="931"/>
                        </a:lnTo>
                        <a:lnTo>
                          <a:pt x="667" y="931"/>
                        </a:lnTo>
                        <a:lnTo>
                          <a:pt x="665" y="931"/>
                        </a:lnTo>
                        <a:lnTo>
                          <a:pt x="662" y="931"/>
                        </a:lnTo>
                        <a:lnTo>
                          <a:pt x="667" y="948"/>
                        </a:lnTo>
                        <a:lnTo>
                          <a:pt x="673" y="967"/>
                        </a:lnTo>
                        <a:lnTo>
                          <a:pt x="681" y="989"/>
                        </a:lnTo>
                        <a:lnTo>
                          <a:pt x="690" y="1008"/>
                        </a:lnTo>
                        <a:lnTo>
                          <a:pt x="701" y="1027"/>
                        </a:lnTo>
                        <a:lnTo>
                          <a:pt x="709" y="1048"/>
                        </a:lnTo>
                        <a:lnTo>
                          <a:pt x="717" y="1069"/>
                        </a:lnTo>
                        <a:lnTo>
                          <a:pt x="722" y="1088"/>
                        </a:lnTo>
                        <a:lnTo>
                          <a:pt x="722" y="1090"/>
                        </a:lnTo>
                        <a:lnTo>
                          <a:pt x="720" y="1090"/>
                        </a:lnTo>
                        <a:lnTo>
                          <a:pt x="717" y="1092"/>
                        </a:lnTo>
                        <a:lnTo>
                          <a:pt x="715" y="1092"/>
                        </a:lnTo>
                        <a:lnTo>
                          <a:pt x="713" y="1092"/>
                        </a:lnTo>
                        <a:lnTo>
                          <a:pt x="709" y="1092"/>
                        </a:lnTo>
                        <a:lnTo>
                          <a:pt x="705" y="1092"/>
                        </a:lnTo>
                        <a:lnTo>
                          <a:pt x="696" y="1073"/>
                        </a:lnTo>
                        <a:lnTo>
                          <a:pt x="690" y="1057"/>
                        </a:lnTo>
                        <a:lnTo>
                          <a:pt x="684" y="1040"/>
                        </a:lnTo>
                        <a:lnTo>
                          <a:pt x="677" y="1025"/>
                        </a:lnTo>
                        <a:lnTo>
                          <a:pt x="671" y="1010"/>
                        </a:lnTo>
                        <a:lnTo>
                          <a:pt x="667" y="993"/>
                        </a:lnTo>
                        <a:lnTo>
                          <a:pt x="660" y="980"/>
                        </a:lnTo>
                        <a:lnTo>
                          <a:pt x="656" y="965"/>
                        </a:lnTo>
                        <a:lnTo>
                          <a:pt x="654" y="965"/>
                        </a:lnTo>
                        <a:lnTo>
                          <a:pt x="652" y="965"/>
                        </a:lnTo>
                        <a:lnTo>
                          <a:pt x="650" y="965"/>
                        </a:lnTo>
                        <a:lnTo>
                          <a:pt x="647" y="965"/>
                        </a:lnTo>
                        <a:lnTo>
                          <a:pt x="647" y="967"/>
                        </a:lnTo>
                        <a:lnTo>
                          <a:pt x="645" y="967"/>
                        </a:lnTo>
                        <a:lnTo>
                          <a:pt x="650" y="982"/>
                        </a:lnTo>
                        <a:lnTo>
                          <a:pt x="656" y="997"/>
                        </a:lnTo>
                        <a:lnTo>
                          <a:pt x="662" y="1014"/>
                        </a:lnTo>
                        <a:lnTo>
                          <a:pt x="671" y="1033"/>
                        </a:lnTo>
                        <a:lnTo>
                          <a:pt x="679" y="1050"/>
                        </a:lnTo>
                        <a:lnTo>
                          <a:pt x="684" y="1069"/>
                        </a:lnTo>
                        <a:lnTo>
                          <a:pt x="690" y="1086"/>
                        </a:lnTo>
                        <a:lnTo>
                          <a:pt x="690" y="1103"/>
                        </a:lnTo>
                        <a:lnTo>
                          <a:pt x="688" y="1105"/>
                        </a:lnTo>
                        <a:lnTo>
                          <a:pt x="686" y="1105"/>
                        </a:lnTo>
                        <a:lnTo>
                          <a:pt x="684" y="1105"/>
                        </a:lnTo>
                        <a:lnTo>
                          <a:pt x="681" y="1105"/>
                        </a:lnTo>
                        <a:lnTo>
                          <a:pt x="677" y="1105"/>
                        </a:lnTo>
                        <a:lnTo>
                          <a:pt x="673" y="1105"/>
                        </a:lnTo>
                        <a:lnTo>
                          <a:pt x="665" y="1092"/>
                        </a:lnTo>
                        <a:lnTo>
                          <a:pt x="658" y="1078"/>
                        </a:lnTo>
                        <a:lnTo>
                          <a:pt x="652" y="1065"/>
                        </a:lnTo>
                        <a:lnTo>
                          <a:pt x="645" y="1052"/>
                        </a:lnTo>
                        <a:lnTo>
                          <a:pt x="639" y="1040"/>
                        </a:lnTo>
                        <a:lnTo>
                          <a:pt x="635" y="1027"/>
                        </a:lnTo>
                        <a:lnTo>
                          <a:pt x="628" y="1016"/>
                        </a:lnTo>
                        <a:lnTo>
                          <a:pt x="624" y="1003"/>
                        </a:lnTo>
                        <a:lnTo>
                          <a:pt x="622" y="1003"/>
                        </a:lnTo>
                        <a:lnTo>
                          <a:pt x="620" y="1003"/>
                        </a:lnTo>
                        <a:lnTo>
                          <a:pt x="620" y="1006"/>
                        </a:lnTo>
                        <a:lnTo>
                          <a:pt x="618" y="1006"/>
                        </a:lnTo>
                        <a:lnTo>
                          <a:pt x="616" y="1006"/>
                        </a:lnTo>
                        <a:lnTo>
                          <a:pt x="614" y="1006"/>
                        </a:lnTo>
                        <a:lnTo>
                          <a:pt x="616" y="1018"/>
                        </a:lnTo>
                        <a:lnTo>
                          <a:pt x="622" y="1031"/>
                        </a:lnTo>
                        <a:lnTo>
                          <a:pt x="628" y="1048"/>
                        </a:lnTo>
                        <a:lnTo>
                          <a:pt x="637" y="1063"/>
                        </a:lnTo>
                        <a:lnTo>
                          <a:pt x="643" y="1078"/>
                        </a:lnTo>
                        <a:lnTo>
                          <a:pt x="650" y="1092"/>
                        </a:lnTo>
                        <a:lnTo>
                          <a:pt x="654" y="1105"/>
                        </a:lnTo>
                        <a:lnTo>
                          <a:pt x="654" y="1116"/>
                        </a:lnTo>
                        <a:lnTo>
                          <a:pt x="647" y="1116"/>
                        </a:lnTo>
                        <a:lnTo>
                          <a:pt x="641" y="1118"/>
                        </a:lnTo>
                        <a:lnTo>
                          <a:pt x="635" y="1118"/>
                        </a:lnTo>
                        <a:lnTo>
                          <a:pt x="628" y="1118"/>
                        </a:lnTo>
                        <a:lnTo>
                          <a:pt x="622" y="1120"/>
                        </a:lnTo>
                        <a:lnTo>
                          <a:pt x="614" y="1120"/>
                        </a:lnTo>
                        <a:lnTo>
                          <a:pt x="607" y="1122"/>
                        </a:lnTo>
                        <a:lnTo>
                          <a:pt x="601" y="1122"/>
                        </a:lnTo>
                        <a:lnTo>
                          <a:pt x="597" y="1114"/>
                        </a:lnTo>
                        <a:lnTo>
                          <a:pt x="592" y="1107"/>
                        </a:lnTo>
                        <a:lnTo>
                          <a:pt x="586" y="1099"/>
                        </a:lnTo>
                        <a:lnTo>
                          <a:pt x="582" y="1090"/>
                        </a:lnTo>
                        <a:lnTo>
                          <a:pt x="577" y="1082"/>
                        </a:lnTo>
                        <a:lnTo>
                          <a:pt x="573" y="1076"/>
                        </a:lnTo>
                        <a:lnTo>
                          <a:pt x="567" y="1067"/>
                        </a:lnTo>
                        <a:lnTo>
                          <a:pt x="563" y="1059"/>
                        </a:lnTo>
                        <a:lnTo>
                          <a:pt x="563" y="1065"/>
                        </a:lnTo>
                        <a:lnTo>
                          <a:pt x="565" y="1071"/>
                        </a:lnTo>
                        <a:lnTo>
                          <a:pt x="567" y="1078"/>
                        </a:lnTo>
                        <a:lnTo>
                          <a:pt x="569" y="1086"/>
                        </a:lnTo>
                        <a:lnTo>
                          <a:pt x="571" y="1095"/>
                        </a:lnTo>
                        <a:lnTo>
                          <a:pt x="573" y="1103"/>
                        </a:lnTo>
                        <a:lnTo>
                          <a:pt x="575" y="1112"/>
                        </a:lnTo>
                        <a:lnTo>
                          <a:pt x="577" y="1122"/>
                        </a:lnTo>
                        <a:lnTo>
                          <a:pt x="535" y="1124"/>
                        </a:lnTo>
                        <a:lnTo>
                          <a:pt x="488" y="1124"/>
                        </a:lnTo>
                        <a:lnTo>
                          <a:pt x="440" y="1122"/>
                        </a:lnTo>
                        <a:lnTo>
                          <a:pt x="391" y="1118"/>
                        </a:lnTo>
                        <a:lnTo>
                          <a:pt x="342" y="1110"/>
                        </a:lnTo>
                        <a:lnTo>
                          <a:pt x="297" y="1099"/>
                        </a:lnTo>
                        <a:lnTo>
                          <a:pt x="255" y="1086"/>
                        </a:lnTo>
                        <a:lnTo>
                          <a:pt x="219" y="1071"/>
                        </a:lnTo>
                        <a:lnTo>
                          <a:pt x="204" y="1035"/>
                        </a:lnTo>
                        <a:lnTo>
                          <a:pt x="187" y="995"/>
                        </a:lnTo>
                        <a:lnTo>
                          <a:pt x="168" y="955"/>
                        </a:lnTo>
                        <a:lnTo>
                          <a:pt x="147" y="912"/>
                        </a:lnTo>
                        <a:lnTo>
                          <a:pt x="130" y="872"/>
                        </a:lnTo>
                        <a:lnTo>
                          <a:pt x="113" y="832"/>
                        </a:lnTo>
                        <a:lnTo>
                          <a:pt x="100" y="798"/>
                        </a:lnTo>
                        <a:lnTo>
                          <a:pt x="91" y="766"/>
                        </a:lnTo>
                        <a:lnTo>
                          <a:pt x="110" y="770"/>
                        </a:lnTo>
                        <a:lnTo>
                          <a:pt x="127" y="772"/>
                        </a:lnTo>
                        <a:lnTo>
                          <a:pt x="145" y="774"/>
                        </a:lnTo>
                        <a:lnTo>
                          <a:pt x="161" y="779"/>
                        </a:lnTo>
                        <a:lnTo>
                          <a:pt x="178" y="781"/>
                        </a:lnTo>
                        <a:lnTo>
                          <a:pt x="195" y="783"/>
                        </a:lnTo>
                        <a:lnTo>
                          <a:pt x="215" y="783"/>
                        </a:lnTo>
                        <a:lnTo>
                          <a:pt x="234" y="783"/>
                        </a:lnTo>
                        <a:lnTo>
                          <a:pt x="236" y="781"/>
                        </a:lnTo>
                        <a:lnTo>
                          <a:pt x="238" y="779"/>
                        </a:lnTo>
                        <a:lnTo>
                          <a:pt x="187" y="755"/>
                        </a:lnTo>
                        <a:lnTo>
                          <a:pt x="140" y="734"/>
                        </a:lnTo>
                        <a:lnTo>
                          <a:pt x="121" y="724"/>
                        </a:lnTo>
                        <a:lnTo>
                          <a:pt x="100" y="713"/>
                        </a:lnTo>
                        <a:lnTo>
                          <a:pt x="83" y="700"/>
                        </a:lnTo>
                        <a:lnTo>
                          <a:pt x="66" y="688"/>
                        </a:lnTo>
                        <a:lnTo>
                          <a:pt x="51" y="675"/>
                        </a:lnTo>
                        <a:lnTo>
                          <a:pt x="38" y="660"/>
                        </a:lnTo>
                        <a:lnTo>
                          <a:pt x="26" y="643"/>
                        </a:lnTo>
                        <a:lnTo>
                          <a:pt x="17" y="624"/>
                        </a:lnTo>
                        <a:lnTo>
                          <a:pt x="9" y="605"/>
                        </a:lnTo>
                        <a:lnTo>
                          <a:pt x="4" y="582"/>
                        </a:lnTo>
                        <a:lnTo>
                          <a:pt x="0" y="554"/>
                        </a:lnTo>
                        <a:lnTo>
                          <a:pt x="0" y="524"/>
                        </a:lnTo>
                        <a:lnTo>
                          <a:pt x="47" y="469"/>
                        </a:lnTo>
                        <a:lnTo>
                          <a:pt x="98" y="408"/>
                        </a:lnTo>
                        <a:lnTo>
                          <a:pt x="147" y="344"/>
                        </a:lnTo>
                        <a:lnTo>
                          <a:pt x="195" y="278"/>
                        </a:lnTo>
                        <a:lnTo>
                          <a:pt x="219" y="242"/>
                        </a:lnTo>
                        <a:lnTo>
                          <a:pt x="240" y="208"/>
                        </a:lnTo>
                        <a:lnTo>
                          <a:pt x="261" y="174"/>
                        </a:lnTo>
                        <a:lnTo>
                          <a:pt x="280" y="138"/>
                        </a:lnTo>
                        <a:lnTo>
                          <a:pt x="297" y="104"/>
                        </a:lnTo>
                        <a:lnTo>
                          <a:pt x="312" y="71"/>
                        </a:lnTo>
                        <a:lnTo>
                          <a:pt x="327" y="35"/>
                        </a:lnTo>
                        <a:lnTo>
                          <a:pt x="338" y="0"/>
                        </a:lnTo>
                        <a:lnTo>
                          <a:pt x="372" y="7"/>
                        </a:lnTo>
                        <a:lnTo>
                          <a:pt x="408" y="17"/>
                        </a:lnTo>
                        <a:lnTo>
                          <a:pt x="448" y="32"/>
                        </a:lnTo>
                        <a:lnTo>
                          <a:pt x="488" y="47"/>
                        </a:lnTo>
                        <a:lnTo>
                          <a:pt x="531" y="64"/>
                        </a:lnTo>
                        <a:lnTo>
                          <a:pt x="571" y="83"/>
                        </a:lnTo>
                        <a:lnTo>
                          <a:pt x="609" y="98"/>
                        </a:lnTo>
                        <a:lnTo>
                          <a:pt x="643" y="113"/>
                        </a:lnTo>
                        <a:lnTo>
                          <a:pt x="690" y="128"/>
                        </a:lnTo>
                        <a:lnTo>
                          <a:pt x="734" y="141"/>
                        </a:lnTo>
                        <a:lnTo>
                          <a:pt x="779" y="151"/>
                        </a:lnTo>
                        <a:lnTo>
                          <a:pt x="824" y="160"/>
                        </a:lnTo>
                        <a:lnTo>
                          <a:pt x="866" y="166"/>
                        </a:lnTo>
                        <a:lnTo>
                          <a:pt x="909" y="172"/>
                        </a:lnTo>
                        <a:lnTo>
                          <a:pt x="951" y="177"/>
                        </a:lnTo>
                        <a:lnTo>
                          <a:pt x="993" y="181"/>
                        </a:lnTo>
                        <a:lnTo>
                          <a:pt x="1080" y="185"/>
                        </a:lnTo>
                        <a:lnTo>
                          <a:pt x="1169" y="185"/>
                        </a:lnTo>
                        <a:lnTo>
                          <a:pt x="1261" y="183"/>
                        </a:lnTo>
                        <a:lnTo>
                          <a:pt x="1356" y="179"/>
                        </a:lnTo>
                        <a:lnTo>
                          <a:pt x="1371" y="179"/>
                        </a:lnTo>
                        <a:lnTo>
                          <a:pt x="1386" y="179"/>
                        </a:lnTo>
                        <a:lnTo>
                          <a:pt x="1401" y="177"/>
                        </a:lnTo>
                        <a:lnTo>
                          <a:pt x="1413" y="172"/>
                        </a:lnTo>
                        <a:lnTo>
                          <a:pt x="1437" y="164"/>
                        </a:lnTo>
                        <a:lnTo>
                          <a:pt x="1458" y="153"/>
                        </a:lnTo>
                        <a:lnTo>
                          <a:pt x="1479" y="141"/>
                        </a:lnTo>
                        <a:lnTo>
                          <a:pt x="1496" y="130"/>
                        </a:lnTo>
                        <a:lnTo>
                          <a:pt x="1513" y="124"/>
                        </a:lnTo>
                        <a:lnTo>
                          <a:pt x="1530" y="119"/>
                        </a:lnTo>
                        <a:lnTo>
                          <a:pt x="1547" y="147"/>
                        </a:lnTo>
                        <a:lnTo>
                          <a:pt x="1566" y="183"/>
                        </a:lnTo>
                        <a:lnTo>
                          <a:pt x="1586" y="221"/>
                        </a:lnTo>
                        <a:lnTo>
                          <a:pt x="1609" y="259"/>
                        </a:lnTo>
                        <a:lnTo>
                          <a:pt x="1622" y="278"/>
                        </a:lnTo>
                        <a:lnTo>
                          <a:pt x="1636" y="295"/>
                        </a:lnTo>
                        <a:lnTo>
                          <a:pt x="1651" y="310"/>
                        </a:lnTo>
                        <a:lnTo>
                          <a:pt x="1668" y="323"/>
                        </a:lnTo>
                        <a:lnTo>
                          <a:pt x="1685" y="331"/>
                        </a:lnTo>
                        <a:lnTo>
                          <a:pt x="1704" y="338"/>
                        </a:lnTo>
                        <a:lnTo>
                          <a:pt x="1715" y="340"/>
                        </a:lnTo>
                        <a:lnTo>
                          <a:pt x="1726" y="342"/>
                        </a:lnTo>
                        <a:lnTo>
                          <a:pt x="1736" y="340"/>
                        </a:lnTo>
                        <a:lnTo>
                          <a:pt x="1747" y="340"/>
                        </a:lnTo>
                        <a:lnTo>
                          <a:pt x="1753" y="334"/>
                        </a:lnTo>
                        <a:lnTo>
                          <a:pt x="1760" y="325"/>
                        </a:lnTo>
                        <a:lnTo>
                          <a:pt x="1762" y="319"/>
                        </a:lnTo>
                        <a:lnTo>
                          <a:pt x="1764" y="310"/>
                        </a:lnTo>
                        <a:lnTo>
                          <a:pt x="1764" y="291"/>
                        </a:lnTo>
                        <a:lnTo>
                          <a:pt x="1760" y="272"/>
                        </a:lnTo>
                        <a:lnTo>
                          <a:pt x="1755" y="253"/>
                        </a:lnTo>
                        <a:lnTo>
                          <a:pt x="1747" y="234"/>
                        </a:lnTo>
                        <a:lnTo>
                          <a:pt x="1740" y="219"/>
                        </a:lnTo>
                        <a:lnTo>
                          <a:pt x="1738" y="206"/>
                        </a:lnTo>
                        <a:lnTo>
                          <a:pt x="1745" y="208"/>
                        </a:lnTo>
                        <a:lnTo>
                          <a:pt x="1762" y="215"/>
                        </a:lnTo>
                        <a:lnTo>
                          <a:pt x="1785" y="225"/>
                        </a:lnTo>
                        <a:lnTo>
                          <a:pt x="1813" y="238"/>
                        </a:lnTo>
                        <a:lnTo>
                          <a:pt x="1840" y="249"/>
                        </a:lnTo>
                        <a:lnTo>
                          <a:pt x="1866" y="261"/>
                        </a:lnTo>
                        <a:lnTo>
                          <a:pt x="1885" y="270"/>
                        </a:lnTo>
                        <a:lnTo>
                          <a:pt x="1893" y="274"/>
                        </a:lnTo>
                        <a:lnTo>
                          <a:pt x="1881" y="304"/>
                        </a:lnTo>
                        <a:lnTo>
                          <a:pt x="1863" y="336"/>
                        </a:lnTo>
                        <a:lnTo>
                          <a:pt x="1844" y="365"/>
                        </a:lnTo>
                        <a:lnTo>
                          <a:pt x="1821" y="397"/>
                        </a:lnTo>
                        <a:lnTo>
                          <a:pt x="1796" y="429"/>
                        </a:lnTo>
                        <a:lnTo>
                          <a:pt x="1768" y="461"/>
                        </a:lnTo>
                        <a:lnTo>
                          <a:pt x="1738" y="492"/>
                        </a:lnTo>
                        <a:lnTo>
                          <a:pt x="1706" y="524"/>
                        </a:lnTo>
                        <a:lnTo>
                          <a:pt x="1643" y="586"/>
                        </a:lnTo>
                        <a:lnTo>
                          <a:pt x="1579" y="643"/>
                        </a:lnTo>
                        <a:lnTo>
                          <a:pt x="1522" y="696"/>
                        </a:lnTo>
                        <a:lnTo>
                          <a:pt x="1471" y="745"/>
                        </a:lnTo>
                        <a:lnTo>
                          <a:pt x="1450" y="741"/>
                        </a:lnTo>
                        <a:lnTo>
                          <a:pt x="1431" y="734"/>
                        </a:lnTo>
                        <a:lnTo>
                          <a:pt x="1411" y="728"/>
                        </a:lnTo>
                        <a:lnTo>
                          <a:pt x="1394" y="722"/>
                        </a:lnTo>
                        <a:lnTo>
                          <a:pt x="1378" y="715"/>
                        </a:lnTo>
                        <a:lnTo>
                          <a:pt x="1361" y="707"/>
                        </a:lnTo>
                        <a:lnTo>
                          <a:pt x="1344" y="700"/>
                        </a:lnTo>
                        <a:lnTo>
                          <a:pt x="1327" y="692"/>
                        </a:lnTo>
                        <a:lnTo>
                          <a:pt x="1329" y="702"/>
                        </a:lnTo>
                        <a:lnTo>
                          <a:pt x="1333" y="713"/>
                        </a:lnTo>
                        <a:lnTo>
                          <a:pt x="1342" y="724"/>
                        </a:lnTo>
                        <a:lnTo>
                          <a:pt x="1352" y="734"/>
                        </a:lnTo>
                        <a:lnTo>
                          <a:pt x="1365" y="745"/>
                        </a:lnTo>
                        <a:lnTo>
                          <a:pt x="1378" y="753"/>
                        </a:lnTo>
                        <a:lnTo>
                          <a:pt x="1390" y="762"/>
                        </a:lnTo>
                        <a:lnTo>
                          <a:pt x="1401" y="770"/>
                        </a:lnTo>
                        <a:lnTo>
                          <a:pt x="1399" y="772"/>
                        </a:lnTo>
                        <a:lnTo>
                          <a:pt x="1392" y="777"/>
                        </a:lnTo>
                        <a:lnTo>
                          <a:pt x="1384" y="779"/>
                        </a:lnTo>
                        <a:lnTo>
                          <a:pt x="1373" y="779"/>
                        </a:lnTo>
                        <a:lnTo>
                          <a:pt x="1346" y="781"/>
                        </a:lnTo>
                        <a:lnTo>
                          <a:pt x="1316" y="781"/>
                        </a:lnTo>
                        <a:lnTo>
                          <a:pt x="1286" y="781"/>
                        </a:lnTo>
                        <a:lnTo>
                          <a:pt x="1261" y="779"/>
                        </a:lnTo>
                        <a:lnTo>
                          <a:pt x="1237" y="779"/>
                        </a:lnTo>
                        <a:lnTo>
                          <a:pt x="1225" y="777"/>
                        </a:lnTo>
                        <a:lnTo>
                          <a:pt x="1225" y="779"/>
                        </a:lnTo>
                        <a:lnTo>
                          <a:pt x="1225" y="781"/>
                        </a:lnTo>
                        <a:lnTo>
                          <a:pt x="1223" y="783"/>
                        </a:lnTo>
                        <a:lnTo>
                          <a:pt x="1223" y="785"/>
                        </a:lnTo>
                        <a:lnTo>
                          <a:pt x="1223" y="787"/>
                        </a:lnTo>
                        <a:lnTo>
                          <a:pt x="1223" y="789"/>
                        </a:lnTo>
                        <a:lnTo>
                          <a:pt x="1244" y="796"/>
                        </a:lnTo>
                        <a:lnTo>
                          <a:pt x="1263" y="800"/>
                        </a:lnTo>
                        <a:lnTo>
                          <a:pt x="1284" y="804"/>
                        </a:lnTo>
                        <a:lnTo>
                          <a:pt x="1303" y="808"/>
                        </a:lnTo>
                        <a:lnTo>
                          <a:pt x="1324" y="810"/>
                        </a:lnTo>
                        <a:lnTo>
                          <a:pt x="1346" y="813"/>
                        </a:lnTo>
                        <a:lnTo>
                          <a:pt x="1369" y="813"/>
                        </a:lnTo>
                        <a:lnTo>
                          <a:pt x="1392" y="815"/>
                        </a:lnTo>
                        <a:lnTo>
                          <a:pt x="1388" y="821"/>
                        </a:lnTo>
                        <a:lnTo>
                          <a:pt x="1382" y="825"/>
                        </a:lnTo>
                        <a:lnTo>
                          <a:pt x="1373" y="832"/>
                        </a:lnTo>
                        <a:lnTo>
                          <a:pt x="1363" y="836"/>
                        </a:lnTo>
                        <a:lnTo>
                          <a:pt x="1339" y="845"/>
                        </a:lnTo>
                        <a:lnTo>
                          <a:pt x="1312" y="853"/>
                        </a:lnTo>
                        <a:lnTo>
                          <a:pt x="1284" y="859"/>
                        </a:lnTo>
                        <a:lnTo>
                          <a:pt x="1261" y="866"/>
                        </a:lnTo>
                        <a:lnTo>
                          <a:pt x="1237" y="872"/>
                        </a:lnTo>
                        <a:lnTo>
                          <a:pt x="1223" y="876"/>
                        </a:lnTo>
                        <a:lnTo>
                          <a:pt x="1223" y="878"/>
                        </a:lnTo>
                        <a:lnTo>
                          <a:pt x="1223" y="880"/>
                        </a:lnTo>
                        <a:lnTo>
                          <a:pt x="1223" y="883"/>
                        </a:lnTo>
                        <a:lnTo>
                          <a:pt x="1223" y="885"/>
                        </a:lnTo>
                        <a:lnTo>
                          <a:pt x="1223" y="887"/>
                        </a:lnTo>
                        <a:lnTo>
                          <a:pt x="1225" y="889"/>
                        </a:lnTo>
                        <a:lnTo>
                          <a:pt x="1256" y="889"/>
                        </a:lnTo>
                        <a:lnTo>
                          <a:pt x="1291" y="885"/>
                        </a:lnTo>
                        <a:lnTo>
                          <a:pt x="1322" y="880"/>
                        </a:lnTo>
                        <a:lnTo>
                          <a:pt x="1352" y="872"/>
                        </a:lnTo>
                        <a:lnTo>
                          <a:pt x="1382" y="859"/>
                        </a:lnTo>
                        <a:lnTo>
                          <a:pt x="1411" y="847"/>
                        </a:lnTo>
                        <a:lnTo>
                          <a:pt x="1441" y="828"/>
                        </a:lnTo>
                        <a:lnTo>
                          <a:pt x="1469" y="806"/>
                        </a:lnTo>
                        <a:lnTo>
                          <a:pt x="1471" y="806"/>
                        </a:lnTo>
                        <a:lnTo>
                          <a:pt x="1473" y="806"/>
                        </a:lnTo>
                        <a:lnTo>
                          <a:pt x="1475" y="806"/>
                        </a:lnTo>
                        <a:lnTo>
                          <a:pt x="1477" y="806"/>
                        </a:lnTo>
                        <a:lnTo>
                          <a:pt x="1479" y="806"/>
                        </a:lnTo>
                        <a:lnTo>
                          <a:pt x="1481" y="806"/>
                        </a:lnTo>
                        <a:lnTo>
                          <a:pt x="1486" y="815"/>
                        </a:lnTo>
                        <a:lnTo>
                          <a:pt x="1490" y="825"/>
                        </a:lnTo>
                        <a:lnTo>
                          <a:pt x="1499" y="838"/>
                        </a:lnTo>
                        <a:lnTo>
                          <a:pt x="1507" y="853"/>
                        </a:lnTo>
                        <a:lnTo>
                          <a:pt x="1530" y="885"/>
                        </a:lnTo>
                        <a:lnTo>
                          <a:pt x="1556" y="919"/>
                        </a:lnTo>
                        <a:lnTo>
                          <a:pt x="1579" y="951"/>
                        </a:lnTo>
                        <a:lnTo>
                          <a:pt x="1600" y="978"/>
                        </a:lnTo>
                        <a:lnTo>
                          <a:pt x="1615" y="995"/>
                        </a:lnTo>
                        <a:lnTo>
                          <a:pt x="1622" y="1003"/>
                        </a:lnTo>
                        <a:lnTo>
                          <a:pt x="1619" y="1003"/>
                        </a:lnTo>
                        <a:lnTo>
                          <a:pt x="1617" y="1003"/>
                        </a:lnTo>
                        <a:lnTo>
                          <a:pt x="1615" y="1003"/>
                        </a:lnTo>
                        <a:lnTo>
                          <a:pt x="1613" y="1003"/>
                        </a:lnTo>
                        <a:lnTo>
                          <a:pt x="1611" y="1006"/>
                        </a:lnTo>
                        <a:lnTo>
                          <a:pt x="1609" y="1006"/>
                        </a:lnTo>
                        <a:lnTo>
                          <a:pt x="1617" y="1025"/>
                        </a:lnTo>
                        <a:lnTo>
                          <a:pt x="1634" y="1052"/>
                        </a:lnTo>
                        <a:lnTo>
                          <a:pt x="1658" y="1084"/>
                        </a:lnTo>
                        <a:lnTo>
                          <a:pt x="1687" y="1120"/>
                        </a:lnTo>
                        <a:lnTo>
                          <a:pt x="1717" y="1154"/>
                        </a:lnTo>
                        <a:lnTo>
                          <a:pt x="1747" y="1186"/>
                        </a:lnTo>
                        <a:lnTo>
                          <a:pt x="1774" y="1214"/>
                        </a:lnTo>
                        <a:lnTo>
                          <a:pt x="1796" y="1235"/>
                        </a:lnTo>
                        <a:lnTo>
                          <a:pt x="1794" y="1226"/>
                        </a:lnTo>
                        <a:lnTo>
                          <a:pt x="1787" y="1216"/>
                        </a:lnTo>
                        <a:lnTo>
                          <a:pt x="1779" y="1203"/>
                        </a:lnTo>
                        <a:lnTo>
                          <a:pt x="1768" y="1188"/>
                        </a:lnTo>
                        <a:lnTo>
                          <a:pt x="1743" y="1158"/>
                        </a:lnTo>
                        <a:lnTo>
                          <a:pt x="1713" y="1127"/>
                        </a:lnTo>
                        <a:lnTo>
                          <a:pt x="1683" y="1095"/>
                        </a:lnTo>
                        <a:lnTo>
                          <a:pt x="1660" y="1065"/>
                        </a:lnTo>
                        <a:lnTo>
                          <a:pt x="1649" y="1052"/>
                        </a:lnTo>
                        <a:lnTo>
                          <a:pt x="1643" y="1042"/>
                        </a:lnTo>
                        <a:lnTo>
                          <a:pt x="1641" y="1033"/>
                        </a:lnTo>
                        <a:lnTo>
                          <a:pt x="1641" y="1027"/>
                        </a:lnTo>
                        <a:lnTo>
                          <a:pt x="1651" y="1031"/>
                        </a:lnTo>
                        <a:lnTo>
                          <a:pt x="1662" y="1037"/>
                        </a:lnTo>
                        <a:lnTo>
                          <a:pt x="1675" y="1048"/>
                        </a:lnTo>
                        <a:lnTo>
                          <a:pt x="1687" y="1061"/>
                        </a:lnTo>
                        <a:lnTo>
                          <a:pt x="1717" y="1090"/>
                        </a:lnTo>
                        <a:lnTo>
                          <a:pt x="1747" y="1127"/>
                        </a:lnTo>
                        <a:lnTo>
                          <a:pt x="1774" y="1163"/>
                        </a:lnTo>
                        <a:lnTo>
                          <a:pt x="1798" y="1198"/>
                        </a:lnTo>
                        <a:lnTo>
                          <a:pt x="1806" y="1218"/>
                        </a:lnTo>
                        <a:lnTo>
                          <a:pt x="1813" y="1233"/>
                        </a:lnTo>
                        <a:lnTo>
                          <a:pt x="1817" y="1247"/>
                        </a:lnTo>
                        <a:lnTo>
                          <a:pt x="1819" y="1260"/>
                        </a:lnTo>
                        <a:lnTo>
                          <a:pt x="1808" y="1266"/>
                        </a:lnTo>
                        <a:lnTo>
                          <a:pt x="1800" y="1273"/>
                        </a:lnTo>
                        <a:lnTo>
                          <a:pt x="1789" y="1277"/>
                        </a:lnTo>
                        <a:lnTo>
                          <a:pt x="1781" y="1281"/>
                        </a:lnTo>
                        <a:lnTo>
                          <a:pt x="1770" y="1283"/>
                        </a:lnTo>
                        <a:lnTo>
                          <a:pt x="1762" y="1285"/>
                        </a:lnTo>
                        <a:lnTo>
                          <a:pt x="1753" y="1285"/>
                        </a:lnTo>
                        <a:lnTo>
                          <a:pt x="1743" y="1288"/>
                        </a:lnTo>
                        <a:lnTo>
                          <a:pt x="1717" y="1252"/>
                        </a:lnTo>
                        <a:lnTo>
                          <a:pt x="1687" y="1214"/>
                        </a:lnTo>
                        <a:lnTo>
                          <a:pt x="1660" y="1175"/>
                        </a:lnTo>
                        <a:lnTo>
                          <a:pt x="1634" y="1135"/>
                        </a:lnTo>
                        <a:lnTo>
                          <a:pt x="1609" y="1095"/>
                        </a:lnTo>
                        <a:lnTo>
                          <a:pt x="1588" y="1054"/>
                        </a:lnTo>
                        <a:lnTo>
                          <a:pt x="1571" y="1014"/>
                        </a:lnTo>
                        <a:lnTo>
                          <a:pt x="1556" y="976"/>
                        </a:lnTo>
                        <a:lnTo>
                          <a:pt x="1554" y="976"/>
                        </a:lnTo>
                        <a:lnTo>
                          <a:pt x="1551" y="976"/>
                        </a:lnTo>
                        <a:lnTo>
                          <a:pt x="1549" y="976"/>
                        </a:lnTo>
                        <a:lnTo>
                          <a:pt x="1547" y="976"/>
                        </a:lnTo>
                        <a:lnTo>
                          <a:pt x="1545" y="976"/>
                        </a:lnTo>
                        <a:lnTo>
                          <a:pt x="1543" y="976"/>
                        </a:lnTo>
                        <a:lnTo>
                          <a:pt x="1549" y="995"/>
                        </a:lnTo>
                        <a:lnTo>
                          <a:pt x="1558" y="1016"/>
                        </a:lnTo>
                        <a:lnTo>
                          <a:pt x="1569" y="1035"/>
                        </a:lnTo>
                        <a:lnTo>
                          <a:pt x="1581" y="1057"/>
                        </a:lnTo>
                        <a:lnTo>
                          <a:pt x="1609" y="1099"/>
                        </a:lnTo>
                        <a:lnTo>
                          <a:pt x="1641" y="1141"/>
                        </a:lnTo>
                        <a:lnTo>
                          <a:pt x="1670" y="1182"/>
                        </a:lnTo>
                        <a:lnTo>
                          <a:pt x="1696" y="1222"/>
                        </a:lnTo>
                        <a:lnTo>
                          <a:pt x="1709" y="1241"/>
                        </a:lnTo>
                        <a:lnTo>
                          <a:pt x="1717" y="1260"/>
                        </a:lnTo>
                        <a:lnTo>
                          <a:pt x="1724" y="1279"/>
                        </a:lnTo>
                        <a:lnTo>
                          <a:pt x="1730" y="1296"/>
                        </a:lnTo>
                        <a:lnTo>
                          <a:pt x="1726" y="1296"/>
                        </a:lnTo>
                        <a:lnTo>
                          <a:pt x="1721" y="1298"/>
                        </a:lnTo>
                        <a:lnTo>
                          <a:pt x="1719" y="1298"/>
                        </a:lnTo>
                        <a:lnTo>
                          <a:pt x="1717" y="1298"/>
                        </a:lnTo>
                        <a:lnTo>
                          <a:pt x="1713" y="1298"/>
                        </a:lnTo>
                        <a:lnTo>
                          <a:pt x="1706" y="1300"/>
                        </a:lnTo>
                        <a:lnTo>
                          <a:pt x="1698" y="1300"/>
                        </a:lnTo>
                        <a:lnTo>
                          <a:pt x="1689" y="1300"/>
                        </a:lnTo>
                        <a:lnTo>
                          <a:pt x="1664" y="1266"/>
                        </a:lnTo>
                        <a:lnTo>
                          <a:pt x="1641" y="1235"/>
                        </a:lnTo>
                        <a:lnTo>
                          <a:pt x="1619" y="1203"/>
                        </a:lnTo>
                        <a:lnTo>
                          <a:pt x="1600" y="1173"/>
                        </a:lnTo>
                        <a:lnTo>
                          <a:pt x="1581" y="1141"/>
                        </a:lnTo>
                        <a:lnTo>
                          <a:pt x="1564" y="1110"/>
                        </a:lnTo>
                        <a:lnTo>
                          <a:pt x="1545" y="1078"/>
                        </a:lnTo>
                        <a:lnTo>
                          <a:pt x="1528" y="1044"/>
                        </a:lnTo>
                        <a:lnTo>
                          <a:pt x="1524" y="1029"/>
                        </a:lnTo>
                        <a:lnTo>
                          <a:pt x="1522" y="1018"/>
                        </a:lnTo>
                        <a:lnTo>
                          <a:pt x="1520" y="1010"/>
                        </a:lnTo>
                        <a:lnTo>
                          <a:pt x="1518" y="1003"/>
                        </a:lnTo>
                        <a:lnTo>
                          <a:pt x="1516" y="1001"/>
                        </a:lnTo>
                        <a:lnTo>
                          <a:pt x="1513" y="997"/>
                        </a:lnTo>
                        <a:lnTo>
                          <a:pt x="1511" y="995"/>
                        </a:lnTo>
                        <a:lnTo>
                          <a:pt x="1511" y="997"/>
                        </a:lnTo>
                        <a:lnTo>
                          <a:pt x="1509" y="997"/>
                        </a:lnTo>
                        <a:lnTo>
                          <a:pt x="1507" y="997"/>
                        </a:lnTo>
                        <a:lnTo>
                          <a:pt x="1507" y="999"/>
                        </a:lnTo>
                        <a:lnTo>
                          <a:pt x="1511" y="1021"/>
                        </a:lnTo>
                        <a:lnTo>
                          <a:pt x="1518" y="1042"/>
                        </a:lnTo>
                        <a:lnTo>
                          <a:pt x="1526" y="1061"/>
                        </a:lnTo>
                        <a:lnTo>
                          <a:pt x="1535" y="1082"/>
                        </a:lnTo>
                        <a:lnTo>
                          <a:pt x="1558" y="1120"/>
                        </a:lnTo>
                        <a:lnTo>
                          <a:pt x="1586" y="1156"/>
                        </a:lnTo>
                        <a:lnTo>
                          <a:pt x="1611" y="1192"/>
                        </a:lnTo>
                        <a:lnTo>
                          <a:pt x="1636" y="1228"/>
                        </a:lnTo>
                        <a:lnTo>
                          <a:pt x="1649" y="1245"/>
                        </a:lnTo>
                        <a:lnTo>
                          <a:pt x="1658" y="1264"/>
                        </a:lnTo>
                        <a:lnTo>
                          <a:pt x="1666" y="1283"/>
                        </a:lnTo>
                        <a:lnTo>
                          <a:pt x="1675" y="1300"/>
                        </a:lnTo>
                        <a:lnTo>
                          <a:pt x="1668" y="1304"/>
                        </a:lnTo>
                        <a:lnTo>
                          <a:pt x="1664" y="1307"/>
                        </a:lnTo>
                        <a:lnTo>
                          <a:pt x="1658" y="1309"/>
                        </a:lnTo>
                        <a:lnTo>
                          <a:pt x="1651" y="1309"/>
                        </a:lnTo>
                        <a:lnTo>
                          <a:pt x="1647" y="1309"/>
                        </a:lnTo>
                        <a:lnTo>
                          <a:pt x="1641" y="1309"/>
                        </a:lnTo>
                        <a:lnTo>
                          <a:pt x="1636" y="1309"/>
                        </a:lnTo>
                        <a:lnTo>
                          <a:pt x="1632" y="1309"/>
                        </a:lnTo>
                        <a:lnTo>
                          <a:pt x="1611" y="1273"/>
                        </a:lnTo>
                        <a:lnTo>
                          <a:pt x="1590" y="1239"/>
                        </a:lnTo>
                        <a:lnTo>
                          <a:pt x="1569" y="1203"/>
                        </a:lnTo>
                        <a:lnTo>
                          <a:pt x="1549" y="1167"/>
                        </a:lnTo>
                        <a:lnTo>
                          <a:pt x="1532" y="1133"/>
                        </a:lnTo>
                        <a:lnTo>
                          <a:pt x="1518" y="1097"/>
                        </a:lnTo>
                        <a:lnTo>
                          <a:pt x="1503" y="1061"/>
                        </a:lnTo>
                        <a:lnTo>
                          <a:pt x="1492" y="1027"/>
                        </a:lnTo>
                        <a:lnTo>
                          <a:pt x="1490" y="1025"/>
                        </a:lnTo>
                        <a:lnTo>
                          <a:pt x="1488" y="1025"/>
                        </a:lnTo>
                        <a:lnTo>
                          <a:pt x="1486" y="1025"/>
                        </a:lnTo>
                        <a:lnTo>
                          <a:pt x="1484" y="1025"/>
                        </a:lnTo>
                        <a:lnTo>
                          <a:pt x="1481" y="1025"/>
                        </a:lnTo>
                        <a:lnTo>
                          <a:pt x="1484" y="1035"/>
                        </a:lnTo>
                        <a:lnTo>
                          <a:pt x="1490" y="1050"/>
                        </a:lnTo>
                        <a:lnTo>
                          <a:pt x="1496" y="1067"/>
                        </a:lnTo>
                        <a:lnTo>
                          <a:pt x="1505" y="1088"/>
                        </a:lnTo>
                        <a:lnTo>
                          <a:pt x="1526" y="1133"/>
                        </a:lnTo>
                        <a:lnTo>
                          <a:pt x="1551" y="1182"/>
                        </a:lnTo>
                        <a:lnTo>
                          <a:pt x="1575" y="1228"/>
                        </a:lnTo>
                        <a:lnTo>
                          <a:pt x="1596" y="1266"/>
                        </a:lnTo>
                        <a:lnTo>
                          <a:pt x="1611" y="1296"/>
                        </a:lnTo>
                        <a:lnTo>
                          <a:pt x="1615" y="1309"/>
                        </a:lnTo>
                        <a:lnTo>
                          <a:pt x="1611" y="1309"/>
                        </a:lnTo>
                        <a:lnTo>
                          <a:pt x="1605" y="1309"/>
                        </a:lnTo>
                        <a:lnTo>
                          <a:pt x="1600" y="1311"/>
                        </a:lnTo>
                        <a:lnTo>
                          <a:pt x="1596" y="1311"/>
                        </a:lnTo>
                        <a:lnTo>
                          <a:pt x="1592" y="1311"/>
                        </a:lnTo>
                        <a:lnTo>
                          <a:pt x="1588" y="1311"/>
                        </a:lnTo>
                        <a:lnTo>
                          <a:pt x="1583" y="1313"/>
                        </a:lnTo>
                        <a:lnTo>
                          <a:pt x="1579" y="1313"/>
                        </a:lnTo>
                        <a:lnTo>
                          <a:pt x="1571" y="1283"/>
                        </a:lnTo>
                        <a:lnTo>
                          <a:pt x="1556" y="1249"/>
                        </a:lnTo>
                        <a:lnTo>
                          <a:pt x="1541" y="1218"/>
                        </a:lnTo>
                        <a:lnTo>
                          <a:pt x="1522" y="1184"/>
                        </a:lnTo>
                        <a:lnTo>
                          <a:pt x="1503" y="1152"/>
                        </a:lnTo>
                        <a:lnTo>
                          <a:pt x="1486" y="1120"/>
                        </a:lnTo>
                        <a:lnTo>
                          <a:pt x="1469" y="1088"/>
                        </a:lnTo>
                        <a:lnTo>
                          <a:pt x="1456" y="1059"/>
                        </a:lnTo>
                        <a:lnTo>
                          <a:pt x="1454" y="1061"/>
                        </a:lnTo>
                        <a:lnTo>
                          <a:pt x="1452" y="1063"/>
                        </a:lnTo>
                        <a:lnTo>
                          <a:pt x="1450" y="1065"/>
                        </a:lnTo>
                        <a:lnTo>
                          <a:pt x="1448" y="1067"/>
                        </a:lnTo>
                        <a:lnTo>
                          <a:pt x="1456" y="1082"/>
                        </a:lnTo>
                        <a:lnTo>
                          <a:pt x="1469" y="1112"/>
                        </a:lnTo>
                        <a:lnTo>
                          <a:pt x="1488" y="1150"/>
                        </a:lnTo>
                        <a:lnTo>
                          <a:pt x="1509" y="1194"/>
                        </a:lnTo>
                        <a:lnTo>
                          <a:pt x="1530" y="1237"/>
                        </a:lnTo>
                        <a:lnTo>
                          <a:pt x="1549" y="1275"/>
                        </a:lnTo>
                        <a:lnTo>
                          <a:pt x="1562" y="1302"/>
                        </a:lnTo>
                        <a:lnTo>
                          <a:pt x="1566" y="1313"/>
                        </a:lnTo>
                        <a:lnTo>
                          <a:pt x="1560" y="1313"/>
                        </a:lnTo>
                        <a:lnTo>
                          <a:pt x="1556" y="1313"/>
                        </a:lnTo>
                        <a:lnTo>
                          <a:pt x="1549" y="1313"/>
                        </a:lnTo>
                        <a:lnTo>
                          <a:pt x="1545" y="1313"/>
                        </a:lnTo>
                        <a:lnTo>
                          <a:pt x="1541" y="1313"/>
                        </a:lnTo>
                        <a:lnTo>
                          <a:pt x="1535" y="1315"/>
                        </a:lnTo>
                        <a:lnTo>
                          <a:pt x="1530" y="1315"/>
                        </a:lnTo>
                        <a:lnTo>
                          <a:pt x="1524" y="1315"/>
                        </a:lnTo>
                        <a:close/>
                      </a:path>
                    </a:pathLst>
                  </a:custGeom>
                  <a:solidFill>
                    <a:srgbClr val="6666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3" name="Freeform 36"/>
                  <p:cNvSpPr>
                    <a:spLocks/>
                  </p:cNvSpPr>
                  <p:nvPr/>
                </p:nvSpPr>
                <p:spPr bwMode="auto">
                  <a:xfrm>
                    <a:off x="12138" y="10529"/>
                    <a:ext cx="267" cy="87"/>
                  </a:xfrm>
                  <a:custGeom>
                    <a:avLst/>
                    <a:gdLst>
                      <a:gd name="T0" fmla="*/ 74 w 267"/>
                      <a:gd name="T1" fmla="*/ 87 h 87"/>
                      <a:gd name="T2" fmla="*/ 63 w 267"/>
                      <a:gd name="T3" fmla="*/ 85 h 87"/>
                      <a:gd name="T4" fmla="*/ 53 w 267"/>
                      <a:gd name="T5" fmla="*/ 83 h 87"/>
                      <a:gd name="T6" fmla="*/ 42 w 267"/>
                      <a:gd name="T7" fmla="*/ 79 h 87"/>
                      <a:gd name="T8" fmla="*/ 34 w 267"/>
                      <a:gd name="T9" fmla="*/ 76 h 87"/>
                      <a:gd name="T10" fmla="*/ 25 w 267"/>
                      <a:gd name="T11" fmla="*/ 72 h 87"/>
                      <a:gd name="T12" fmla="*/ 17 w 267"/>
                      <a:gd name="T13" fmla="*/ 70 h 87"/>
                      <a:gd name="T14" fmla="*/ 8 w 267"/>
                      <a:gd name="T15" fmla="*/ 66 h 87"/>
                      <a:gd name="T16" fmla="*/ 2 w 267"/>
                      <a:gd name="T17" fmla="*/ 62 h 87"/>
                      <a:gd name="T18" fmla="*/ 2 w 267"/>
                      <a:gd name="T19" fmla="*/ 60 h 87"/>
                      <a:gd name="T20" fmla="*/ 2 w 267"/>
                      <a:gd name="T21" fmla="*/ 57 h 87"/>
                      <a:gd name="T22" fmla="*/ 2 w 267"/>
                      <a:gd name="T23" fmla="*/ 55 h 87"/>
                      <a:gd name="T24" fmla="*/ 0 w 267"/>
                      <a:gd name="T25" fmla="*/ 53 h 87"/>
                      <a:gd name="T26" fmla="*/ 0 w 267"/>
                      <a:gd name="T27" fmla="*/ 51 h 87"/>
                      <a:gd name="T28" fmla="*/ 0 w 267"/>
                      <a:gd name="T29" fmla="*/ 49 h 87"/>
                      <a:gd name="T30" fmla="*/ 0 w 267"/>
                      <a:gd name="T31" fmla="*/ 47 h 87"/>
                      <a:gd name="T32" fmla="*/ 44 w 267"/>
                      <a:gd name="T33" fmla="*/ 25 h 87"/>
                      <a:gd name="T34" fmla="*/ 78 w 267"/>
                      <a:gd name="T35" fmla="*/ 13 h 87"/>
                      <a:gd name="T36" fmla="*/ 104 w 267"/>
                      <a:gd name="T37" fmla="*/ 4 h 87"/>
                      <a:gd name="T38" fmla="*/ 125 w 267"/>
                      <a:gd name="T39" fmla="*/ 0 h 87"/>
                      <a:gd name="T40" fmla="*/ 148 w 267"/>
                      <a:gd name="T41" fmla="*/ 0 h 87"/>
                      <a:gd name="T42" fmla="*/ 178 w 267"/>
                      <a:gd name="T43" fmla="*/ 4 h 87"/>
                      <a:gd name="T44" fmla="*/ 216 w 267"/>
                      <a:gd name="T45" fmla="*/ 9 h 87"/>
                      <a:gd name="T46" fmla="*/ 267 w 267"/>
                      <a:gd name="T47" fmla="*/ 15 h 87"/>
                      <a:gd name="T48" fmla="*/ 265 w 267"/>
                      <a:gd name="T49" fmla="*/ 25 h 87"/>
                      <a:gd name="T50" fmla="*/ 261 w 267"/>
                      <a:gd name="T51" fmla="*/ 34 h 87"/>
                      <a:gd name="T52" fmla="*/ 252 w 267"/>
                      <a:gd name="T53" fmla="*/ 42 h 87"/>
                      <a:gd name="T54" fmla="*/ 242 w 267"/>
                      <a:gd name="T55" fmla="*/ 51 h 87"/>
                      <a:gd name="T56" fmla="*/ 229 w 267"/>
                      <a:gd name="T57" fmla="*/ 57 h 87"/>
                      <a:gd name="T58" fmla="*/ 214 w 267"/>
                      <a:gd name="T59" fmla="*/ 64 h 87"/>
                      <a:gd name="T60" fmla="*/ 199 w 267"/>
                      <a:gd name="T61" fmla="*/ 68 h 87"/>
                      <a:gd name="T62" fmla="*/ 182 w 267"/>
                      <a:gd name="T63" fmla="*/ 72 h 87"/>
                      <a:gd name="T64" fmla="*/ 150 w 267"/>
                      <a:gd name="T65" fmla="*/ 79 h 87"/>
                      <a:gd name="T66" fmla="*/ 119 w 267"/>
                      <a:gd name="T67" fmla="*/ 85 h 87"/>
                      <a:gd name="T68" fmla="*/ 91 w 267"/>
                      <a:gd name="T69" fmla="*/ 87 h 87"/>
                      <a:gd name="T70" fmla="*/ 74 w 267"/>
                      <a:gd name="T71" fmla="*/ 87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67"/>
                      <a:gd name="T109" fmla="*/ 0 h 87"/>
                      <a:gd name="T110" fmla="*/ 267 w 267"/>
                      <a:gd name="T111" fmla="*/ 87 h 8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67" h="87">
                        <a:moveTo>
                          <a:pt x="74" y="87"/>
                        </a:moveTo>
                        <a:lnTo>
                          <a:pt x="63" y="85"/>
                        </a:lnTo>
                        <a:lnTo>
                          <a:pt x="53" y="83"/>
                        </a:lnTo>
                        <a:lnTo>
                          <a:pt x="42" y="79"/>
                        </a:lnTo>
                        <a:lnTo>
                          <a:pt x="34" y="76"/>
                        </a:lnTo>
                        <a:lnTo>
                          <a:pt x="25" y="72"/>
                        </a:lnTo>
                        <a:lnTo>
                          <a:pt x="17" y="70"/>
                        </a:lnTo>
                        <a:lnTo>
                          <a:pt x="8" y="66"/>
                        </a:lnTo>
                        <a:lnTo>
                          <a:pt x="2" y="62"/>
                        </a:lnTo>
                        <a:lnTo>
                          <a:pt x="2" y="60"/>
                        </a:lnTo>
                        <a:lnTo>
                          <a:pt x="2" y="57"/>
                        </a:lnTo>
                        <a:lnTo>
                          <a:pt x="2" y="55"/>
                        </a:lnTo>
                        <a:lnTo>
                          <a:pt x="0" y="53"/>
                        </a:lnTo>
                        <a:lnTo>
                          <a:pt x="0" y="51"/>
                        </a:lnTo>
                        <a:lnTo>
                          <a:pt x="0" y="49"/>
                        </a:lnTo>
                        <a:lnTo>
                          <a:pt x="0" y="47"/>
                        </a:lnTo>
                        <a:lnTo>
                          <a:pt x="44" y="25"/>
                        </a:lnTo>
                        <a:lnTo>
                          <a:pt x="78" y="13"/>
                        </a:lnTo>
                        <a:lnTo>
                          <a:pt x="104" y="4"/>
                        </a:lnTo>
                        <a:lnTo>
                          <a:pt x="125" y="0"/>
                        </a:lnTo>
                        <a:lnTo>
                          <a:pt x="148" y="0"/>
                        </a:lnTo>
                        <a:lnTo>
                          <a:pt x="178" y="4"/>
                        </a:lnTo>
                        <a:lnTo>
                          <a:pt x="216" y="9"/>
                        </a:lnTo>
                        <a:lnTo>
                          <a:pt x="267" y="15"/>
                        </a:lnTo>
                        <a:lnTo>
                          <a:pt x="265" y="25"/>
                        </a:lnTo>
                        <a:lnTo>
                          <a:pt x="261" y="34"/>
                        </a:lnTo>
                        <a:lnTo>
                          <a:pt x="252" y="42"/>
                        </a:lnTo>
                        <a:lnTo>
                          <a:pt x="242" y="51"/>
                        </a:lnTo>
                        <a:lnTo>
                          <a:pt x="229" y="57"/>
                        </a:lnTo>
                        <a:lnTo>
                          <a:pt x="214" y="64"/>
                        </a:lnTo>
                        <a:lnTo>
                          <a:pt x="199" y="68"/>
                        </a:lnTo>
                        <a:lnTo>
                          <a:pt x="182" y="72"/>
                        </a:lnTo>
                        <a:lnTo>
                          <a:pt x="150" y="79"/>
                        </a:lnTo>
                        <a:lnTo>
                          <a:pt x="119" y="85"/>
                        </a:lnTo>
                        <a:lnTo>
                          <a:pt x="91" y="87"/>
                        </a:lnTo>
                        <a:lnTo>
                          <a:pt x="74" y="87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4" name="Freeform 37"/>
                  <p:cNvSpPr>
                    <a:spLocks/>
                  </p:cNvSpPr>
                  <p:nvPr/>
                </p:nvSpPr>
                <p:spPr bwMode="auto">
                  <a:xfrm>
                    <a:off x="12541" y="10400"/>
                    <a:ext cx="47" cy="87"/>
                  </a:xfrm>
                  <a:custGeom>
                    <a:avLst/>
                    <a:gdLst>
                      <a:gd name="T0" fmla="*/ 38 w 47"/>
                      <a:gd name="T1" fmla="*/ 82 h 87"/>
                      <a:gd name="T2" fmla="*/ 30 w 47"/>
                      <a:gd name="T3" fmla="*/ 70 h 87"/>
                      <a:gd name="T4" fmla="*/ 23 w 47"/>
                      <a:gd name="T5" fmla="*/ 59 h 87"/>
                      <a:gd name="T6" fmla="*/ 17 w 47"/>
                      <a:gd name="T7" fmla="*/ 48 h 87"/>
                      <a:gd name="T8" fmla="*/ 13 w 47"/>
                      <a:gd name="T9" fmla="*/ 40 h 87"/>
                      <a:gd name="T10" fmla="*/ 6 w 47"/>
                      <a:gd name="T11" fmla="*/ 29 h 87"/>
                      <a:gd name="T12" fmla="*/ 4 w 47"/>
                      <a:gd name="T13" fmla="*/ 21 h 87"/>
                      <a:gd name="T14" fmla="*/ 2 w 47"/>
                      <a:gd name="T15" fmla="*/ 10 h 87"/>
                      <a:gd name="T16" fmla="*/ 0 w 47"/>
                      <a:gd name="T17" fmla="*/ 0 h 87"/>
                      <a:gd name="T18" fmla="*/ 2 w 47"/>
                      <a:gd name="T19" fmla="*/ 0 h 87"/>
                      <a:gd name="T20" fmla="*/ 4 w 47"/>
                      <a:gd name="T21" fmla="*/ 0 h 87"/>
                      <a:gd name="T22" fmla="*/ 6 w 47"/>
                      <a:gd name="T23" fmla="*/ 0 h 87"/>
                      <a:gd name="T24" fmla="*/ 9 w 47"/>
                      <a:gd name="T25" fmla="*/ 0 h 87"/>
                      <a:gd name="T26" fmla="*/ 11 w 47"/>
                      <a:gd name="T27" fmla="*/ 0 h 87"/>
                      <a:gd name="T28" fmla="*/ 13 w 47"/>
                      <a:gd name="T29" fmla="*/ 0 h 87"/>
                      <a:gd name="T30" fmla="*/ 17 w 47"/>
                      <a:gd name="T31" fmla="*/ 12 h 87"/>
                      <a:gd name="T32" fmla="*/ 21 w 47"/>
                      <a:gd name="T33" fmla="*/ 25 h 87"/>
                      <a:gd name="T34" fmla="*/ 25 w 47"/>
                      <a:gd name="T35" fmla="*/ 36 h 87"/>
                      <a:gd name="T36" fmla="*/ 32 w 47"/>
                      <a:gd name="T37" fmla="*/ 46 h 87"/>
                      <a:gd name="T38" fmla="*/ 36 w 47"/>
                      <a:gd name="T39" fmla="*/ 57 h 87"/>
                      <a:gd name="T40" fmla="*/ 40 w 47"/>
                      <a:gd name="T41" fmla="*/ 67 h 87"/>
                      <a:gd name="T42" fmla="*/ 44 w 47"/>
                      <a:gd name="T43" fmla="*/ 76 h 87"/>
                      <a:gd name="T44" fmla="*/ 47 w 47"/>
                      <a:gd name="T45" fmla="*/ 82 h 87"/>
                      <a:gd name="T46" fmla="*/ 44 w 47"/>
                      <a:gd name="T47" fmla="*/ 85 h 87"/>
                      <a:gd name="T48" fmla="*/ 42 w 47"/>
                      <a:gd name="T49" fmla="*/ 87 h 87"/>
                      <a:gd name="T50" fmla="*/ 40 w 47"/>
                      <a:gd name="T51" fmla="*/ 87 h 87"/>
                      <a:gd name="T52" fmla="*/ 40 w 47"/>
                      <a:gd name="T53" fmla="*/ 85 h 87"/>
                      <a:gd name="T54" fmla="*/ 38 w 47"/>
                      <a:gd name="T55" fmla="*/ 82 h 8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87"/>
                      <a:gd name="T86" fmla="*/ 47 w 47"/>
                      <a:gd name="T87" fmla="*/ 87 h 8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87">
                        <a:moveTo>
                          <a:pt x="38" y="82"/>
                        </a:moveTo>
                        <a:lnTo>
                          <a:pt x="30" y="70"/>
                        </a:lnTo>
                        <a:lnTo>
                          <a:pt x="23" y="59"/>
                        </a:lnTo>
                        <a:lnTo>
                          <a:pt x="17" y="48"/>
                        </a:lnTo>
                        <a:lnTo>
                          <a:pt x="13" y="40"/>
                        </a:lnTo>
                        <a:lnTo>
                          <a:pt x="6" y="29"/>
                        </a:lnTo>
                        <a:lnTo>
                          <a:pt x="4" y="21"/>
                        </a:lnTo>
                        <a:lnTo>
                          <a:pt x="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7" y="12"/>
                        </a:lnTo>
                        <a:lnTo>
                          <a:pt x="21" y="25"/>
                        </a:lnTo>
                        <a:lnTo>
                          <a:pt x="25" y="36"/>
                        </a:lnTo>
                        <a:lnTo>
                          <a:pt x="32" y="46"/>
                        </a:lnTo>
                        <a:lnTo>
                          <a:pt x="36" y="57"/>
                        </a:lnTo>
                        <a:lnTo>
                          <a:pt x="40" y="67"/>
                        </a:lnTo>
                        <a:lnTo>
                          <a:pt x="44" y="76"/>
                        </a:lnTo>
                        <a:lnTo>
                          <a:pt x="47" y="82"/>
                        </a:lnTo>
                        <a:lnTo>
                          <a:pt x="44" y="85"/>
                        </a:lnTo>
                        <a:lnTo>
                          <a:pt x="42" y="87"/>
                        </a:lnTo>
                        <a:lnTo>
                          <a:pt x="40" y="87"/>
                        </a:lnTo>
                        <a:lnTo>
                          <a:pt x="40" y="85"/>
                        </a:lnTo>
                        <a:lnTo>
                          <a:pt x="38" y="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5" name="Freeform 38"/>
                  <p:cNvSpPr>
                    <a:spLocks/>
                  </p:cNvSpPr>
                  <p:nvPr/>
                </p:nvSpPr>
                <p:spPr bwMode="auto">
                  <a:xfrm>
                    <a:off x="13436" y="9074"/>
                    <a:ext cx="516" cy="615"/>
                  </a:xfrm>
                  <a:custGeom>
                    <a:avLst/>
                    <a:gdLst>
                      <a:gd name="T0" fmla="*/ 219 w 516"/>
                      <a:gd name="T1" fmla="*/ 603 h 615"/>
                      <a:gd name="T2" fmla="*/ 185 w 516"/>
                      <a:gd name="T3" fmla="*/ 577 h 615"/>
                      <a:gd name="T4" fmla="*/ 155 w 516"/>
                      <a:gd name="T5" fmla="*/ 550 h 615"/>
                      <a:gd name="T6" fmla="*/ 130 w 516"/>
                      <a:gd name="T7" fmla="*/ 518 h 615"/>
                      <a:gd name="T8" fmla="*/ 100 w 516"/>
                      <a:gd name="T9" fmla="*/ 467 h 615"/>
                      <a:gd name="T10" fmla="*/ 70 w 516"/>
                      <a:gd name="T11" fmla="*/ 391 h 615"/>
                      <a:gd name="T12" fmla="*/ 49 w 516"/>
                      <a:gd name="T13" fmla="*/ 310 h 615"/>
                      <a:gd name="T14" fmla="*/ 28 w 516"/>
                      <a:gd name="T15" fmla="*/ 219 h 615"/>
                      <a:gd name="T16" fmla="*/ 11 w 516"/>
                      <a:gd name="T17" fmla="*/ 128 h 615"/>
                      <a:gd name="T18" fmla="*/ 0 w 516"/>
                      <a:gd name="T19" fmla="*/ 41 h 615"/>
                      <a:gd name="T20" fmla="*/ 45 w 516"/>
                      <a:gd name="T21" fmla="*/ 5 h 615"/>
                      <a:gd name="T22" fmla="*/ 132 w 516"/>
                      <a:gd name="T23" fmla="*/ 19 h 615"/>
                      <a:gd name="T24" fmla="*/ 223 w 516"/>
                      <a:gd name="T25" fmla="*/ 43 h 615"/>
                      <a:gd name="T26" fmla="*/ 317 w 516"/>
                      <a:gd name="T27" fmla="*/ 62 h 615"/>
                      <a:gd name="T28" fmla="*/ 372 w 516"/>
                      <a:gd name="T29" fmla="*/ 96 h 615"/>
                      <a:gd name="T30" fmla="*/ 387 w 516"/>
                      <a:gd name="T31" fmla="*/ 130 h 615"/>
                      <a:gd name="T32" fmla="*/ 387 w 516"/>
                      <a:gd name="T33" fmla="*/ 153 h 615"/>
                      <a:gd name="T34" fmla="*/ 370 w 516"/>
                      <a:gd name="T35" fmla="*/ 183 h 615"/>
                      <a:gd name="T36" fmla="*/ 353 w 516"/>
                      <a:gd name="T37" fmla="*/ 215 h 615"/>
                      <a:gd name="T38" fmla="*/ 361 w 516"/>
                      <a:gd name="T39" fmla="*/ 225 h 615"/>
                      <a:gd name="T40" fmla="*/ 385 w 516"/>
                      <a:gd name="T41" fmla="*/ 242 h 615"/>
                      <a:gd name="T42" fmla="*/ 425 w 516"/>
                      <a:gd name="T43" fmla="*/ 259 h 615"/>
                      <a:gd name="T44" fmla="*/ 468 w 516"/>
                      <a:gd name="T45" fmla="*/ 274 h 615"/>
                      <a:gd name="T46" fmla="*/ 489 w 516"/>
                      <a:gd name="T47" fmla="*/ 285 h 615"/>
                      <a:gd name="T48" fmla="*/ 493 w 516"/>
                      <a:gd name="T49" fmla="*/ 291 h 615"/>
                      <a:gd name="T50" fmla="*/ 501 w 516"/>
                      <a:gd name="T51" fmla="*/ 299 h 615"/>
                      <a:gd name="T52" fmla="*/ 512 w 516"/>
                      <a:gd name="T53" fmla="*/ 310 h 615"/>
                      <a:gd name="T54" fmla="*/ 516 w 516"/>
                      <a:gd name="T55" fmla="*/ 327 h 615"/>
                      <a:gd name="T56" fmla="*/ 512 w 516"/>
                      <a:gd name="T57" fmla="*/ 344 h 615"/>
                      <a:gd name="T58" fmla="*/ 503 w 516"/>
                      <a:gd name="T59" fmla="*/ 357 h 615"/>
                      <a:gd name="T60" fmla="*/ 493 w 516"/>
                      <a:gd name="T61" fmla="*/ 365 h 615"/>
                      <a:gd name="T62" fmla="*/ 472 w 516"/>
                      <a:gd name="T63" fmla="*/ 367 h 615"/>
                      <a:gd name="T64" fmla="*/ 440 w 516"/>
                      <a:gd name="T65" fmla="*/ 363 h 615"/>
                      <a:gd name="T66" fmla="*/ 385 w 516"/>
                      <a:gd name="T67" fmla="*/ 340 h 615"/>
                      <a:gd name="T68" fmla="*/ 321 w 516"/>
                      <a:gd name="T69" fmla="*/ 308 h 615"/>
                      <a:gd name="T70" fmla="*/ 300 w 516"/>
                      <a:gd name="T71" fmla="*/ 306 h 615"/>
                      <a:gd name="T72" fmla="*/ 293 w 516"/>
                      <a:gd name="T73" fmla="*/ 312 h 615"/>
                      <a:gd name="T74" fmla="*/ 291 w 516"/>
                      <a:gd name="T75" fmla="*/ 318 h 615"/>
                      <a:gd name="T76" fmla="*/ 287 w 516"/>
                      <a:gd name="T77" fmla="*/ 327 h 615"/>
                      <a:gd name="T78" fmla="*/ 313 w 516"/>
                      <a:gd name="T79" fmla="*/ 350 h 615"/>
                      <a:gd name="T80" fmla="*/ 366 w 516"/>
                      <a:gd name="T81" fmla="*/ 388 h 615"/>
                      <a:gd name="T82" fmla="*/ 402 w 516"/>
                      <a:gd name="T83" fmla="*/ 423 h 615"/>
                      <a:gd name="T84" fmla="*/ 421 w 516"/>
                      <a:gd name="T85" fmla="*/ 450 h 615"/>
                      <a:gd name="T86" fmla="*/ 438 w 516"/>
                      <a:gd name="T87" fmla="*/ 478 h 615"/>
                      <a:gd name="T88" fmla="*/ 448 w 516"/>
                      <a:gd name="T89" fmla="*/ 511 h 615"/>
                      <a:gd name="T90" fmla="*/ 440 w 516"/>
                      <a:gd name="T91" fmla="*/ 535 h 615"/>
                      <a:gd name="T92" fmla="*/ 412 w 516"/>
                      <a:gd name="T93" fmla="*/ 539 h 615"/>
                      <a:gd name="T94" fmla="*/ 382 w 516"/>
                      <a:gd name="T95" fmla="*/ 533 h 615"/>
                      <a:gd name="T96" fmla="*/ 351 w 516"/>
                      <a:gd name="T97" fmla="*/ 522 h 615"/>
                      <a:gd name="T98" fmla="*/ 306 w 516"/>
                      <a:gd name="T99" fmla="*/ 497 h 615"/>
                      <a:gd name="T100" fmla="*/ 257 w 516"/>
                      <a:gd name="T101" fmla="*/ 458 h 615"/>
                      <a:gd name="T102" fmla="*/ 232 w 516"/>
                      <a:gd name="T103" fmla="*/ 425 h 615"/>
                      <a:gd name="T104" fmla="*/ 217 w 516"/>
                      <a:gd name="T105" fmla="*/ 393 h 615"/>
                      <a:gd name="T106" fmla="*/ 204 w 516"/>
                      <a:gd name="T107" fmla="*/ 374 h 615"/>
                      <a:gd name="T108" fmla="*/ 185 w 516"/>
                      <a:gd name="T109" fmla="*/ 365 h 615"/>
                      <a:gd name="T110" fmla="*/ 166 w 516"/>
                      <a:gd name="T111" fmla="*/ 374 h 615"/>
                      <a:gd name="T112" fmla="*/ 168 w 516"/>
                      <a:gd name="T113" fmla="*/ 401 h 615"/>
                      <a:gd name="T114" fmla="*/ 194 w 516"/>
                      <a:gd name="T115" fmla="*/ 456 h 615"/>
                      <a:gd name="T116" fmla="*/ 234 w 516"/>
                      <a:gd name="T117" fmla="*/ 535 h 615"/>
                      <a:gd name="T118" fmla="*/ 253 w 516"/>
                      <a:gd name="T119" fmla="*/ 586 h 615"/>
                      <a:gd name="T120" fmla="*/ 253 w 516"/>
                      <a:gd name="T121" fmla="*/ 605 h 615"/>
                      <a:gd name="T122" fmla="*/ 247 w 516"/>
                      <a:gd name="T123" fmla="*/ 613 h 615"/>
                      <a:gd name="T124" fmla="*/ 240 w 516"/>
                      <a:gd name="T125" fmla="*/ 615 h 61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16"/>
                      <a:gd name="T190" fmla="*/ 0 h 615"/>
                      <a:gd name="T191" fmla="*/ 516 w 516"/>
                      <a:gd name="T192" fmla="*/ 615 h 615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16" h="615">
                        <a:moveTo>
                          <a:pt x="240" y="613"/>
                        </a:moveTo>
                        <a:lnTo>
                          <a:pt x="219" y="603"/>
                        </a:lnTo>
                        <a:lnTo>
                          <a:pt x="202" y="592"/>
                        </a:lnTo>
                        <a:lnTo>
                          <a:pt x="185" y="577"/>
                        </a:lnTo>
                        <a:lnTo>
                          <a:pt x="168" y="565"/>
                        </a:lnTo>
                        <a:lnTo>
                          <a:pt x="155" y="550"/>
                        </a:lnTo>
                        <a:lnTo>
                          <a:pt x="143" y="535"/>
                        </a:lnTo>
                        <a:lnTo>
                          <a:pt x="130" y="518"/>
                        </a:lnTo>
                        <a:lnTo>
                          <a:pt x="119" y="501"/>
                        </a:lnTo>
                        <a:lnTo>
                          <a:pt x="100" y="467"/>
                        </a:lnTo>
                        <a:lnTo>
                          <a:pt x="85" y="429"/>
                        </a:lnTo>
                        <a:lnTo>
                          <a:pt x="70" y="391"/>
                        </a:lnTo>
                        <a:lnTo>
                          <a:pt x="58" y="352"/>
                        </a:lnTo>
                        <a:lnTo>
                          <a:pt x="49" y="310"/>
                        </a:lnTo>
                        <a:lnTo>
                          <a:pt x="39" y="266"/>
                        </a:lnTo>
                        <a:lnTo>
                          <a:pt x="28" y="219"/>
                        </a:lnTo>
                        <a:lnTo>
                          <a:pt x="20" y="174"/>
                        </a:lnTo>
                        <a:lnTo>
                          <a:pt x="11" y="128"/>
                        </a:lnTo>
                        <a:lnTo>
                          <a:pt x="5" y="83"/>
                        </a:lnTo>
                        <a:lnTo>
                          <a:pt x="0" y="41"/>
                        </a:lnTo>
                        <a:lnTo>
                          <a:pt x="0" y="0"/>
                        </a:lnTo>
                        <a:lnTo>
                          <a:pt x="45" y="5"/>
                        </a:lnTo>
                        <a:lnTo>
                          <a:pt x="88" y="11"/>
                        </a:lnTo>
                        <a:lnTo>
                          <a:pt x="132" y="19"/>
                        </a:lnTo>
                        <a:lnTo>
                          <a:pt x="179" y="30"/>
                        </a:lnTo>
                        <a:lnTo>
                          <a:pt x="223" y="43"/>
                        </a:lnTo>
                        <a:lnTo>
                          <a:pt x="270" y="54"/>
                        </a:lnTo>
                        <a:lnTo>
                          <a:pt x="317" y="62"/>
                        </a:lnTo>
                        <a:lnTo>
                          <a:pt x="363" y="70"/>
                        </a:lnTo>
                        <a:lnTo>
                          <a:pt x="372" y="96"/>
                        </a:lnTo>
                        <a:lnTo>
                          <a:pt x="380" y="115"/>
                        </a:lnTo>
                        <a:lnTo>
                          <a:pt x="387" y="130"/>
                        </a:lnTo>
                        <a:lnTo>
                          <a:pt x="389" y="143"/>
                        </a:lnTo>
                        <a:lnTo>
                          <a:pt x="387" y="153"/>
                        </a:lnTo>
                        <a:lnTo>
                          <a:pt x="380" y="166"/>
                        </a:lnTo>
                        <a:lnTo>
                          <a:pt x="370" y="183"/>
                        </a:lnTo>
                        <a:lnTo>
                          <a:pt x="351" y="206"/>
                        </a:lnTo>
                        <a:lnTo>
                          <a:pt x="353" y="215"/>
                        </a:lnTo>
                        <a:lnTo>
                          <a:pt x="357" y="221"/>
                        </a:lnTo>
                        <a:lnTo>
                          <a:pt x="361" y="225"/>
                        </a:lnTo>
                        <a:lnTo>
                          <a:pt x="368" y="232"/>
                        </a:lnTo>
                        <a:lnTo>
                          <a:pt x="385" y="242"/>
                        </a:lnTo>
                        <a:lnTo>
                          <a:pt x="404" y="251"/>
                        </a:lnTo>
                        <a:lnTo>
                          <a:pt x="425" y="259"/>
                        </a:lnTo>
                        <a:lnTo>
                          <a:pt x="446" y="268"/>
                        </a:lnTo>
                        <a:lnTo>
                          <a:pt x="468" y="274"/>
                        </a:lnTo>
                        <a:lnTo>
                          <a:pt x="487" y="282"/>
                        </a:lnTo>
                        <a:lnTo>
                          <a:pt x="489" y="285"/>
                        </a:lnTo>
                        <a:lnTo>
                          <a:pt x="491" y="287"/>
                        </a:lnTo>
                        <a:lnTo>
                          <a:pt x="493" y="291"/>
                        </a:lnTo>
                        <a:lnTo>
                          <a:pt x="497" y="295"/>
                        </a:lnTo>
                        <a:lnTo>
                          <a:pt x="501" y="299"/>
                        </a:lnTo>
                        <a:lnTo>
                          <a:pt x="506" y="304"/>
                        </a:lnTo>
                        <a:lnTo>
                          <a:pt x="512" y="310"/>
                        </a:lnTo>
                        <a:lnTo>
                          <a:pt x="516" y="316"/>
                        </a:lnTo>
                        <a:lnTo>
                          <a:pt x="516" y="327"/>
                        </a:lnTo>
                        <a:lnTo>
                          <a:pt x="514" y="338"/>
                        </a:lnTo>
                        <a:lnTo>
                          <a:pt x="512" y="344"/>
                        </a:lnTo>
                        <a:lnTo>
                          <a:pt x="508" y="352"/>
                        </a:lnTo>
                        <a:lnTo>
                          <a:pt x="503" y="357"/>
                        </a:lnTo>
                        <a:lnTo>
                          <a:pt x="499" y="361"/>
                        </a:lnTo>
                        <a:lnTo>
                          <a:pt x="493" y="365"/>
                        </a:lnTo>
                        <a:lnTo>
                          <a:pt x="487" y="367"/>
                        </a:lnTo>
                        <a:lnTo>
                          <a:pt x="472" y="367"/>
                        </a:lnTo>
                        <a:lnTo>
                          <a:pt x="457" y="367"/>
                        </a:lnTo>
                        <a:lnTo>
                          <a:pt x="440" y="363"/>
                        </a:lnTo>
                        <a:lnTo>
                          <a:pt x="421" y="357"/>
                        </a:lnTo>
                        <a:lnTo>
                          <a:pt x="385" y="340"/>
                        </a:lnTo>
                        <a:lnTo>
                          <a:pt x="349" y="321"/>
                        </a:lnTo>
                        <a:lnTo>
                          <a:pt x="321" y="308"/>
                        </a:lnTo>
                        <a:lnTo>
                          <a:pt x="306" y="301"/>
                        </a:lnTo>
                        <a:lnTo>
                          <a:pt x="300" y="306"/>
                        </a:lnTo>
                        <a:lnTo>
                          <a:pt x="298" y="310"/>
                        </a:lnTo>
                        <a:lnTo>
                          <a:pt x="293" y="312"/>
                        </a:lnTo>
                        <a:lnTo>
                          <a:pt x="291" y="314"/>
                        </a:lnTo>
                        <a:lnTo>
                          <a:pt x="291" y="318"/>
                        </a:lnTo>
                        <a:lnTo>
                          <a:pt x="289" y="321"/>
                        </a:lnTo>
                        <a:lnTo>
                          <a:pt x="287" y="327"/>
                        </a:lnTo>
                        <a:lnTo>
                          <a:pt x="287" y="333"/>
                        </a:lnTo>
                        <a:lnTo>
                          <a:pt x="313" y="350"/>
                        </a:lnTo>
                        <a:lnTo>
                          <a:pt x="338" y="369"/>
                        </a:lnTo>
                        <a:lnTo>
                          <a:pt x="366" y="388"/>
                        </a:lnTo>
                        <a:lnTo>
                          <a:pt x="389" y="412"/>
                        </a:lnTo>
                        <a:lnTo>
                          <a:pt x="402" y="423"/>
                        </a:lnTo>
                        <a:lnTo>
                          <a:pt x="412" y="435"/>
                        </a:lnTo>
                        <a:lnTo>
                          <a:pt x="421" y="450"/>
                        </a:lnTo>
                        <a:lnTo>
                          <a:pt x="431" y="463"/>
                        </a:lnTo>
                        <a:lnTo>
                          <a:pt x="438" y="478"/>
                        </a:lnTo>
                        <a:lnTo>
                          <a:pt x="444" y="494"/>
                        </a:lnTo>
                        <a:lnTo>
                          <a:pt x="448" y="511"/>
                        </a:lnTo>
                        <a:lnTo>
                          <a:pt x="450" y="529"/>
                        </a:lnTo>
                        <a:lnTo>
                          <a:pt x="440" y="535"/>
                        </a:lnTo>
                        <a:lnTo>
                          <a:pt x="427" y="539"/>
                        </a:lnTo>
                        <a:lnTo>
                          <a:pt x="412" y="539"/>
                        </a:lnTo>
                        <a:lnTo>
                          <a:pt x="397" y="537"/>
                        </a:lnTo>
                        <a:lnTo>
                          <a:pt x="382" y="533"/>
                        </a:lnTo>
                        <a:lnTo>
                          <a:pt x="368" y="529"/>
                        </a:lnTo>
                        <a:lnTo>
                          <a:pt x="351" y="522"/>
                        </a:lnTo>
                        <a:lnTo>
                          <a:pt x="336" y="513"/>
                        </a:lnTo>
                        <a:lnTo>
                          <a:pt x="306" y="497"/>
                        </a:lnTo>
                        <a:lnTo>
                          <a:pt x="281" y="475"/>
                        </a:lnTo>
                        <a:lnTo>
                          <a:pt x="257" y="458"/>
                        </a:lnTo>
                        <a:lnTo>
                          <a:pt x="240" y="444"/>
                        </a:lnTo>
                        <a:lnTo>
                          <a:pt x="232" y="425"/>
                        </a:lnTo>
                        <a:lnTo>
                          <a:pt x="223" y="407"/>
                        </a:lnTo>
                        <a:lnTo>
                          <a:pt x="217" y="393"/>
                        </a:lnTo>
                        <a:lnTo>
                          <a:pt x="213" y="382"/>
                        </a:lnTo>
                        <a:lnTo>
                          <a:pt x="204" y="374"/>
                        </a:lnTo>
                        <a:lnTo>
                          <a:pt x="196" y="369"/>
                        </a:lnTo>
                        <a:lnTo>
                          <a:pt x="185" y="365"/>
                        </a:lnTo>
                        <a:lnTo>
                          <a:pt x="170" y="363"/>
                        </a:lnTo>
                        <a:lnTo>
                          <a:pt x="166" y="374"/>
                        </a:lnTo>
                        <a:lnTo>
                          <a:pt x="166" y="386"/>
                        </a:lnTo>
                        <a:lnTo>
                          <a:pt x="168" y="401"/>
                        </a:lnTo>
                        <a:lnTo>
                          <a:pt x="175" y="418"/>
                        </a:lnTo>
                        <a:lnTo>
                          <a:pt x="194" y="456"/>
                        </a:lnTo>
                        <a:lnTo>
                          <a:pt x="215" y="497"/>
                        </a:lnTo>
                        <a:lnTo>
                          <a:pt x="234" y="535"/>
                        </a:lnTo>
                        <a:lnTo>
                          <a:pt x="249" y="571"/>
                        </a:lnTo>
                        <a:lnTo>
                          <a:pt x="253" y="586"/>
                        </a:lnTo>
                        <a:lnTo>
                          <a:pt x="253" y="598"/>
                        </a:lnTo>
                        <a:lnTo>
                          <a:pt x="253" y="605"/>
                        </a:lnTo>
                        <a:lnTo>
                          <a:pt x="251" y="609"/>
                        </a:lnTo>
                        <a:lnTo>
                          <a:pt x="247" y="613"/>
                        </a:lnTo>
                        <a:lnTo>
                          <a:pt x="243" y="615"/>
                        </a:lnTo>
                        <a:lnTo>
                          <a:pt x="240" y="615"/>
                        </a:lnTo>
                        <a:lnTo>
                          <a:pt x="240" y="61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6" name="Freeform 39"/>
                  <p:cNvSpPr>
                    <a:spLocks/>
                  </p:cNvSpPr>
                  <p:nvPr/>
                </p:nvSpPr>
                <p:spPr bwMode="auto">
                  <a:xfrm>
                    <a:off x="12072" y="7039"/>
                    <a:ext cx="1999" cy="2485"/>
                  </a:xfrm>
                  <a:custGeom>
                    <a:avLst/>
                    <a:gdLst>
                      <a:gd name="T0" fmla="*/ 709 w 1999"/>
                      <a:gd name="T1" fmla="*/ 2453 h 2485"/>
                      <a:gd name="T2" fmla="*/ 301 w 1999"/>
                      <a:gd name="T3" fmla="*/ 2320 h 2485"/>
                      <a:gd name="T4" fmla="*/ 47 w 1999"/>
                      <a:gd name="T5" fmla="*/ 2252 h 2485"/>
                      <a:gd name="T6" fmla="*/ 6 w 1999"/>
                      <a:gd name="T7" fmla="*/ 2220 h 2485"/>
                      <a:gd name="T8" fmla="*/ 8 w 1999"/>
                      <a:gd name="T9" fmla="*/ 2154 h 2485"/>
                      <a:gd name="T10" fmla="*/ 100 w 1999"/>
                      <a:gd name="T11" fmla="*/ 1872 h 2485"/>
                      <a:gd name="T12" fmla="*/ 148 w 1999"/>
                      <a:gd name="T13" fmla="*/ 1558 h 2485"/>
                      <a:gd name="T14" fmla="*/ 242 w 1999"/>
                      <a:gd name="T15" fmla="*/ 1317 h 2485"/>
                      <a:gd name="T16" fmla="*/ 333 w 1999"/>
                      <a:gd name="T17" fmla="*/ 1204 h 2485"/>
                      <a:gd name="T18" fmla="*/ 405 w 1999"/>
                      <a:gd name="T19" fmla="*/ 1223 h 2485"/>
                      <a:gd name="T20" fmla="*/ 456 w 1999"/>
                      <a:gd name="T21" fmla="*/ 1293 h 2485"/>
                      <a:gd name="T22" fmla="*/ 488 w 1999"/>
                      <a:gd name="T23" fmla="*/ 1472 h 2485"/>
                      <a:gd name="T24" fmla="*/ 575 w 1999"/>
                      <a:gd name="T25" fmla="*/ 1463 h 2485"/>
                      <a:gd name="T26" fmla="*/ 811 w 1999"/>
                      <a:gd name="T27" fmla="*/ 1276 h 2485"/>
                      <a:gd name="T28" fmla="*/ 906 w 1999"/>
                      <a:gd name="T29" fmla="*/ 1143 h 2485"/>
                      <a:gd name="T30" fmla="*/ 972 w 1999"/>
                      <a:gd name="T31" fmla="*/ 967 h 2485"/>
                      <a:gd name="T32" fmla="*/ 1044 w 1999"/>
                      <a:gd name="T33" fmla="*/ 515 h 2485"/>
                      <a:gd name="T34" fmla="*/ 1108 w 1999"/>
                      <a:gd name="T35" fmla="*/ 252 h 2485"/>
                      <a:gd name="T36" fmla="*/ 1129 w 1999"/>
                      <a:gd name="T37" fmla="*/ 214 h 2485"/>
                      <a:gd name="T38" fmla="*/ 1203 w 1999"/>
                      <a:gd name="T39" fmla="*/ 199 h 2485"/>
                      <a:gd name="T40" fmla="*/ 1312 w 1999"/>
                      <a:gd name="T41" fmla="*/ 144 h 2485"/>
                      <a:gd name="T42" fmla="*/ 1418 w 1999"/>
                      <a:gd name="T43" fmla="*/ 40 h 2485"/>
                      <a:gd name="T44" fmla="*/ 1454 w 1999"/>
                      <a:gd name="T45" fmla="*/ 0 h 2485"/>
                      <a:gd name="T46" fmla="*/ 1469 w 1999"/>
                      <a:gd name="T47" fmla="*/ 11 h 2485"/>
                      <a:gd name="T48" fmla="*/ 1494 w 1999"/>
                      <a:gd name="T49" fmla="*/ 36 h 2485"/>
                      <a:gd name="T50" fmla="*/ 1479 w 1999"/>
                      <a:gd name="T51" fmla="*/ 68 h 2485"/>
                      <a:gd name="T52" fmla="*/ 1409 w 1999"/>
                      <a:gd name="T53" fmla="*/ 133 h 2485"/>
                      <a:gd name="T54" fmla="*/ 1445 w 1999"/>
                      <a:gd name="T55" fmla="*/ 133 h 2485"/>
                      <a:gd name="T56" fmla="*/ 1547 w 1999"/>
                      <a:gd name="T57" fmla="*/ 76 h 2485"/>
                      <a:gd name="T58" fmla="*/ 1632 w 1999"/>
                      <a:gd name="T59" fmla="*/ 98 h 2485"/>
                      <a:gd name="T60" fmla="*/ 1736 w 1999"/>
                      <a:gd name="T61" fmla="*/ 263 h 2485"/>
                      <a:gd name="T62" fmla="*/ 1791 w 1999"/>
                      <a:gd name="T63" fmla="*/ 509 h 2485"/>
                      <a:gd name="T64" fmla="*/ 1836 w 1999"/>
                      <a:gd name="T65" fmla="*/ 1018 h 2485"/>
                      <a:gd name="T66" fmla="*/ 1931 w 1999"/>
                      <a:gd name="T67" fmla="*/ 1592 h 2485"/>
                      <a:gd name="T68" fmla="*/ 1997 w 1999"/>
                      <a:gd name="T69" fmla="*/ 1923 h 2485"/>
                      <a:gd name="T70" fmla="*/ 1950 w 1999"/>
                      <a:gd name="T71" fmla="*/ 1921 h 2485"/>
                      <a:gd name="T72" fmla="*/ 1857 w 1999"/>
                      <a:gd name="T73" fmla="*/ 1938 h 2485"/>
                      <a:gd name="T74" fmla="*/ 1585 w 1999"/>
                      <a:gd name="T75" fmla="*/ 1904 h 2485"/>
                      <a:gd name="T76" fmla="*/ 1277 w 1999"/>
                      <a:gd name="T77" fmla="*/ 1762 h 2485"/>
                      <a:gd name="T78" fmla="*/ 1265 w 1999"/>
                      <a:gd name="T79" fmla="*/ 1355 h 2485"/>
                      <a:gd name="T80" fmla="*/ 1212 w 1999"/>
                      <a:gd name="T81" fmla="*/ 1054 h 2485"/>
                      <a:gd name="T82" fmla="*/ 1197 w 1999"/>
                      <a:gd name="T83" fmla="*/ 833 h 2485"/>
                      <a:gd name="T84" fmla="*/ 1186 w 1999"/>
                      <a:gd name="T85" fmla="*/ 829 h 2485"/>
                      <a:gd name="T86" fmla="*/ 1171 w 1999"/>
                      <a:gd name="T87" fmla="*/ 863 h 2485"/>
                      <a:gd name="T88" fmla="*/ 1161 w 1999"/>
                      <a:gd name="T89" fmla="*/ 907 h 2485"/>
                      <a:gd name="T90" fmla="*/ 1142 w 1999"/>
                      <a:gd name="T91" fmla="*/ 893 h 2485"/>
                      <a:gd name="T92" fmla="*/ 1099 w 1999"/>
                      <a:gd name="T93" fmla="*/ 816 h 2485"/>
                      <a:gd name="T94" fmla="*/ 1076 w 1999"/>
                      <a:gd name="T95" fmla="*/ 785 h 2485"/>
                      <a:gd name="T96" fmla="*/ 1065 w 1999"/>
                      <a:gd name="T97" fmla="*/ 785 h 2485"/>
                      <a:gd name="T98" fmla="*/ 1106 w 1999"/>
                      <a:gd name="T99" fmla="*/ 893 h 2485"/>
                      <a:gd name="T100" fmla="*/ 1171 w 1999"/>
                      <a:gd name="T101" fmla="*/ 1024 h 2485"/>
                      <a:gd name="T102" fmla="*/ 1216 w 1999"/>
                      <a:gd name="T103" fmla="*/ 1221 h 2485"/>
                      <a:gd name="T104" fmla="*/ 1239 w 1999"/>
                      <a:gd name="T105" fmla="*/ 1599 h 2485"/>
                      <a:gd name="T106" fmla="*/ 1233 w 1999"/>
                      <a:gd name="T107" fmla="*/ 1813 h 2485"/>
                      <a:gd name="T108" fmla="*/ 1214 w 1999"/>
                      <a:gd name="T109" fmla="*/ 1991 h 2485"/>
                      <a:gd name="T110" fmla="*/ 1248 w 1999"/>
                      <a:gd name="T111" fmla="*/ 2023 h 2485"/>
                      <a:gd name="T112" fmla="*/ 1343 w 1999"/>
                      <a:gd name="T113" fmla="*/ 2127 h 2485"/>
                      <a:gd name="T114" fmla="*/ 1394 w 1999"/>
                      <a:gd name="T115" fmla="*/ 2381 h 2485"/>
                      <a:gd name="T116" fmla="*/ 1146 w 1999"/>
                      <a:gd name="T117" fmla="*/ 2470 h 248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999"/>
                      <a:gd name="T178" fmla="*/ 0 h 2485"/>
                      <a:gd name="T179" fmla="*/ 1999 w 1999"/>
                      <a:gd name="T180" fmla="*/ 2485 h 248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999" h="2485">
                        <a:moveTo>
                          <a:pt x="887" y="2485"/>
                        </a:moveTo>
                        <a:lnTo>
                          <a:pt x="840" y="2479"/>
                        </a:lnTo>
                        <a:lnTo>
                          <a:pt x="796" y="2472"/>
                        </a:lnTo>
                        <a:lnTo>
                          <a:pt x="751" y="2464"/>
                        </a:lnTo>
                        <a:lnTo>
                          <a:pt x="709" y="2453"/>
                        </a:lnTo>
                        <a:lnTo>
                          <a:pt x="624" y="2432"/>
                        </a:lnTo>
                        <a:lnTo>
                          <a:pt x="543" y="2409"/>
                        </a:lnTo>
                        <a:lnTo>
                          <a:pt x="462" y="2381"/>
                        </a:lnTo>
                        <a:lnTo>
                          <a:pt x="382" y="2351"/>
                        </a:lnTo>
                        <a:lnTo>
                          <a:pt x="301" y="2320"/>
                        </a:lnTo>
                        <a:lnTo>
                          <a:pt x="216" y="2288"/>
                        </a:lnTo>
                        <a:lnTo>
                          <a:pt x="161" y="2281"/>
                        </a:lnTo>
                        <a:lnTo>
                          <a:pt x="115" y="2273"/>
                        </a:lnTo>
                        <a:lnTo>
                          <a:pt x="76" y="2262"/>
                        </a:lnTo>
                        <a:lnTo>
                          <a:pt x="47" y="2252"/>
                        </a:lnTo>
                        <a:lnTo>
                          <a:pt x="34" y="2245"/>
                        </a:lnTo>
                        <a:lnTo>
                          <a:pt x="25" y="2239"/>
                        </a:lnTo>
                        <a:lnTo>
                          <a:pt x="17" y="2233"/>
                        </a:lnTo>
                        <a:lnTo>
                          <a:pt x="10" y="2226"/>
                        </a:lnTo>
                        <a:lnTo>
                          <a:pt x="6" y="2220"/>
                        </a:lnTo>
                        <a:lnTo>
                          <a:pt x="2" y="2211"/>
                        </a:lnTo>
                        <a:lnTo>
                          <a:pt x="0" y="2203"/>
                        </a:lnTo>
                        <a:lnTo>
                          <a:pt x="0" y="2195"/>
                        </a:lnTo>
                        <a:lnTo>
                          <a:pt x="2" y="2175"/>
                        </a:lnTo>
                        <a:lnTo>
                          <a:pt x="8" y="2154"/>
                        </a:lnTo>
                        <a:lnTo>
                          <a:pt x="19" y="2131"/>
                        </a:lnTo>
                        <a:lnTo>
                          <a:pt x="32" y="2105"/>
                        </a:lnTo>
                        <a:lnTo>
                          <a:pt x="61" y="2044"/>
                        </a:lnTo>
                        <a:lnTo>
                          <a:pt x="93" y="1968"/>
                        </a:lnTo>
                        <a:lnTo>
                          <a:pt x="100" y="1872"/>
                        </a:lnTo>
                        <a:lnTo>
                          <a:pt x="110" y="1771"/>
                        </a:lnTo>
                        <a:lnTo>
                          <a:pt x="117" y="1717"/>
                        </a:lnTo>
                        <a:lnTo>
                          <a:pt x="125" y="1665"/>
                        </a:lnTo>
                        <a:lnTo>
                          <a:pt x="136" y="1611"/>
                        </a:lnTo>
                        <a:lnTo>
                          <a:pt x="148" y="1558"/>
                        </a:lnTo>
                        <a:lnTo>
                          <a:pt x="163" y="1508"/>
                        </a:lnTo>
                        <a:lnTo>
                          <a:pt x="178" y="1457"/>
                        </a:lnTo>
                        <a:lnTo>
                          <a:pt x="197" y="1408"/>
                        </a:lnTo>
                        <a:lnTo>
                          <a:pt x="218" y="1361"/>
                        </a:lnTo>
                        <a:lnTo>
                          <a:pt x="242" y="1317"/>
                        </a:lnTo>
                        <a:lnTo>
                          <a:pt x="269" y="1274"/>
                        </a:lnTo>
                        <a:lnTo>
                          <a:pt x="284" y="1255"/>
                        </a:lnTo>
                        <a:lnTo>
                          <a:pt x="299" y="1238"/>
                        </a:lnTo>
                        <a:lnTo>
                          <a:pt x="316" y="1219"/>
                        </a:lnTo>
                        <a:lnTo>
                          <a:pt x="333" y="1204"/>
                        </a:lnTo>
                        <a:lnTo>
                          <a:pt x="346" y="1204"/>
                        </a:lnTo>
                        <a:lnTo>
                          <a:pt x="359" y="1209"/>
                        </a:lnTo>
                        <a:lnTo>
                          <a:pt x="373" y="1213"/>
                        </a:lnTo>
                        <a:lnTo>
                          <a:pt x="390" y="1217"/>
                        </a:lnTo>
                        <a:lnTo>
                          <a:pt x="405" y="1223"/>
                        </a:lnTo>
                        <a:lnTo>
                          <a:pt x="422" y="1230"/>
                        </a:lnTo>
                        <a:lnTo>
                          <a:pt x="439" y="1234"/>
                        </a:lnTo>
                        <a:lnTo>
                          <a:pt x="456" y="1240"/>
                        </a:lnTo>
                        <a:lnTo>
                          <a:pt x="454" y="1261"/>
                        </a:lnTo>
                        <a:lnTo>
                          <a:pt x="456" y="1293"/>
                        </a:lnTo>
                        <a:lnTo>
                          <a:pt x="458" y="1327"/>
                        </a:lnTo>
                        <a:lnTo>
                          <a:pt x="465" y="1366"/>
                        </a:lnTo>
                        <a:lnTo>
                          <a:pt x="471" y="1404"/>
                        </a:lnTo>
                        <a:lnTo>
                          <a:pt x="480" y="1440"/>
                        </a:lnTo>
                        <a:lnTo>
                          <a:pt x="488" y="1472"/>
                        </a:lnTo>
                        <a:lnTo>
                          <a:pt x="499" y="1495"/>
                        </a:lnTo>
                        <a:lnTo>
                          <a:pt x="513" y="1493"/>
                        </a:lnTo>
                        <a:lnTo>
                          <a:pt x="533" y="1484"/>
                        </a:lnTo>
                        <a:lnTo>
                          <a:pt x="552" y="1476"/>
                        </a:lnTo>
                        <a:lnTo>
                          <a:pt x="575" y="1463"/>
                        </a:lnTo>
                        <a:lnTo>
                          <a:pt x="622" y="1429"/>
                        </a:lnTo>
                        <a:lnTo>
                          <a:pt x="673" y="1393"/>
                        </a:lnTo>
                        <a:lnTo>
                          <a:pt x="724" y="1351"/>
                        </a:lnTo>
                        <a:lnTo>
                          <a:pt x="770" y="1312"/>
                        </a:lnTo>
                        <a:lnTo>
                          <a:pt x="811" y="1276"/>
                        </a:lnTo>
                        <a:lnTo>
                          <a:pt x="840" y="1247"/>
                        </a:lnTo>
                        <a:lnTo>
                          <a:pt x="860" y="1221"/>
                        </a:lnTo>
                        <a:lnTo>
                          <a:pt x="876" y="1196"/>
                        </a:lnTo>
                        <a:lnTo>
                          <a:pt x="891" y="1170"/>
                        </a:lnTo>
                        <a:lnTo>
                          <a:pt x="906" y="1143"/>
                        </a:lnTo>
                        <a:lnTo>
                          <a:pt x="921" y="1115"/>
                        </a:lnTo>
                        <a:lnTo>
                          <a:pt x="934" y="1086"/>
                        </a:lnTo>
                        <a:lnTo>
                          <a:pt x="944" y="1058"/>
                        </a:lnTo>
                        <a:lnTo>
                          <a:pt x="955" y="1028"/>
                        </a:lnTo>
                        <a:lnTo>
                          <a:pt x="972" y="967"/>
                        </a:lnTo>
                        <a:lnTo>
                          <a:pt x="987" y="903"/>
                        </a:lnTo>
                        <a:lnTo>
                          <a:pt x="997" y="840"/>
                        </a:lnTo>
                        <a:lnTo>
                          <a:pt x="1008" y="776"/>
                        </a:lnTo>
                        <a:lnTo>
                          <a:pt x="1025" y="644"/>
                        </a:lnTo>
                        <a:lnTo>
                          <a:pt x="1044" y="515"/>
                        </a:lnTo>
                        <a:lnTo>
                          <a:pt x="1055" y="451"/>
                        </a:lnTo>
                        <a:lnTo>
                          <a:pt x="1065" y="390"/>
                        </a:lnTo>
                        <a:lnTo>
                          <a:pt x="1080" y="329"/>
                        </a:lnTo>
                        <a:lnTo>
                          <a:pt x="1099" y="269"/>
                        </a:lnTo>
                        <a:lnTo>
                          <a:pt x="1108" y="252"/>
                        </a:lnTo>
                        <a:lnTo>
                          <a:pt x="1114" y="237"/>
                        </a:lnTo>
                        <a:lnTo>
                          <a:pt x="1120" y="227"/>
                        </a:lnTo>
                        <a:lnTo>
                          <a:pt x="1123" y="220"/>
                        </a:lnTo>
                        <a:lnTo>
                          <a:pt x="1127" y="216"/>
                        </a:lnTo>
                        <a:lnTo>
                          <a:pt x="1129" y="214"/>
                        </a:lnTo>
                        <a:lnTo>
                          <a:pt x="1131" y="212"/>
                        </a:lnTo>
                        <a:lnTo>
                          <a:pt x="1133" y="210"/>
                        </a:lnTo>
                        <a:lnTo>
                          <a:pt x="1157" y="208"/>
                        </a:lnTo>
                        <a:lnTo>
                          <a:pt x="1180" y="206"/>
                        </a:lnTo>
                        <a:lnTo>
                          <a:pt x="1203" y="199"/>
                        </a:lnTo>
                        <a:lnTo>
                          <a:pt x="1225" y="191"/>
                        </a:lnTo>
                        <a:lnTo>
                          <a:pt x="1248" y="182"/>
                        </a:lnTo>
                        <a:lnTo>
                          <a:pt x="1269" y="172"/>
                        </a:lnTo>
                        <a:lnTo>
                          <a:pt x="1290" y="159"/>
                        </a:lnTo>
                        <a:lnTo>
                          <a:pt x="1312" y="144"/>
                        </a:lnTo>
                        <a:lnTo>
                          <a:pt x="1331" y="129"/>
                        </a:lnTo>
                        <a:lnTo>
                          <a:pt x="1350" y="112"/>
                        </a:lnTo>
                        <a:lnTo>
                          <a:pt x="1369" y="95"/>
                        </a:lnTo>
                        <a:lnTo>
                          <a:pt x="1386" y="79"/>
                        </a:lnTo>
                        <a:lnTo>
                          <a:pt x="1418" y="40"/>
                        </a:lnTo>
                        <a:lnTo>
                          <a:pt x="1445" y="2"/>
                        </a:lnTo>
                        <a:lnTo>
                          <a:pt x="1447" y="2"/>
                        </a:lnTo>
                        <a:lnTo>
                          <a:pt x="1449" y="0"/>
                        </a:lnTo>
                        <a:lnTo>
                          <a:pt x="1452" y="0"/>
                        </a:lnTo>
                        <a:lnTo>
                          <a:pt x="1454" y="0"/>
                        </a:lnTo>
                        <a:lnTo>
                          <a:pt x="1456" y="0"/>
                        </a:lnTo>
                        <a:lnTo>
                          <a:pt x="1458" y="0"/>
                        </a:lnTo>
                        <a:lnTo>
                          <a:pt x="1460" y="0"/>
                        </a:lnTo>
                        <a:lnTo>
                          <a:pt x="1464" y="4"/>
                        </a:lnTo>
                        <a:lnTo>
                          <a:pt x="1469" y="11"/>
                        </a:lnTo>
                        <a:lnTo>
                          <a:pt x="1473" y="15"/>
                        </a:lnTo>
                        <a:lnTo>
                          <a:pt x="1479" y="19"/>
                        </a:lnTo>
                        <a:lnTo>
                          <a:pt x="1483" y="25"/>
                        </a:lnTo>
                        <a:lnTo>
                          <a:pt x="1488" y="30"/>
                        </a:lnTo>
                        <a:lnTo>
                          <a:pt x="1494" y="36"/>
                        </a:lnTo>
                        <a:lnTo>
                          <a:pt x="1498" y="40"/>
                        </a:lnTo>
                        <a:lnTo>
                          <a:pt x="1496" y="47"/>
                        </a:lnTo>
                        <a:lnTo>
                          <a:pt x="1492" y="55"/>
                        </a:lnTo>
                        <a:lnTo>
                          <a:pt x="1486" y="61"/>
                        </a:lnTo>
                        <a:lnTo>
                          <a:pt x="1479" y="68"/>
                        </a:lnTo>
                        <a:lnTo>
                          <a:pt x="1462" y="83"/>
                        </a:lnTo>
                        <a:lnTo>
                          <a:pt x="1445" y="98"/>
                        </a:lnTo>
                        <a:lnTo>
                          <a:pt x="1428" y="112"/>
                        </a:lnTo>
                        <a:lnTo>
                          <a:pt x="1413" y="127"/>
                        </a:lnTo>
                        <a:lnTo>
                          <a:pt x="1409" y="133"/>
                        </a:lnTo>
                        <a:lnTo>
                          <a:pt x="1405" y="140"/>
                        </a:lnTo>
                        <a:lnTo>
                          <a:pt x="1403" y="146"/>
                        </a:lnTo>
                        <a:lnTo>
                          <a:pt x="1405" y="153"/>
                        </a:lnTo>
                        <a:lnTo>
                          <a:pt x="1426" y="144"/>
                        </a:lnTo>
                        <a:lnTo>
                          <a:pt x="1445" y="133"/>
                        </a:lnTo>
                        <a:lnTo>
                          <a:pt x="1462" y="123"/>
                        </a:lnTo>
                        <a:lnTo>
                          <a:pt x="1479" y="114"/>
                        </a:lnTo>
                        <a:lnTo>
                          <a:pt x="1507" y="95"/>
                        </a:lnTo>
                        <a:lnTo>
                          <a:pt x="1534" y="81"/>
                        </a:lnTo>
                        <a:lnTo>
                          <a:pt x="1547" y="76"/>
                        </a:lnTo>
                        <a:lnTo>
                          <a:pt x="1562" y="74"/>
                        </a:lnTo>
                        <a:lnTo>
                          <a:pt x="1577" y="76"/>
                        </a:lnTo>
                        <a:lnTo>
                          <a:pt x="1594" y="81"/>
                        </a:lnTo>
                        <a:lnTo>
                          <a:pt x="1611" y="87"/>
                        </a:lnTo>
                        <a:lnTo>
                          <a:pt x="1632" y="98"/>
                        </a:lnTo>
                        <a:lnTo>
                          <a:pt x="1653" y="112"/>
                        </a:lnTo>
                        <a:lnTo>
                          <a:pt x="1679" y="131"/>
                        </a:lnTo>
                        <a:lnTo>
                          <a:pt x="1700" y="174"/>
                        </a:lnTo>
                        <a:lnTo>
                          <a:pt x="1719" y="216"/>
                        </a:lnTo>
                        <a:lnTo>
                          <a:pt x="1736" y="263"/>
                        </a:lnTo>
                        <a:lnTo>
                          <a:pt x="1751" y="310"/>
                        </a:lnTo>
                        <a:lnTo>
                          <a:pt x="1764" y="358"/>
                        </a:lnTo>
                        <a:lnTo>
                          <a:pt x="1774" y="407"/>
                        </a:lnTo>
                        <a:lnTo>
                          <a:pt x="1783" y="458"/>
                        </a:lnTo>
                        <a:lnTo>
                          <a:pt x="1791" y="509"/>
                        </a:lnTo>
                        <a:lnTo>
                          <a:pt x="1804" y="611"/>
                        </a:lnTo>
                        <a:lnTo>
                          <a:pt x="1810" y="712"/>
                        </a:lnTo>
                        <a:lnTo>
                          <a:pt x="1814" y="812"/>
                        </a:lnTo>
                        <a:lnTo>
                          <a:pt x="1819" y="907"/>
                        </a:lnTo>
                        <a:lnTo>
                          <a:pt x="1836" y="1018"/>
                        </a:lnTo>
                        <a:lnTo>
                          <a:pt x="1853" y="1132"/>
                        </a:lnTo>
                        <a:lnTo>
                          <a:pt x="1870" y="1247"/>
                        </a:lnTo>
                        <a:lnTo>
                          <a:pt x="1889" y="1361"/>
                        </a:lnTo>
                        <a:lnTo>
                          <a:pt x="1908" y="1478"/>
                        </a:lnTo>
                        <a:lnTo>
                          <a:pt x="1931" y="1592"/>
                        </a:lnTo>
                        <a:lnTo>
                          <a:pt x="1957" y="1705"/>
                        </a:lnTo>
                        <a:lnTo>
                          <a:pt x="1986" y="1817"/>
                        </a:lnTo>
                        <a:lnTo>
                          <a:pt x="1997" y="1879"/>
                        </a:lnTo>
                        <a:lnTo>
                          <a:pt x="1999" y="1912"/>
                        </a:lnTo>
                        <a:lnTo>
                          <a:pt x="1997" y="1923"/>
                        </a:lnTo>
                        <a:lnTo>
                          <a:pt x="1995" y="1927"/>
                        </a:lnTo>
                        <a:lnTo>
                          <a:pt x="1991" y="1932"/>
                        </a:lnTo>
                        <a:lnTo>
                          <a:pt x="1986" y="1932"/>
                        </a:lnTo>
                        <a:lnTo>
                          <a:pt x="1969" y="1927"/>
                        </a:lnTo>
                        <a:lnTo>
                          <a:pt x="1950" y="1921"/>
                        </a:lnTo>
                        <a:lnTo>
                          <a:pt x="1940" y="1921"/>
                        </a:lnTo>
                        <a:lnTo>
                          <a:pt x="1927" y="1923"/>
                        </a:lnTo>
                        <a:lnTo>
                          <a:pt x="1912" y="1929"/>
                        </a:lnTo>
                        <a:lnTo>
                          <a:pt x="1897" y="1938"/>
                        </a:lnTo>
                        <a:lnTo>
                          <a:pt x="1857" y="1938"/>
                        </a:lnTo>
                        <a:lnTo>
                          <a:pt x="1816" y="1936"/>
                        </a:lnTo>
                        <a:lnTo>
                          <a:pt x="1776" y="1934"/>
                        </a:lnTo>
                        <a:lnTo>
                          <a:pt x="1738" y="1929"/>
                        </a:lnTo>
                        <a:lnTo>
                          <a:pt x="1662" y="1919"/>
                        </a:lnTo>
                        <a:lnTo>
                          <a:pt x="1585" y="1904"/>
                        </a:lnTo>
                        <a:lnTo>
                          <a:pt x="1511" y="1887"/>
                        </a:lnTo>
                        <a:lnTo>
                          <a:pt x="1437" y="1870"/>
                        </a:lnTo>
                        <a:lnTo>
                          <a:pt x="1360" y="1853"/>
                        </a:lnTo>
                        <a:lnTo>
                          <a:pt x="1284" y="1840"/>
                        </a:lnTo>
                        <a:lnTo>
                          <a:pt x="1277" y="1762"/>
                        </a:lnTo>
                        <a:lnTo>
                          <a:pt x="1273" y="1681"/>
                        </a:lnTo>
                        <a:lnTo>
                          <a:pt x="1271" y="1601"/>
                        </a:lnTo>
                        <a:lnTo>
                          <a:pt x="1269" y="1518"/>
                        </a:lnTo>
                        <a:lnTo>
                          <a:pt x="1269" y="1437"/>
                        </a:lnTo>
                        <a:lnTo>
                          <a:pt x="1265" y="1355"/>
                        </a:lnTo>
                        <a:lnTo>
                          <a:pt x="1261" y="1276"/>
                        </a:lnTo>
                        <a:lnTo>
                          <a:pt x="1252" y="1198"/>
                        </a:lnTo>
                        <a:lnTo>
                          <a:pt x="1235" y="1143"/>
                        </a:lnTo>
                        <a:lnTo>
                          <a:pt x="1220" y="1094"/>
                        </a:lnTo>
                        <a:lnTo>
                          <a:pt x="1212" y="1054"/>
                        </a:lnTo>
                        <a:lnTo>
                          <a:pt x="1203" y="1013"/>
                        </a:lnTo>
                        <a:lnTo>
                          <a:pt x="1199" y="975"/>
                        </a:lnTo>
                        <a:lnTo>
                          <a:pt x="1197" y="935"/>
                        </a:lnTo>
                        <a:lnTo>
                          <a:pt x="1195" y="888"/>
                        </a:lnTo>
                        <a:lnTo>
                          <a:pt x="1197" y="833"/>
                        </a:lnTo>
                        <a:lnTo>
                          <a:pt x="1195" y="833"/>
                        </a:lnTo>
                        <a:lnTo>
                          <a:pt x="1193" y="831"/>
                        </a:lnTo>
                        <a:lnTo>
                          <a:pt x="1190" y="831"/>
                        </a:lnTo>
                        <a:lnTo>
                          <a:pt x="1188" y="829"/>
                        </a:lnTo>
                        <a:lnTo>
                          <a:pt x="1186" y="829"/>
                        </a:lnTo>
                        <a:lnTo>
                          <a:pt x="1184" y="827"/>
                        </a:lnTo>
                        <a:lnTo>
                          <a:pt x="1180" y="835"/>
                        </a:lnTo>
                        <a:lnTo>
                          <a:pt x="1176" y="846"/>
                        </a:lnTo>
                        <a:lnTo>
                          <a:pt x="1174" y="854"/>
                        </a:lnTo>
                        <a:lnTo>
                          <a:pt x="1171" y="863"/>
                        </a:lnTo>
                        <a:lnTo>
                          <a:pt x="1169" y="874"/>
                        </a:lnTo>
                        <a:lnTo>
                          <a:pt x="1167" y="884"/>
                        </a:lnTo>
                        <a:lnTo>
                          <a:pt x="1165" y="895"/>
                        </a:lnTo>
                        <a:lnTo>
                          <a:pt x="1163" y="907"/>
                        </a:lnTo>
                        <a:lnTo>
                          <a:pt x="1161" y="907"/>
                        </a:lnTo>
                        <a:lnTo>
                          <a:pt x="1159" y="907"/>
                        </a:lnTo>
                        <a:lnTo>
                          <a:pt x="1157" y="907"/>
                        </a:lnTo>
                        <a:lnTo>
                          <a:pt x="1155" y="907"/>
                        </a:lnTo>
                        <a:lnTo>
                          <a:pt x="1152" y="910"/>
                        </a:lnTo>
                        <a:lnTo>
                          <a:pt x="1142" y="893"/>
                        </a:lnTo>
                        <a:lnTo>
                          <a:pt x="1131" y="876"/>
                        </a:lnTo>
                        <a:lnTo>
                          <a:pt x="1120" y="861"/>
                        </a:lnTo>
                        <a:lnTo>
                          <a:pt x="1114" y="846"/>
                        </a:lnTo>
                        <a:lnTo>
                          <a:pt x="1106" y="831"/>
                        </a:lnTo>
                        <a:lnTo>
                          <a:pt x="1099" y="816"/>
                        </a:lnTo>
                        <a:lnTo>
                          <a:pt x="1091" y="799"/>
                        </a:lnTo>
                        <a:lnTo>
                          <a:pt x="1084" y="785"/>
                        </a:lnTo>
                        <a:lnTo>
                          <a:pt x="1082" y="785"/>
                        </a:lnTo>
                        <a:lnTo>
                          <a:pt x="1080" y="785"/>
                        </a:lnTo>
                        <a:lnTo>
                          <a:pt x="1076" y="785"/>
                        </a:lnTo>
                        <a:lnTo>
                          <a:pt x="1074" y="785"/>
                        </a:lnTo>
                        <a:lnTo>
                          <a:pt x="1072" y="785"/>
                        </a:lnTo>
                        <a:lnTo>
                          <a:pt x="1069" y="785"/>
                        </a:lnTo>
                        <a:lnTo>
                          <a:pt x="1067" y="785"/>
                        </a:lnTo>
                        <a:lnTo>
                          <a:pt x="1065" y="785"/>
                        </a:lnTo>
                        <a:lnTo>
                          <a:pt x="1067" y="806"/>
                        </a:lnTo>
                        <a:lnTo>
                          <a:pt x="1072" y="829"/>
                        </a:lnTo>
                        <a:lnTo>
                          <a:pt x="1080" y="850"/>
                        </a:lnTo>
                        <a:lnTo>
                          <a:pt x="1093" y="872"/>
                        </a:lnTo>
                        <a:lnTo>
                          <a:pt x="1106" y="893"/>
                        </a:lnTo>
                        <a:lnTo>
                          <a:pt x="1123" y="912"/>
                        </a:lnTo>
                        <a:lnTo>
                          <a:pt x="1139" y="931"/>
                        </a:lnTo>
                        <a:lnTo>
                          <a:pt x="1159" y="946"/>
                        </a:lnTo>
                        <a:lnTo>
                          <a:pt x="1163" y="984"/>
                        </a:lnTo>
                        <a:lnTo>
                          <a:pt x="1171" y="1024"/>
                        </a:lnTo>
                        <a:lnTo>
                          <a:pt x="1180" y="1062"/>
                        </a:lnTo>
                        <a:lnTo>
                          <a:pt x="1188" y="1103"/>
                        </a:lnTo>
                        <a:lnTo>
                          <a:pt x="1199" y="1141"/>
                        </a:lnTo>
                        <a:lnTo>
                          <a:pt x="1207" y="1181"/>
                        </a:lnTo>
                        <a:lnTo>
                          <a:pt x="1216" y="1221"/>
                        </a:lnTo>
                        <a:lnTo>
                          <a:pt x="1222" y="1261"/>
                        </a:lnTo>
                        <a:lnTo>
                          <a:pt x="1225" y="1346"/>
                        </a:lnTo>
                        <a:lnTo>
                          <a:pt x="1229" y="1429"/>
                        </a:lnTo>
                        <a:lnTo>
                          <a:pt x="1235" y="1514"/>
                        </a:lnTo>
                        <a:lnTo>
                          <a:pt x="1239" y="1599"/>
                        </a:lnTo>
                        <a:lnTo>
                          <a:pt x="1239" y="1641"/>
                        </a:lnTo>
                        <a:lnTo>
                          <a:pt x="1239" y="1684"/>
                        </a:lnTo>
                        <a:lnTo>
                          <a:pt x="1239" y="1726"/>
                        </a:lnTo>
                        <a:lnTo>
                          <a:pt x="1237" y="1768"/>
                        </a:lnTo>
                        <a:lnTo>
                          <a:pt x="1233" y="1813"/>
                        </a:lnTo>
                        <a:lnTo>
                          <a:pt x="1227" y="1855"/>
                        </a:lnTo>
                        <a:lnTo>
                          <a:pt x="1218" y="1898"/>
                        </a:lnTo>
                        <a:lnTo>
                          <a:pt x="1207" y="1940"/>
                        </a:lnTo>
                        <a:lnTo>
                          <a:pt x="1210" y="1970"/>
                        </a:lnTo>
                        <a:lnTo>
                          <a:pt x="1214" y="1991"/>
                        </a:lnTo>
                        <a:lnTo>
                          <a:pt x="1216" y="1999"/>
                        </a:lnTo>
                        <a:lnTo>
                          <a:pt x="1220" y="2006"/>
                        </a:lnTo>
                        <a:lnTo>
                          <a:pt x="1227" y="2012"/>
                        </a:lnTo>
                        <a:lnTo>
                          <a:pt x="1231" y="2016"/>
                        </a:lnTo>
                        <a:lnTo>
                          <a:pt x="1248" y="2023"/>
                        </a:lnTo>
                        <a:lnTo>
                          <a:pt x="1267" y="2027"/>
                        </a:lnTo>
                        <a:lnTo>
                          <a:pt x="1290" y="2029"/>
                        </a:lnTo>
                        <a:lnTo>
                          <a:pt x="1320" y="2031"/>
                        </a:lnTo>
                        <a:lnTo>
                          <a:pt x="1333" y="2078"/>
                        </a:lnTo>
                        <a:lnTo>
                          <a:pt x="1343" y="2127"/>
                        </a:lnTo>
                        <a:lnTo>
                          <a:pt x="1354" y="2175"/>
                        </a:lnTo>
                        <a:lnTo>
                          <a:pt x="1364" y="2226"/>
                        </a:lnTo>
                        <a:lnTo>
                          <a:pt x="1373" y="2277"/>
                        </a:lnTo>
                        <a:lnTo>
                          <a:pt x="1384" y="2330"/>
                        </a:lnTo>
                        <a:lnTo>
                          <a:pt x="1394" y="2381"/>
                        </a:lnTo>
                        <a:lnTo>
                          <a:pt x="1405" y="2432"/>
                        </a:lnTo>
                        <a:lnTo>
                          <a:pt x="1339" y="2445"/>
                        </a:lnTo>
                        <a:lnTo>
                          <a:pt x="1275" y="2453"/>
                        </a:lnTo>
                        <a:lnTo>
                          <a:pt x="1210" y="2462"/>
                        </a:lnTo>
                        <a:lnTo>
                          <a:pt x="1146" y="2470"/>
                        </a:lnTo>
                        <a:lnTo>
                          <a:pt x="1082" y="2474"/>
                        </a:lnTo>
                        <a:lnTo>
                          <a:pt x="1019" y="2481"/>
                        </a:lnTo>
                        <a:lnTo>
                          <a:pt x="953" y="2483"/>
                        </a:lnTo>
                        <a:lnTo>
                          <a:pt x="887" y="2485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7" name="Freeform 40"/>
                  <p:cNvSpPr>
                    <a:spLocks/>
                  </p:cNvSpPr>
                  <p:nvPr/>
                </p:nvSpPr>
                <p:spPr bwMode="auto">
                  <a:xfrm>
                    <a:off x="13850" y="9134"/>
                    <a:ext cx="153" cy="191"/>
                  </a:xfrm>
                  <a:custGeom>
                    <a:avLst/>
                    <a:gdLst>
                      <a:gd name="T0" fmla="*/ 81 w 153"/>
                      <a:gd name="T1" fmla="*/ 191 h 191"/>
                      <a:gd name="T2" fmla="*/ 70 w 153"/>
                      <a:gd name="T3" fmla="*/ 186 h 191"/>
                      <a:gd name="T4" fmla="*/ 60 w 153"/>
                      <a:gd name="T5" fmla="*/ 182 h 191"/>
                      <a:gd name="T6" fmla="*/ 51 w 153"/>
                      <a:gd name="T7" fmla="*/ 176 h 191"/>
                      <a:gd name="T8" fmla="*/ 41 w 153"/>
                      <a:gd name="T9" fmla="*/ 172 h 191"/>
                      <a:gd name="T10" fmla="*/ 30 w 153"/>
                      <a:gd name="T11" fmla="*/ 167 h 191"/>
                      <a:gd name="T12" fmla="*/ 19 w 153"/>
                      <a:gd name="T13" fmla="*/ 163 h 191"/>
                      <a:gd name="T14" fmla="*/ 11 w 153"/>
                      <a:gd name="T15" fmla="*/ 159 h 191"/>
                      <a:gd name="T16" fmla="*/ 0 w 153"/>
                      <a:gd name="T17" fmla="*/ 155 h 191"/>
                      <a:gd name="T18" fmla="*/ 0 w 153"/>
                      <a:gd name="T19" fmla="*/ 131 h 191"/>
                      <a:gd name="T20" fmla="*/ 3 w 153"/>
                      <a:gd name="T21" fmla="*/ 114 h 191"/>
                      <a:gd name="T22" fmla="*/ 7 w 153"/>
                      <a:gd name="T23" fmla="*/ 97 h 191"/>
                      <a:gd name="T24" fmla="*/ 9 w 153"/>
                      <a:gd name="T25" fmla="*/ 83 h 191"/>
                      <a:gd name="T26" fmla="*/ 9 w 153"/>
                      <a:gd name="T27" fmla="*/ 68 h 191"/>
                      <a:gd name="T28" fmla="*/ 9 w 153"/>
                      <a:gd name="T29" fmla="*/ 53 h 191"/>
                      <a:gd name="T30" fmla="*/ 7 w 153"/>
                      <a:gd name="T31" fmla="*/ 34 h 191"/>
                      <a:gd name="T32" fmla="*/ 0 w 153"/>
                      <a:gd name="T33" fmla="*/ 13 h 191"/>
                      <a:gd name="T34" fmla="*/ 13 w 153"/>
                      <a:gd name="T35" fmla="*/ 10 h 191"/>
                      <a:gd name="T36" fmla="*/ 26 w 153"/>
                      <a:gd name="T37" fmla="*/ 8 h 191"/>
                      <a:gd name="T38" fmla="*/ 41 w 153"/>
                      <a:gd name="T39" fmla="*/ 8 h 191"/>
                      <a:gd name="T40" fmla="*/ 54 w 153"/>
                      <a:gd name="T41" fmla="*/ 6 h 191"/>
                      <a:gd name="T42" fmla="*/ 66 w 153"/>
                      <a:gd name="T43" fmla="*/ 4 h 191"/>
                      <a:gd name="T44" fmla="*/ 81 w 153"/>
                      <a:gd name="T45" fmla="*/ 2 h 191"/>
                      <a:gd name="T46" fmla="*/ 94 w 153"/>
                      <a:gd name="T47" fmla="*/ 2 h 191"/>
                      <a:gd name="T48" fmla="*/ 106 w 153"/>
                      <a:gd name="T49" fmla="*/ 0 h 191"/>
                      <a:gd name="T50" fmla="*/ 115 w 153"/>
                      <a:gd name="T51" fmla="*/ 19 h 191"/>
                      <a:gd name="T52" fmla="*/ 128 w 153"/>
                      <a:gd name="T53" fmla="*/ 46 h 191"/>
                      <a:gd name="T54" fmla="*/ 141 w 153"/>
                      <a:gd name="T55" fmla="*/ 78 h 191"/>
                      <a:gd name="T56" fmla="*/ 151 w 153"/>
                      <a:gd name="T57" fmla="*/ 110 h 191"/>
                      <a:gd name="T58" fmla="*/ 153 w 153"/>
                      <a:gd name="T59" fmla="*/ 125 h 191"/>
                      <a:gd name="T60" fmla="*/ 153 w 153"/>
                      <a:gd name="T61" fmla="*/ 140 h 191"/>
                      <a:gd name="T62" fmla="*/ 151 w 153"/>
                      <a:gd name="T63" fmla="*/ 155 h 191"/>
                      <a:gd name="T64" fmla="*/ 147 w 153"/>
                      <a:gd name="T65" fmla="*/ 165 h 191"/>
                      <a:gd name="T66" fmla="*/ 143 w 153"/>
                      <a:gd name="T67" fmla="*/ 172 h 191"/>
                      <a:gd name="T68" fmla="*/ 136 w 153"/>
                      <a:gd name="T69" fmla="*/ 176 h 191"/>
                      <a:gd name="T70" fmla="*/ 130 w 153"/>
                      <a:gd name="T71" fmla="*/ 180 h 191"/>
                      <a:gd name="T72" fmla="*/ 123 w 153"/>
                      <a:gd name="T73" fmla="*/ 184 h 191"/>
                      <a:gd name="T74" fmla="*/ 104 w 153"/>
                      <a:gd name="T75" fmla="*/ 189 h 191"/>
                      <a:gd name="T76" fmla="*/ 81 w 153"/>
                      <a:gd name="T77" fmla="*/ 191 h 191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53"/>
                      <a:gd name="T118" fmla="*/ 0 h 191"/>
                      <a:gd name="T119" fmla="*/ 153 w 153"/>
                      <a:gd name="T120" fmla="*/ 191 h 191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53" h="191">
                        <a:moveTo>
                          <a:pt x="81" y="191"/>
                        </a:moveTo>
                        <a:lnTo>
                          <a:pt x="70" y="186"/>
                        </a:lnTo>
                        <a:lnTo>
                          <a:pt x="60" y="182"/>
                        </a:lnTo>
                        <a:lnTo>
                          <a:pt x="51" y="176"/>
                        </a:lnTo>
                        <a:lnTo>
                          <a:pt x="41" y="172"/>
                        </a:lnTo>
                        <a:lnTo>
                          <a:pt x="30" y="167"/>
                        </a:lnTo>
                        <a:lnTo>
                          <a:pt x="19" y="163"/>
                        </a:lnTo>
                        <a:lnTo>
                          <a:pt x="11" y="159"/>
                        </a:lnTo>
                        <a:lnTo>
                          <a:pt x="0" y="155"/>
                        </a:lnTo>
                        <a:lnTo>
                          <a:pt x="0" y="131"/>
                        </a:lnTo>
                        <a:lnTo>
                          <a:pt x="3" y="114"/>
                        </a:lnTo>
                        <a:lnTo>
                          <a:pt x="7" y="97"/>
                        </a:lnTo>
                        <a:lnTo>
                          <a:pt x="9" y="83"/>
                        </a:lnTo>
                        <a:lnTo>
                          <a:pt x="9" y="68"/>
                        </a:lnTo>
                        <a:lnTo>
                          <a:pt x="9" y="53"/>
                        </a:lnTo>
                        <a:lnTo>
                          <a:pt x="7" y="34"/>
                        </a:lnTo>
                        <a:lnTo>
                          <a:pt x="0" y="13"/>
                        </a:lnTo>
                        <a:lnTo>
                          <a:pt x="13" y="10"/>
                        </a:lnTo>
                        <a:lnTo>
                          <a:pt x="26" y="8"/>
                        </a:lnTo>
                        <a:lnTo>
                          <a:pt x="41" y="8"/>
                        </a:lnTo>
                        <a:lnTo>
                          <a:pt x="54" y="6"/>
                        </a:lnTo>
                        <a:lnTo>
                          <a:pt x="66" y="4"/>
                        </a:lnTo>
                        <a:lnTo>
                          <a:pt x="81" y="2"/>
                        </a:lnTo>
                        <a:lnTo>
                          <a:pt x="94" y="2"/>
                        </a:lnTo>
                        <a:lnTo>
                          <a:pt x="106" y="0"/>
                        </a:lnTo>
                        <a:lnTo>
                          <a:pt x="115" y="19"/>
                        </a:lnTo>
                        <a:lnTo>
                          <a:pt x="128" y="46"/>
                        </a:lnTo>
                        <a:lnTo>
                          <a:pt x="141" y="78"/>
                        </a:lnTo>
                        <a:lnTo>
                          <a:pt x="151" y="110"/>
                        </a:lnTo>
                        <a:lnTo>
                          <a:pt x="153" y="125"/>
                        </a:lnTo>
                        <a:lnTo>
                          <a:pt x="153" y="140"/>
                        </a:lnTo>
                        <a:lnTo>
                          <a:pt x="151" y="155"/>
                        </a:lnTo>
                        <a:lnTo>
                          <a:pt x="147" y="165"/>
                        </a:lnTo>
                        <a:lnTo>
                          <a:pt x="143" y="172"/>
                        </a:lnTo>
                        <a:lnTo>
                          <a:pt x="136" y="176"/>
                        </a:lnTo>
                        <a:lnTo>
                          <a:pt x="130" y="180"/>
                        </a:lnTo>
                        <a:lnTo>
                          <a:pt x="123" y="184"/>
                        </a:lnTo>
                        <a:lnTo>
                          <a:pt x="104" y="189"/>
                        </a:lnTo>
                        <a:lnTo>
                          <a:pt x="81" y="191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8" name="Freeform 41"/>
                  <p:cNvSpPr>
                    <a:spLocks/>
                  </p:cNvSpPr>
                  <p:nvPr/>
                </p:nvSpPr>
                <p:spPr bwMode="auto">
                  <a:xfrm>
                    <a:off x="10183" y="7702"/>
                    <a:ext cx="268" cy="1519"/>
                  </a:xfrm>
                  <a:custGeom>
                    <a:avLst/>
                    <a:gdLst>
                      <a:gd name="T0" fmla="*/ 153 w 268"/>
                      <a:gd name="T1" fmla="*/ 1288 h 1519"/>
                      <a:gd name="T2" fmla="*/ 26 w 268"/>
                      <a:gd name="T3" fmla="*/ 800 h 1519"/>
                      <a:gd name="T4" fmla="*/ 2 w 268"/>
                      <a:gd name="T5" fmla="*/ 289 h 1519"/>
                      <a:gd name="T6" fmla="*/ 24 w 268"/>
                      <a:gd name="T7" fmla="*/ 73 h 1519"/>
                      <a:gd name="T8" fmla="*/ 40 w 268"/>
                      <a:gd name="T9" fmla="*/ 22 h 1519"/>
                      <a:gd name="T10" fmla="*/ 62 w 268"/>
                      <a:gd name="T11" fmla="*/ 24 h 1519"/>
                      <a:gd name="T12" fmla="*/ 53 w 268"/>
                      <a:gd name="T13" fmla="*/ 54 h 1519"/>
                      <a:gd name="T14" fmla="*/ 74 w 268"/>
                      <a:gd name="T15" fmla="*/ 45 h 1519"/>
                      <a:gd name="T16" fmla="*/ 108 w 268"/>
                      <a:gd name="T17" fmla="*/ 5 h 1519"/>
                      <a:gd name="T18" fmla="*/ 110 w 268"/>
                      <a:gd name="T19" fmla="*/ 20 h 1519"/>
                      <a:gd name="T20" fmla="*/ 87 w 268"/>
                      <a:gd name="T21" fmla="*/ 68 h 1519"/>
                      <a:gd name="T22" fmla="*/ 108 w 268"/>
                      <a:gd name="T23" fmla="*/ 54 h 1519"/>
                      <a:gd name="T24" fmla="*/ 155 w 268"/>
                      <a:gd name="T25" fmla="*/ 3 h 1519"/>
                      <a:gd name="T26" fmla="*/ 106 w 268"/>
                      <a:gd name="T27" fmla="*/ 83 h 1519"/>
                      <a:gd name="T28" fmla="*/ 91 w 268"/>
                      <a:gd name="T29" fmla="*/ 126 h 1519"/>
                      <a:gd name="T30" fmla="*/ 178 w 268"/>
                      <a:gd name="T31" fmla="*/ 22 h 1519"/>
                      <a:gd name="T32" fmla="*/ 127 w 268"/>
                      <a:gd name="T33" fmla="*/ 126 h 1519"/>
                      <a:gd name="T34" fmla="*/ 85 w 268"/>
                      <a:gd name="T35" fmla="*/ 183 h 1519"/>
                      <a:gd name="T36" fmla="*/ 127 w 268"/>
                      <a:gd name="T37" fmla="*/ 134 h 1519"/>
                      <a:gd name="T38" fmla="*/ 153 w 268"/>
                      <a:gd name="T39" fmla="*/ 136 h 1519"/>
                      <a:gd name="T40" fmla="*/ 87 w 268"/>
                      <a:gd name="T41" fmla="*/ 238 h 1519"/>
                      <a:gd name="T42" fmla="*/ 117 w 268"/>
                      <a:gd name="T43" fmla="*/ 213 h 1519"/>
                      <a:gd name="T44" fmla="*/ 149 w 268"/>
                      <a:gd name="T45" fmla="*/ 174 h 1519"/>
                      <a:gd name="T46" fmla="*/ 132 w 268"/>
                      <a:gd name="T47" fmla="*/ 238 h 1519"/>
                      <a:gd name="T48" fmla="*/ 70 w 268"/>
                      <a:gd name="T49" fmla="*/ 344 h 1519"/>
                      <a:gd name="T50" fmla="*/ 85 w 268"/>
                      <a:gd name="T51" fmla="*/ 340 h 1519"/>
                      <a:gd name="T52" fmla="*/ 98 w 268"/>
                      <a:gd name="T53" fmla="*/ 323 h 1519"/>
                      <a:gd name="T54" fmla="*/ 104 w 268"/>
                      <a:gd name="T55" fmla="*/ 331 h 1519"/>
                      <a:gd name="T56" fmla="*/ 51 w 268"/>
                      <a:gd name="T57" fmla="*/ 423 h 1519"/>
                      <a:gd name="T58" fmla="*/ 100 w 268"/>
                      <a:gd name="T59" fmla="*/ 370 h 1519"/>
                      <a:gd name="T60" fmla="*/ 106 w 268"/>
                      <a:gd name="T61" fmla="*/ 401 h 1519"/>
                      <a:gd name="T62" fmla="*/ 59 w 268"/>
                      <a:gd name="T63" fmla="*/ 497 h 1519"/>
                      <a:gd name="T64" fmla="*/ 83 w 268"/>
                      <a:gd name="T65" fmla="*/ 469 h 1519"/>
                      <a:gd name="T66" fmla="*/ 83 w 268"/>
                      <a:gd name="T67" fmla="*/ 495 h 1519"/>
                      <a:gd name="T68" fmla="*/ 68 w 268"/>
                      <a:gd name="T69" fmla="*/ 541 h 1519"/>
                      <a:gd name="T70" fmla="*/ 87 w 268"/>
                      <a:gd name="T71" fmla="*/ 529 h 1519"/>
                      <a:gd name="T72" fmla="*/ 76 w 268"/>
                      <a:gd name="T73" fmla="*/ 569 h 1519"/>
                      <a:gd name="T74" fmla="*/ 74 w 268"/>
                      <a:gd name="T75" fmla="*/ 611 h 1519"/>
                      <a:gd name="T76" fmla="*/ 113 w 268"/>
                      <a:gd name="T77" fmla="*/ 537 h 1519"/>
                      <a:gd name="T78" fmla="*/ 121 w 268"/>
                      <a:gd name="T79" fmla="*/ 541 h 1519"/>
                      <a:gd name="T80" fmla="*/ 121 w 268"/>
                      <a:gd name="T81" fmla="*/ 558 h 1519"/>
                      <a:gd name="T82" fmla="*/ 79 w 268"/>
                      <a:gd name="T83" fmla="*/ 633 h 1519"/>
                      <a:gd name="T84" fmla="*/ 74 w 268"/>
                      <a:gd name="T85" fmla="*/ 685 h 1519"/>
                      <a:gd name="T86" fmla="*/ 76 w 268"/>
                      <a:gd name="T87" fmla="*/ 703 h 1519"/>
                      <a:gd name="T88" fmla="*/ 62 w 268"/>
                      <a:gd name="T89" fmla="*/ 751 h 1519"/>
                      <a:gd name="T90" fmla="*/ 85 w 268"/>
                      <a:gd name="T91" fmla="*/ 724 h 1519"/>
                      <a:gd name="T92" fmla="*/ 119 w 268"/>
                      <a:gd name="T93" fmla="*/ 681 h 1519"/>
                      <a:gd name="T94" fmla="*/ 119 w 268"/>
                      <a:gd name="T95" fmla="*/ 705 h 1519"/>
                      <a:gd name="T96" fmla="*/ 83 w 268"/>
                      <a:gd name="T97" fmla="*/ 783 h 1519"/>
                      <a:gd name="T98" fmla="*/ 72 w 268"/>
                      <a:gd name="T99" fmla="*/ 845 h 1519"/>
                      <a:gd name="T100" fmla="*/ 106 w 268"/>
                      <a:gd name="T101" fmla="*/ 772 h 1519"/>
                      <a:gd name="T102" fmla="*/ 106 w 268"/>
                      <a:gd name="T103" fmla="*/ 851 h 1519"/>
                      <a:gd name="T104" fmla="*/ 98 w 268"/>
                      <a:gd name="T105" fmla="*/ 965 h 1519"/>
                      <a:gd name="T106" fmla="*/ 113 w 268"/>
                      <a:gd name="T107" fmla="*/ 974 h 1519"/>
                      <a:gd name="T108" fmla="*/ 115 w 268"/>
                      <a:gd name="T109" fmla="*/ 1008 h 1519"/>
                      <a:gd name="T110" fmla="*/ 125 w 268"/>
                      <a:gd name="T111" fmla="*/ 1014 h 1519"/>
                      <a:gd name="T112" fmla="*/ 130 w 268"/>
                      <a:gd name="T113" fmla="*/ 980 h 1519"/>
                      <a:gd name="T114" fmla="*/ 110 w 268"/>
                      <a:gd name="T115" fmla="*/ 938 h 1519"/>
                      <a:gd name="T116" fmla="*/ 123 w 268"/>
                      <a:gd name="T117" fmla="*/ 885 h 1519"/>
                      <a:gd name="T118" fmla="*/ 140 w 268"/>
                      <a:gd name="T119" fmla="*/ 919 h 1519"/>
                      <a:gd name="T120" fmla="*/ 183 w 268"/>
                      <a:gd name="T121" fmla="*/ 1188 h 1519"/>
                      <a:gd name="T122" fmla="*/ 253 w 268"/>
                      <a:gd name="T123" fmla="*/ 1457 h 1519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68"/>
                      <a:gd name="T187" fmla="*/ 0 h 1519"/>
                      <a:gd name="T188" fmla="*/ 268 w 268"/>
                      <a:gd name="T189" fmla="*/ 1519 h 1519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68" h="1519">
                        <a:moveTo>
                          <a:pt x="268" y="1519"/>
                        </a:moveTo>
                        <a:lnTo>
                          <a:pt x="246" y="1481"/>
                        </a:lnTo>
                        <a:lnTo>
                          <a:pt x="225" y="1442"/>
                        </a:lnTo>
                        <a:lnTo>
                          <a:pt x="206" y="1404"/>
                        </a:lnTo>
                        <a:lnTo>
                          <a:pt x="187" y="1366"/>
                        </a:lnTo>
                        <a:lnTo>
                          <a:pt x="153" y="1288"/>
                        </a:lnTo>
                        <a:lnTo>
                          <a:pt x="121" y="1207"/>
                        </a:lnTo>
                        <a:lnTo>
                          <a:pt x="95" y="1127"/>
                        </a:lnTo>
                        <a:lnTo>
                          <a:pt x="72" y="1046"/>
                        </a:lnTo>
                        <a:lnTo>
                          <a:pt x="53" y="965"/>
                        </a:lnTo>
                        <a:lnTo>
                          <a:pt x="38" y="883"/>
                        </a:lnTo>
                        <a:lnTo>
                          <a:pt x="26" y="800"/>
                        </a:lnTo>
                        <a:lnTo>
                          <a:pt x="15" y="715"/>
                        </a:lnTo>
                        <a:lnTo>
                          <a:pt x="8" y="630"/>
                        </a:lnTo>
                        <a:lnTo>
                          <a:pt x="4" y="546"/>
                        </a:lnTo>
                        <a:lnTo>
                          <a:pt x="0" y="461"/>
                        </a:lnTo>
                        <a:lnTo>
                          <a:pt x="2" y="376"/>
                        </a:lnTo>
                        <a:lnTo>
                          <a:pt x="2" y="289"/>
                        </a:lnTo>
                        <a:lnTo>
                          <a:pt x="6" y="204"/>
                        </a:lnTo>
                        <a:lnTo>
                          <a:pt x="11" y="168"/>
                        </a:lnTo>
                        <a:lnTo>
                          <a:pt x="15" y="138"/>
                        </a:lnTo>
                        <a:lnTo>
                          <a:pt x="19" y="113"/>
                        </a:lnTo>
                        <a:lnTo>
                          <a:pt x="21" y="92"/>
                        </a:lnTo>
                        <a:lnTo>
                          <a:pt x="24" y="73"/>
                        </a:lnTo>
                        <a:lnTo>
                          <a:pt x="26" y="56"/>
                        </a:lnTo>
                        <a:lnTo>
                          <a:pt x="28" y="39"/>
                        </a:lnTo>
                        <a:lnTo>
                          <a:pt x="28" y="22"/>
                        </a:lnTo>
                        <a:lnTo>
                          <a:pt x="32" y="22"/>
                        </a:lnTo>
                        <a:lnTo>
                          <a:pt x="36" y="22"/>
                        </a:lnTo>
                        <a:lnTo>
                          <a:pt x="40" y="22"/>
                        </a:lnTo>
                        <a:lnTo>
                          <a:pt x="47" y="22"/>
                        </a:lnTo>
                        <a:lnTo>
                          <a:pt x="51" y="20"/>
                        </a:lnTo>
                        <a:lnTo>
                          <a:pt x="55" y="20"/>
                        </a:lnTo>
                        <a:lnTo>
                          <a:pt x="59" y="20"/>
                        </a:lnTo>
                        <a:lnTo>
                          <a:pt x="64" y="20"/>
                        </a:lnTo>
                        <a:lnTo>
                          <a:pt x="62" y="24"/>
                        </a:lnTo>
                        <a:lnTo>
                          <a:pt x="62" y="28"/>
                        </a:lnTo>
                        <a:lnTo>
                          <a:pt x="59" y="35"/>
                        </a:lnTo>
                        <a:lnTo>
                          <a:pt x="57" y="39"/>
                        </a:lnTo>
                        <a:lnTo>
                          <a:pt x="57" y="43"/>
                        </a:lnTo>
                        <a:lnTo>
                          <a:pt x="55" y="47"/>
                        </a:lnTo>
                        <a:lnTo>
                          <a:pt x="53" y="54"/>
                        </a:lnTo>
                        <a:lnTo>
                          <a:pt x="53" y="58"/>
                        </a:lnTo>
                        <a:lnTo>
                          <a:pt x="53" y="60"/>
                        </a:lnTo>
                        <a:lnTo>
                          <a:pt x="55" y="60"/>
                        </a:lnTo>
                        <a:lnTo>
                          <a:pt x="57" y="60"/>
                        </a:lnTo>
                        <a:lnTo>
                          <a:pt x="66" y="52"/>
                        </a:lnTo>
                        <a:lnTo>
                          <a:pt x="74" y="45"/>
                        </a:lnTo>
                        <a:lnTo>
                          <a:pt x="79" y="39"/>
                        </a:lnTo>
                        <a:lnTo>
                          <a:pt x="85" y="35"/>
                        </a:lnTo>
                        <a:lnTo>
                          <a:pt x="89" y="28"/>
                        </a:lnTo>
                        <a:lnTo>
                          <a:pt x="93" y="22"/>
                        </a:lnTo>
                        <a:lnTo>
                          <a:pt x="100" y="13"/>
                        </a:lnTo>
                        <a:lnTo>
                          <a:pt x="108" y="5"/>
                        </a:lnTo>
                        <a:lnTo>
                          <a:pt x="110" y="5"/>
                        </a:lnTo>
                        <a:lnTo>
                          <a:pt x="113" y="5"/>
                        </a:lnTo>
                        <a:lnTo>
                          <a:pt x="115" y="5"/>
                        </a:lnTo>
                        <a:lnTo>
                          <a:pt x="117" y="5"/>
                        </a:lnTo>
                        <a:lnTo>
                          <a:pt x="119" y="5"/>
                        </a:lnTo>
                        <a:lnTo>
                          <a:pt x="110" y="20"/>
                        </a:lnTo>
                        <a:lnTo>
                          <a:pt x="104" y="30"/>
                        </a:lnTo>
                        <a:lnTo>
                          <a:pt x="100" y="39"/>
                        </a:lnTo>
                        <a:lnTo>
                          <a:pt x="95" y="47"/>
                        </a:lnTo>
                        <a:lnTo>
                          <a:pt x="93" y="54"/>
                        </a:lnTo>
                        <a:lnTo>
                          <a:pt x="89" y="60"/>
                        </a:lnTo>
                        <a:lnTo>
                          <a:pt x="87" y="68"/>
                        </a:lnTo>
                        <a:lnTo>
                          <a:pt x="83" y="77"/>
                        </a:lnTo>
                        <a:lnTo>
                          <a:pt x="89" y="77"/>
                        </a:lnTo>
                        <a:lnTo>
                          <a:pt x="93" y="75"/>
                        </a:lnTo>
                        <a:lnTo>
                          <a:pt x="98" y="71"/>
                        </a:lnTo>
                        <a:lnTo>
                          <a:pt x="102" y="66"/>
                        </a:lnTo>
                        <a:lnTo>
                          <a:pt x="108" y="54"/>
                        </a:lnTo>
                        <a:lnTo>
                          <a:pt x="117" y="41"/>
                        </a:lnTo>
                        <a:lnTo>
                          <a:pt x="125" y="26"/>
                        </a:lnTo>
                        <a:lnTo>
                          <a:pt x="136" y="16"/>
                        </a:lnTo>
                        <a:lnTo>
                          <a:pt x="142" y="9"/>
                        </a:lnTo>
                        <a:lnTo>
                          <a:pt x="149" y="5"/>
                        </a:lnTo>
                        <a:lnTo>
                          <a:pt x="155" y="3"/>
                        </a:lnTo>
                        <a:lnTo>
                          <a:pt x="163" y="0"/>
                        </a:lnTo>
                        <a:lnTo>
                          <a:pt x="157" y="16"/>
                        </a:lnTo>
                        <a:lnTo>
                          <a:pt x="146" y="32"/>
                        </a:lnTo>
                        <a:lnTo>
                          <a:pt x="134" y="49"/>
                        </a:lnTo>
                        <a:lnTo>
                          <a:pt x="119" y="66"/>
                        </a:lnTo>
                        <a:lnTo>
                          <a:pt x="106" y="83"/>
                        </a:lnTo>
                        <a:lnTo>
                          <a:pt x="93" y="100"/>
                        </a:lnTo>
                        <a:lnTo>
                          <a:pt x="89" y="109"/>
                        </a:lnTo>
                        <a:lnTo>
                          <a:pt x="87" y="117"/>
                        </a:lnTo>
                        <a:lnTo>
                          <a:pt x="85" y="124"/>
                        </a:lnTo>
                        <a:lnTo>
                          <a:pt x="87" y="132"/>
                        </a:lnTo>
                        <a:lnTo>
                          <a:pt x="91" y="126"/>
                        </a:lnTo>
                        <a:lnTo>
                          <a:pt x="100" y="113"/>
                        </a:lnTo>
                        <a:lnTo>
                          <a:pt x="115" y="96"/>
                        </a:lnTo>
                        <a:lnTo>
                          <a:pt x="132" y="75"/>
                        </a:lnTo>
                        <a:lnTo>
                          <a:pt x="151" y="54"/>
                        </a:lnTo>
                        <a:lnTo>
                          <a:pt x="165" y="35"/>
                        </a:lnTo>
                        <a:lnTo>
                          <a:pt x="178" y="22"/>
                        </a:lnTo>
                        <a:lnTo>
                          <a:pt x="187" y="16"/>
                        </a:lnTo>
                        <a:lnTo>
                          <a:pt x="181" y="35"/>
                        </a:lnTo>
                        <a:lnTo>
                          <a:pt x="172" y="58"/>
                        </a:lnTo>
                        <a:lnTo>
                          <a:pt x="159" y="79"/>
                        </a:lnTo>
                        <a:lnTo>
                          <a:pt x="144" y="102"/>
                        </a:lnTo>
                        <a:lnTo>
                          <a:pt x="127" y="126"/>
                        </a:lnTo>
                        <a:lnTo>
                          <a:pt x="110" y="147"/>
                        </a:lnTo>
                        <a:lnTo>
                          <a:pt x="93" y="166"/>
                        </a:lnTo>
                        <a:lnTo>
                          <a:pt x="79" y="183"/>
                        </a:lnTo>
                        <a:lnTo>
                          <a:pt x="81" y="183"/>
                        </a:lnTo>
                        <a:lnTo>
                          <a:pt x="83" y="183"/>
                        </a:lnTo>
                        <a:lnTo>
                          <a:pt x="85" y="183"/>
                        </a:lnTo>
                        <a:lnTo>
                          <a:pt x="87" y="183"/>
                        </a:lnTo>
                        <a:lnTo>
                          <a:pt x="89" y="183"/>
                        </a:lnTo>
                        <a:lnTo>
                          <a:pt x="98" y="172"/>
                        </a:lnTo>
                        <a:lnTo>
                          <a:pt x="106" y="162"/>
                        </a:lnTo>
                        <a:lnTo>
                          <a:pt x="117" y="147"/>
                        </a:lnTo>
                        <a:lnTo>
                          <a:pt x="127" y="134"/>
                        </a:lnTo>
                        <a:lnTo>
                          <a:pt x="138" y="122"/>
                        </a:lnTo>
                        <a:lnTo>
                          <a:pt x="151" y="111"/>
                        </a:lnTo>
                        <a:lnTo>
                          <a:pt x="161" y="104"/>
                        </a:lnTo>
                        <a:lnTo>
                          <a:pt x="170" y="100"/>
                        </a:lnTo>
                        <a:lnTo>
                          <a:pt x="165" y="115"/>
                        </a:lnTo>
                        <a:lnTo>
                          <a:pt x="153" y="136"/>
                        </a:lnTo>
                        <a:lnTo>
                          <a:pt x="138" y="158"/>
                        </a:lnTo>
                        <a:lnTo>
                          <a:pt x="123" y="181"/>
                        </a:lnTo>
                        <a:lnTo>
                          <a:pt x="106" y="202"/>
                        </a:lnTo>
                        <a:lnTo>
                          <a:pt x="93" y="221"/>
                        </a:lnTo>
                        <a:lnTo>
                          <a:pt x="89" y="230"/>
                        </a:lnTo>
                        <a:lnTo>
                          <a:pt x="87" y="238"/>
                        </a:lnTo>
                        <a:lnTo>
                          <a:pt x="85" y="242"/>
                        </a:lnTo>
                        <a:lnTo>
                          <a:pt x="87" y="247"/>
                        </a:lnTo>
                        <a:lnTo>
                          <a:pt x="93" y="240"/>
                        </a:lnTo>
                        <a:lnTo>
                          <a:pt x="102" y="232"/>
                        </a:lnTo>
                        <a:lnTo>
                          <a:pt x="110" y="223"/>
                        </a:lnTo>
                        <a:lnTo>
                          <a:pt x="117" y="213"/>
                        </a:lnTo>
                        <a:lnTo>
                          <a:pt x="123" y="204"/>
                        </a:lnTo>
                        <a:lnTo>
                          <a:pt x="132" y="196"/>
                        </a:lnTo>
                        <a:lnTo>
                          <a:pt x="138" y="185"/>
                        </a:lnTo>
                        <a:lnTo>
                          <a:pt x="144" y="174"/>
                        </a:lnTo>
                        <a:lnTo>
                          <a:pt x="146" y="174"/>
                        </a:lnTo>
                        <a:lnTo>
                          <a:pt x="149" y="174"/>
                        </a:lnTo>
                        <a:lnTo>
                          <a:pt x="151" y="174"/>
                        </a:lnTo>
                        <a:lnTo>
                          <a:pt x="153" y="174"/>
                        </a:lnTo>
                        <a:lnTo>
                          <a:pt x="155" y="174"/>
                        </a:lnTo>
                        <a:lnTo>
                          <a:pt x="151" y="196"/>
                        </a:lnTo>
                        <a:lnTo>
                          <a:pt x="142" y="217"/>
                        </a:lnTo>
                        <a:lnTo>
                          <a:pt x="132" y="238"/>
                        </a:lnTo>
                        <a:lnTo>
                          <a:pt x="121" y="261"/>
                        </a:lnTo>
                        <a:lnTo>
                          <a:pt x="106" y="283"/>
                        </a:lnTo>
                        <a:lnTo>
                          <a:pt x="91" y="304"/>
                        </a:lnTo>
                        <a:lnTo>
                          <a:pt x="79" y="325"/>
                        </a:lnTo>
                        <a:lnTo>
                          <a:pt x="68" y="344"/>
                        </a:lnTo>
                        <a:lnTo>
                          <a:pt x="70" y="344"/>
                        </a:lnTo>
                        <a:lnTo>
                          <a:pt x="72" y="344"/>
                        </a:lnTo>
                        <a:lnTo>
                          <a:pt x="72" y="346"/>
                        </a:lnTo>
                        <a:lnTo>
                          <a:pt x="74" y="346"/>
                        </a:lnTo>
                        <a:lnTo>
                          <a:pt x="76" y="346"/>
                        </a:lnTo>
                        <a:lnTo>
                          <a:pt x="81" y="342"/>
                        </a:lnTo>
                        <a:lnTo>
                          <a:pt x="85" y="340"/>
                        </a:lnTo>
                        <a:lnTo>
                          <a:pt x="87" y="338"/>
                        </a:lnTo>
                        <a:lnTo>
                          <a:pt x="89" y="334"/>
                        </a:lnTo>
                        <a:lnTo>
                          <a:pt x="91" y="331"/>
                        </a:lnTo>
                        <a:lnTo>
                          <a:pt x="93" y="329"/>
                        </a:lnTo>
                        <a:lnTo>
                          <a:pt x="95" y="327"/>
                        </a:lnTo>
                        <a:lnTo>
                          <a:pt x="98" y="323"/>
                        </a:lnTo>
                        <a:lnTo>
                          <a:pt x="100" y="323"/>
                        </a:lnTo>
                        <a:lnTo>
                          <a:pt x="102" y="323"/>
                        </a:lnTo>
                        <a:lnTo>
                          <a:pt x="104" y="323"/>
                        </a:lnTo>
                        <a:lnTo>
                          <a:pt x="106" y="323"/>
                        </a:lnTo>
                        <a:lnTo>
                          <a:pt x="108" y="323"/>
                        </a:lnTo>
                        <a:lnTo>
                          <a:pt x="104" y="331"/>
                        </a:lnTo>
                        <a:lnTo>
                          <a:pt x="95" y="346"/>
                        </a:lnTo>
                        <a:lnTo>
                          <a:pt x="85" y="361"/>
                        </a:lnTo>
                        <a:lnTo>
                          <a:pt x="74" y="378"/>
                        </a:lnTo>
                        <a:lnTo>
                          <a:pt x="66" y="395"/>
                        </a:lnTo>
                        <a:lnTo>
                          <a:pt x="57" y="412"/>
                        </a:lnTo>
                        <a:lnTo>
                          <a:pt x="51" y="423"/>
                        </a:lnTo>
                        <a:lnTo>
                          <a:pt x="51" y="431"/>
                        </a:lnTo>
                        <a:lnTo>
                          <a:pt x="59" y="421"/>
                        </a:lnTo>
                        <a:lnTo>
                          <a:pt x="70" y="410"/>
                        </a:lnTo>
                        <a:lnTo>
                          <a:pt x="79" y="397"/>
                        </a:lnTo>
                        <a:lnTo>
                          <a:pt x="89" y="382"/>
                        </a:lnTo>
                        <a:lnTo>
                          <a:pt x="100" y="370"/>
                        </a:lnTo>
                        <a:lnTo>
                          <a:pt x="110" y="359"/>
                        </a:lnTo>
                        <a:lnTo>
                          <a:pt x="119" y="350"/>
                        </a:lnTo>
                        <a:lnTo>
                          <a:pt x="127" y="344"/>
                        </a:lnTo>
                        <a:lnTo>
                          <a:pt x="123" y="363"/>
                        </a:lnTo>
                        <a:lnTo>
                          <a:pt x="115" y="382"/>
                        </a:lnTo>
                        <a:lnTo>
                          <a:pt x="106" y="401"/>
                        </a:lnTo>
                        <a:lnTo>
                          <a:pt x="93" y="421"/>
                        </a:lnTo>
                        <a:lnTo>
                          <a:pt x="81" y="440"/>
                        </a:lnTo>
                        <a:lnTo>
                          <a:pt x="70" y="459"/>
                        </a:lnTo>
                        <a:lnTo>
                          <a:pt x="62" y="478"/>
                        </a:lnTo>
                        <a:lnTo>
                          <a:pt x="55" y="499"/>
                        </a:lnTo>
                        <a:lnTo>
                          <a:pt x="59" y="497"/>
                        </a:lnTo>
                        <a:lnTo>
                          <a:pt x="66" y="492"/>
                        </a:lnTo>
                        <a:lnTo>
                          <a:pt x="68" y="488"/>
                        </a:lnTo>
                        <a:lnTo>
                          <a:pt x="72" y="484"/>
                        </a:lnTo>
                        <a:lnTo>
                          <a:pt x="74" y="478"/>
                        </a:lnTo>
                        <a:lnTo>
                          <a:pt x="79" y="473"/>
                        </a:lnTo>
                        <a:lnTo>
                          <a:pt x="83" y="469"/>
                        </a:lnTo>
                        <a:lnTo>
                          <a:pt x="87" y="467"/>
                        </a:lnTo>
                        <a:lnTo>
                          <a:pt x="87" y="469"/>
                        </a:lnTo>
                        <a:lnTo>
                          <a:pt x="89" y="469"/>
                        </a:lnTo>
                        <a:lnTo>
                          <a:pt x="91" y="469"/>
                        </a:lnTo>
                        <a:lnTo>
                          <a:pt x="87" y="482"/>
                        </a:lnTo>
                        <a:lnTo>
                          <a:pt x="83" y="495"/>
                        </a:lnTo>
                        <a:lnTo>
                          <a:pt x="79" y="505"/>
                        </a:lnTo>
                        <a:lnTo>
                          <a:pt x="76" y="514"/>
                        </a:lnTo>
                        <a:lnTo>
                          <a:pt x="72" y="524"/>
                        </a:lnTo>
                        <a:lnTo>
                          <a:pt x="70" y="531"/>
                        </a:lnTo>
                        <a:lnTo>
                          <a:pt x="68" y="537"/>
                        </a:lnTo>
                        <a:lnTo>
                          <a:pt x="68" y="541"/>
                        </a:lnTo>
                        <a:lnTo>
                          <a:pt x="72" y="543"/>
                        </a:lnTo>
                        <a:lnTo>
                          <a:pt x="74" y="541"/>
                        </a:lnTo>
                        <a:lnTo>
                          <a:pt x="79" y="539"/>
                        </a:lnTo>
                        <a:lnTo>
                          <a:pt x="81" y="535"/>
                        </a:lnTo>
                        <a:lnTo>
                          <a:pt x="85" y="531"/>
                        </a:lnTo>
                        <a:lnTo>
                          <a:pt x="87" y="529"/>
                        </a:lnTo>
                        <a:lnTo>
                          <a:pt x="89" y="524"/>
                        </a:lnTo>
                        <a:lnTo>
                          <a:pt x="91" y="522"/>
                        </a:lnTo>
                        <a:lnTo>
                          <a:pt x="91" y="533"/>
                        </a:lnTo>
                        <a:lnTo>
                          <a:pt x="87" y="543"/>
                        </a:lnTo>
                        <a:lnTo>
                          <a:pt x="83" y="556"/>
                        </a:lnTo>
                        <a:lnTo>
                          <a:pt x="76" y="569"/>
                        </a:lnTo>
                        <a:lnTo>
                          <a:pt x="70" y="582"/>
                        </a:lnTo>
                        <a:lnTo>
                          <a:pt x="66" y="596"/>
                        </a:lnTo>
                        <a:lnTo>
                          <a:pt x="59" y="611"/>
                        </a:lnTo>
                        <a:lnTo>
                          <a:pt x="57" y="624"/>
                        </a:lnTo>
                        <a:lnTo>
                          <a:pt x="66" y="620"/>
                        </a:lnTo>
                        <a:lnTo>
                          <a:pt x="74" y="611"/>
                        </a:lnTo>
                        <a:lnTo>
                          <a:pt x="85" y="598"/>
                        </a:lnTo>
                        <a:lnTo>
                          <a:pt x="91" y="584"/>
                        </a:lnTo>
                        <a:lnTo>
                          <a:pt x="100" y="569"/>
                        </a:lnTo>
                        <a:lnTo>
                          <a:pt x="104" y="556"/>
                        </a:lnTo>
                        <a:lnTo>
                          <a:pt x="110" y="546"/>
                        </a:lnTo>
                        <a:lnTo>
                          <a:pt x="113" y="537"/>
                        </a:lnTo>
                        <a:lnTo>
                          <a:pt x="115" y="537"/>
                        </a:lnTo>
                        <a:lnTo>
                          <a:pt x="117" y="537"/>
                        </a:lnTo>
                        <a:lnTo>
                          <a:pt x="119" y="537"/>
                        </a:lnTo>
                        <a:lnTo>
                          <a:pt x="121" y="537"/>
                        </a:lnTo>
                        <a:lnTo>
                          <a:pt x="123" y="537"/>
                        </a:lnTo>
                        <a:lnTo>
                          <a:pt x="121" y="541"/>
                        </a:lnTo>
                        <a:lnTo>
                          <a:pt x="121" y="543"/>
                        </a:lnTo>
                        <a:lnTo>
                          <a:pt x="121" y="546"/>
                        </a:lnTo>
                        <a:lnTo>
                          <a:pt x="121" y="550"/>
                        </a:lnTo>
                        <a:lnTo>
                          <a:pt x="121" y="552"/>
                        </a:lnTo>
                        <a:lnTo>
                          <a:pt x="121" y="556"/>
                        </a:lnTo>
                        <a:lnTo>
                          <a:pt x="121" y="558"/>
                        </a:lnTo>
                        <a:lnTo>
                          <a:pt x="121" y="560"/>
                        </a:lnTo>
                        <a:lnTo>
                          <a:pt x="110" y="569"/>
                        </a:lnTo>
                        <a:lnTo>
                          <a:pt x="102" y="582"/>
                        </a:lnTo>
                        <a:lnTo>
                          <a:pt x="93" y="598"/>
                        </a:lnTo>
                        <a:lnTo>
                          <a:pt x="85" y="616"/>
                        </a:lnTo>
                        <a:lnTo>
                          <a:pt x="79" y="633"/>
                        </a:lnTo>
                        <a:lnTo>
                          <a:pt x="74" y="649"/>
                        </a:lnTo>
                        <a:lnTo>
                          <a:pt x="70" y="666"/>
                        </a:lnTo>
                        <a:lnTo>
                          <a:pt x="68" y="683"/>
                        </a:lnTo>
                        <a:lnTo>
                          <a:pt x="70" y="683"/>
                        </a:lnTo>
                        <a:lnTo>
                          <a:pt x="72" y="685"/>
                        </a:lnTo>
                        <a:lnTo>
                          <a:pt x="74" y="685"/>
                        </a:lnTo>
                        <a:lnTo>
                          <a:pt x="76" y="688"/>
                        </a:lnTo>
                        <a:lnTo>
                          <a:pt x="79" y="688"/>
                        </a:lnTo>
                        <a:lnTo>
                          <a:pt x="81" y="690"/>
                        </a:lnTo>
                        <a:lnTo>
                          <a:pt x="83" y="690"/>
                        </a:lnTo>
                        <a:lnTo>
                          <a:pt x="79" y="698"/>
                        </a:lnTo>
                        <a:lnTo>
                          <a:pt x="76" y="703"/>
                        </a:lnTo>
                        <a:lnTo>
                          <a:pt x="74" y="709"/>
                        </a:lnTo>
                        <a:lnTo>
                          <a:pt x="72" y="713"/>
                        </a:lnTo>
                        <a:lnTo>
                          <a:pt x="70" y="719"/>
                        </a:lnTo>
                        <a:lnTo>
                          <a:pt x="68" y="728"/>
                        </a:lnTo>
                        <a:lnTo>
                          <a:pt x="66" y="739"/>
                        </a:lnTo>
                        <a:lnTo>
                          <a:pt x="62" y="751"/>
                        </a:lnTo>
                        <a:lnTo>
                          <a:pt x="64" y="751"/>
                        </a:lnTo>
                        <a:lnTo>
                          <a:pt x="66" y="753"/>
                        </a:lnTo>
                        <a:lnTo>
                          <a:pt x="68" y="753"/>
                        </a:lnTo>
                        <a:lnTo>
                          <a:pt x="74" y="745"/>
                        </a:lnTo>
                        <a:lnTo>
                          <a:pt x="81" y="736"/>
                        </a:lnTo>
                        <a:lnTo>
                          <a:pt x="85" y="724"/>
                        </a:lnTo>
                        <a:lnTo>
                          <a:pt x="91" y="713"/>
                        </a:lnTo>
                        <a:lnTo>
                          <a:pt x="95" y="703"/>
                        </a:lnTo>
                        <a:lnTo>
                          <a:pt x="102" y="694"/>
                        </a:lnTo>
                        <a:lnTo>
                          <a:pt x="108" y="685"/>
                        </a:lnTo>
                        <a:lnTo>
                          <a:pt x="119" y="677"/>
                        </a:lnTo>
                        <a:lnTo>
                          <a:pt x="119" y="681"/>
                        </a:lnTo>
                        <a:lnTo>
                          <a:pt x="119" y="685"/>
                        </a:lnTo>
                        <a:lnTo>
                          <a:pt x="119" y="690"/>
                        </a:lnTo>
                        <a:lnTo>
                          <a:pt x="119" y="694"/>
                        </a:lnTo>
                        <a:lnTo>
                          <a:pt x="119" y="696"/>
                        </a:lnTo>
                        <a:lnTo>
                          <a:pt x="119" y="700"/>
                        </a:lnTo>
                        <a:lnTo>
                          <a:pt x="119" y="705"/>
                        </a:lnTo>
                        <a:lnTo>
                          <a:pt x="121" y="709"/>
                        </a:lnTo>
                        <a:lnTo>
                          <a:pt x="110" y="717"/>
                        </a:lnTo>
                        <a:lnTo>
                          <a:pt x="102" y="730"/>
                        </a:lnTo>
                        <a:lnTo>
                          <a:pt x="95" y="747"/>
                        </a:lnTo>
                        <a:lnTo>
                          <a:pt x="89" y="764"/>
                        </a:lnTo>
                        <a:lnTo>
                          <a:pt x="83" y="783"/>
                        </a:lnTo>
                        <a:lnTo>
                          <a:pt x="76" y="802"/>
                        </a:lnTo>
                        <a:lnTo>
                          <a:pt x="72" y="821"/>
                        </a:lnTo>
                        <a:lnTo>
                          <a:pt x="68" y="838"/>
                        </a:lnTo>
                        <a:lnTo>
                          <a:pt x="70" y="840"/>
                        </a:lnTo>
                        <a:lnTo>
                          <a:pt x="72" y="842"/>
                        </a:lnTo>
                        <a:lnTo>
                          <a:pt x="72" y="845"/>
                        </a:lnTo>
                        <a:lnTo>
                          <a:pt x="81" y="834"/>
                        </a:lnTo>
                        <a:lnTo>
                          <a:pt x="87" y="821"/>
                        </a:lnTo>
                        <a:lnTo>
                          <a:pt x="91" y="809"/>
                        </a:lnTo>
                        <a:lnTo>
                          <a:pt x="98" y="798"/>
                        </a:lnTo>
                        <a:lnTo>
                          <a:pt x="102" y="785"/>
                        </a:lnTo>
                        <a:lnTo>
                          <a:pt x="106" y="772"/>
                        </a:lnTo>
                        <a:lnTo>
                          <a:pt x="113" y="762"/>
                        </a:lnTo>
                        <a:lnTo>
                          <a:pt x="119" y="751"/>
                        </a:lnTo>
                        <a:lnTo>
                          <a:pt x="117" y="774"/>
                        </a:lnTo>
                        <a:lnTo>
                          <a:pt x="115" y="798"/>
                        </a:lnTo>
                        <a:lnTo>
                          <a:pt x="110" y="823"/>
                        </a:lnTo>
                        <a:lnTo>
                          <a:pt x="106" y="851"/>
                        </a:lnTo>
                        <a:lnTo>
                          <a:pt x="102" y="878"/>
                        </a:lnTo>
                        <a:lnTo>
                          <a:pt x="98" y="906"/>
                        </a:lnTo>
                        <a:lnTo>
                          <a:pt x="95" y="934"/>
                        </a:lnTo>
                        <a:lnTo>
                          <a:pt x="93" y="963"/>
                        </a:lnTo>
                        <a:lnTo>
                          <a:pt x="95" y="965"/>
                        </a:lnTo>
                        <a:lnTo>
                          <a:pt x="98" y="965"/>
                        </a:lnTo>
                        <a:lnTo>
                          <a:pt x="100" y="965"/>
                        </a:lnTo>
                        <a:lnTo>
                          <a:pt x="102" y="965"/>
                        </a:lnTo>
                        <a:lnTo>
                          <a:pt x="104" y="965"/>
                        </a:lnTo>
                        <a:lnTo>
                          <a:pt x="108" y="965"/>
                        </a:lnTo>
                        <a:lnTo>
                          <a:pt x="113" y="963"/>
                        </a:lnTo>
                        <a:lnTo>
                          <a:pt x="113" y="974"/>
                        </a:lnTo>
                        <a:lnTo>
                          <a:pt x="110" y="982"/>
                        </a:lnTo>
                        <a:lnTo>
                          <a:pt x="110" y="989"/>
                        </a:lnTo>
                        <a:lnTo>
                          <a:pt x="110" y="995"/>
                        </a:lnTo>
                        <a:lnTo>
                          <a:pt x="113" y="999"/>
                        </a:lnTo>
                        <a:lnTo>
                          <a:pt x="113" y="1004"/>
                        </a:lnTo>
                        <a:lnTo>
                          <a:pt x="115" y="1008"/>
                        </a:lnTo>
                        <a:lnTo>
                          <a:pt x="115" y="1014"/>
                        </a:lnTo>
                        <a:lnTo>
                          <a:pt x="119" y="1014"/>
                        </a:lnTo>
                        <a:lnTo>
                          <a:pt x="121" y="1016"/>
                        </a:lnTo>
                        <a:lnTo>
                          <a:pt x="123" y="1016"/>
                        </a:lnTo>
                        <a:lnTo>
                          <a:pt x="125" y="1016"/>
                        </a:lnTo>
                        <a:lnTo>
                          <a:pt x="125" y="1014"/>
                        </a:lnTo>
                        <a:lnTo>
                          <a:pt x="127" y="1014"/>
                        </a:lnTo>
                        <a:lnTo>
                          <a:pt x="127" y="1012"/>
                        </a:lnTo>
                        <a:lnTo>
                          <a:pt x="130" y="1012"/>
                        </a:lnTo>
                        <a:lnTo>
                          <a:pt x="130" y="1002"/>
                        </a:lnTo>
                        <a:lnTo>
                          <a:pt x="130" y="991"/>
                        </a:lnTo>
                        <a:lnTo>
                          <a:pt x="130" y="980"/>
                        </a:lnTo>
                        <a:lnTo>
                          <a:pt x="127" y="970"/>
                        </a:lnTo>
                        <a:lnTo>
                          <a:pt x="125" y="961"/>
                        </a:lnTo>
                        <a:lnTo>
                          <a:pt x="121" y="955"/>
                        </a:lnTo>
                        <a:lnTo>
                          <a:pt x="117" y="951"/>
                        </a:lnTo>
                        <a:lnTo>
                          <a:pt x="108" y="948"/>
                        </a:lnTo>
                        <a:lnTo>
                          <a:pt x="110" y="938"/>
                        </a:lnTo>
                        <a:lnTo>
                          <a:pt x="113" y="929"/>
                        </a:lnTo>
                        <a:lnTo>
                          <a:pt x="115" y="921"/>
                        </a:lnTo>
                        <a:lnTo>
                          <a:pt x="117" y="912"/>
                        </a:lnTo>
                        <a:lnTo>
                          <a:pt x="119" y="902"/>
                        </a:lnTo>
                        <a:lnTo>
                          <a:pt x="121" y="893"/>
                        </a:lnTo>
                        <a:lnTo>
                          <a:pt x="123" y="885"/>
                        </a:lnTo>
                        <a:lnTo>
                          <a:pt x="125" y="876"/>
                        </a:lnTo>
                        <a:lnTo>
                          <a:pt x="127" y="876"/>
                        </a:lnTo>
                        <a:lnTo>
                          <a:pt x="130" y="876"/>
                        </a:lnTo>
                        <a:lnTo>
                          <a:pt x="132" y="876"/>
                        </a:lnTo>
                        <a:lnTo>
                          <a:pt x="134" y="876"/>
                        </a:lnTo>
                        <a:lnTo>
                          <a:pt x="140" y="919"/>
                        </a:lnTo>
                        <a:lnTo>
                          <a:pt x="146" y="963"/>
                        </a:lnTo>
                        <a:lnTo>
                          <a:pt x="153" y="1008"/>
                        </a:lnTo>
                        <a:lnTo>
                          <a:pt x="159" y="1050"/>
                        </a:lnTo>
                        <a:lnTo>
                          <a:pt x="165" y="1095"/>
                        </a:lnTo>
                        <a:lnTo>
                          <a:pt x="174" y="1141"/>
                        </a:lnTo>
                        <a:lnTo>
                          <a:pt x="183" y="1188"/>
                        </a:lnTo>
                        <a:lnTo>
                          <a:pt x="191" y="1235"/>
                        </a:lnTo>
                        <a:lnTo>
                          <a:pt x="202" y="1277"/>
                        </a:lnTo>
                        <a:lnTo>
                          <a:pt x="214" y="1324"/>
                        </a:lnTo>
                        <a:lnTo>
                          <a:pt x="227" y="1370"/>
                        </a:lnTo>
                        <a:lnTo>
                          <a:pt x="240" y="1417"/>
                        </a:lnTo>
                        <a:lnTo>
                          <a:pt x="253" y="1457"/>
                        </a:lnTo>
                        <a:lnTo>
                          <a:pt x="261" y="1489"/>
                        </a:lnTo>
                        <a:lnTo>
                          <a:pt x="265" y="1510"/>
                        </a:lnTo>
                        <a:lnTo>
                          <a:pt x="268" y="1519"/>
                        </a:lnTo>
                        <a:close/>
                      </a:path>
                    </a:pathLst>
                  </a:custGeom>
                  <a:solidFill>
                    <a:srgbClr val="E0DB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89" name="Freeform 42"/>
                  <p:cNvSpPr>
                    <a:spLocks/>
                  </p:cNvSpPr>
                  <p:nvPr/>
                </p:nvSpPr>
                <p:spPr bwMode="auto">
                  <a:xfrm>
                    <a:off x="10928" y="8752"/>
                    <a:ext cx="123" cy="376"/>
                  </a:xfrm>
                  <a:custGeom>
                    <a:avLst/>
                    <a:gdLst>
                      <a:gd name="T0" fmla="*/ 53 w 123"/>
                      <a:gd name="T1" fmla="*/ 339 h 376"/>
                      <a:gd name="T2" fmla="*/ 47 w 123"/>
                      <a:gd name="T3" fmla="*/ 301 h 376"/>
                      <a:gd name="T4" fmla="*/ 27 w 123"/>
                      <a:gd name="T5" fmla="*/ 263 h 376"/>
                      <a:gd name="T6" fmla="*/ 36 w 123"/>
                      <a:gd name="T7" fmla="*/ 263 h 376"/>
                      <a:gd name="T8" fmla="*/ 43 w 123"/>
                      <a:gd name="T9" fmla="*/ 263 h 376"/>
                      <a:gd name="T10" fmla="*/ 47 w 123"/>
                      <a:gd name="T11" fmla="*/ 246 h 376"/>
                      <a:gd name="T12" fmla="*/ 40 w 123"/>
                      <a:gd name="T13" fmla="*/ 208 h 376"/>
                      <a:gd name="T14" fmla="*/ 15 w 123"/>
                      <a:gd name="T15" fmla="*/ 168 h 376"/>
                      <a:gd name="T16" fmla="*/ 2 w 123"/>
                      <a:gd name="T17" fmla="*/ 144 h 376"/>
                      <a:gd name="T18" fmla="*/ 6 w 123"/>
                      <a:gd name="T19" fmla="*/ 121 h 376"/>
                      <a:gd name="T20" fmla="*/ 21 w 123"/>
                      <a:gd name="T21" fmla="*/ 110 h 376"/>
                      <a:gd name="T22" fmla="*/ 38 w 123"/>
                      <a:gd name="T23" fmla="*/ 98 h 376"/>
                      <a:gd name="T24" fmla="*/ 43 w 123"/>
                      <a:gd name="T25" fmla="*/ 72 h 376"/>
                      <a:gd name="T26" fmla="*/ 40 w 123"/>
                      <a:gd name="T27" fmla="*/ 38 h 376"/>
                      <a:gd name="T28" fmla="*/ 38 w 123"/>
                      <a:gd name="T29" fmla="*/ 4 h 376"/>
                      <a:gd name="T30" fmla="*/ 43 w 123"/>
                      <a:gd name="T31" fmla="*/ 0 h 376"/>
                      <a:gd name="T32" fmla="*/ 51 w 123"/>
                      <a:gd name="T33" fmla="*/ 15 h 376"/>
                      <a:gd name="T34" fmla="*/ 57 w 123"/>
                      <a:gd name="T35" fmla="*/ 51 h 376"/>
                      <a:gd name="T36" fmla="*/ 62 w 123"/>
                      <a:gd name="T37" fmla="*/ 87 h 376"/>
                      <a:gd name="T38" fmla="*/ 66 w 123"/>
                      <a:gd name="T39" fmla="*/ 85 h 376"/>
                      <a:gd name="T40" fmla="*/ 64 w 123"/>
                      <a:gd name="T41" fmla="*/ 51 h 376"/>
                      <a:gd name="T42" fmla="*/ 64 w 123"/>
                      <a:gd name="T43" fmla="*/ 34 h 376"/>
                      <a:gd name="T44" fmla="*/ 68 w 123"/>
                      <a:gd name="T45" fmla="*/ 17 h 376"/>
                      <a:gd name="T46" fmla="*/ 72 w 123"/>
                      <a:gd name="T47" fmla="*/ 21 h 376"/>
                      <a:gd name="T48" fmla="*/ 76 w 123"/>
                      <a:gd name="T49" fmla="*/ 40 h 376"/>
                      <a:gd name="T50" fmla="*/ 81 w 123"/>
                      <a:gd name="T51" fmla="*/ 91 h 376"/>
                      <a:gd name="T52" fmla="*/ 102 w 123"/>
                      <a:gd name="T53" fmla="*/ 98 h 376"/>
                      <a:gd name="T54" fmla="*/ 117 w 123"/>
                      <a:gd name="T55" fmla="*/ 113 h 376"/>
                      <a:gd name="T56" fmla="*/ 119 w 123"/>
                      <a:gd name="T57" fmla="*/ 134 h 376"/>
                      <a:gd name="T58" fmla="*/ 110 w 123"/>
                      <a:gd name="T59" fmla="*/ 132 h 376"/>
                      <a:gd name="T60" fmla="*/ 95 w 123"/>
                      <a:gd name="T61" fmla="*/ 127 h 376"/>
                      <a:gd name="T62" fmla="*/ 93 w 123"/>
                      <a:gd name="T63" fmla="*/ 168 h 376"/>
                      <a:gd name="T64" fmla="*/ 108 w 123"/>
                      <a:gd name="T65" fmla="*/ 229 h 376"/>
                      <a:gd name="T66" fmla="*/ 104 w 123"/>
                      <a:gd name="T67" fmla="*/ 270 h 376"/>
                      <a:gd name="T68" fmla="*/ 91 w 123"/>
                      <a:gd name="T69" fmla="*/ 291 h 376"/>
                      <a:gd name="T70" fmla="*/ 87 w 123"/>
                      <a:gd name="T71" fmla="*/ 305 h 376"/>
                      <a:gd name="T72" fmla="*/ 85 w 123"/>
                      <a:gd name="T73" fmla="*/ 318 h 376"/>
                      <a:gd name="T74" fmla="*/ 81 w 123"/>
                      <a:gd name="T75" fmla="*/ 316 h 376"/>
                      <a:gd name="T76" fmla="*/ 78 w 123"/>
                      <a:gd name="T77" fmla="*/ 305 h 376"/>
                      <a:gd name="T78" fmla="*/ 76 w 123"/>
                      <a:gd name="T79" fmla="*/ 295 h 376"/>
                      <a:gd name="T80" fmla="*/ 70 w 123"/>
                      <a:gd name="T81" fmla="*/ 295 h 376"/>
                      <a:gd name="T82" fmla="*/ 64 w 123"/>
                      <a:gd name="T83" fmla="*/ 295 h 376"/>
                      <a:gd name="T84" fmla="*/ 62 w 123"/>
                      <a:gd name="T85" fmla="*/ 356 h 376"/>
                      <a:gd name="T86" fmla="*/ 59 w 123"/>
                      <a:gd name="T87" fmla="*/ 376 h 37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23"/>
                      <a:gd name="T133" fmla="*/ 0 h 376"/>
                      <a:gd name="T134" fmla="*/ 123 w 123"/>
                      <a:gd name="T135" fmla="*/ 376 h 37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23" h="376">
                        <a:moveTo>
                          <a:pt x="57" y="376"/>
                        </a:moveTo>
                        <a:lnTo>
                          <a:pt x="55" y="356"/>
                        </a:lnTo>
                        <a:lnTo>
                          <a:pt x="53" y="339"/>
                        </a:lnTo>
                        <a:lnTo>
                          <a:pt x="51" y="325"/>
                        </a:lnTo>
                        <a:lnTo>
                          <a:pt x="49" y="312"/>
                        </a:lnTo>
                        <a:lnTo>
                          <a:pt x="47" y="301"/>
                        </a:lnTo>
                        <a:lnTo>
                          <a:pt x="43" y="291"/>
                        </a:lnTo>
                        <a:lnTo>
                          <a:pt x="36" y="278"/>
                        </a:lnTo>
                        <a:lnTo>
                          <a:pt x="27" y="263"/>
                        </a:lnTo>
                        <a:lnTo>
                          <a:pt x="32" y="263"/>
                        </a:lnTo>
                        <a:lnTo>
                          <a:pt x="34" y="263"/>
                        </a:lnTo>
                        <a:lnTo>
                          <a:pt x="36" y="263"/>
                        </a:lnTo>
                        <a:lnTo>
                          <a:pt x="38" y="263"/>
                        </a:lnTo>
                        <a:lnTo>
                          <a:pt x="40" y="263"/>
                        </a:lnTo>
                        <a:lnTo>
                          <a:pt x="43" y="263"/>
                        </a:lnTo>
                        <a:lnTo>
                          <a:pt x="45" y="263"/>
                        </a:lnTo>
                        <a:lnTo>
                          <a:pt x="49" y="263"/>
                        </a:lnTo>
                        <a:lnTo>
                          <a:pt x="47" y="246"/>
                        </a:lnTo>
                        <a:lnTo>
                          <a:pt x="47" y="231"/>
                        </a:lnTo>
                        <a:lnTo>
                          <a:pt x="45" y="219"/>
                        </a:lnTo>
                        <a:lnTo>
                          <a:pt x="40" y="208"/>
                        </a:lnTo>
                        <a:lnTo>
                          <a:pt x="34" y="191"/>
                        </a:lnTo>
                        <a:lnTo>
                          <a:pt x="23" y="178"/>
                        </a:lnTo>
                        <a:lnTo>
                          <a:pt x="15" y="168"/>
                        </a:lnTo>
                        <a:lnTo>
                          <a:pt x="8" y="157"/>
                        </a:lnTo>
                        <a:lnTo>
                          <a:pt x="4" y="151"/>
                        </a:lnTo>
                        <a:lnTo>
                          <a:pt x="2" y="144"/>
                        </a:lnTo>
                        <a:lnTo>
                          <a:pt x="0" y="136"/>
                        </a:lnTo>
                        <a:lnTo>
                          <a:pt x="0" y="125"/>
                        </a:lnTo>
                        <a:lnTo>
                          <a:pt x="6" y="121"/>
                        </a:lnTo>
                        <a:lnTo>
                          <a:pt x="11" y="119"/>
                        </a:lnTo>
                        <a:lnTo>
                          <a:pt x="17" y="115"/>
                        </a:lnTo>
                        <a:lnTo>
                          <a:pt x="21" y="110"/>
                        </a:lnTo>
                        <a:lnTo>
                          <a:pt x="27" y="106"/>
                        </a:lnTo>
                        <a:lnTo>
                          <a:pt x="32" y="102"/>
                        </a:lnTo>
                        <a:lnTo>
                          <a:pt x="38" y="98"/>
                        </a:lnTo>
                        <a:lnTo>
                          <a:pt x="43" y="93"/>
                        </a:lnTo>
                        <a:lnTo>
                          <a:pt x="43" y="83"/>
                        </a:lnTo>
                        <a:lnTo>
                          <a:pt x="43" y="72"/>
                        </a:lnTo>
                        <a:lnTo>
                          <a:pt x="40" y="60"/>
                        </a:lnTo>
                        <a:lnTo>
                          <a:pt x="40" y="49"/>
                        </a:lnTo>
                        <a:lnTo>
                          <a:pt x="40" y="38"/>
                        </a:lnTo>
                        <a:lnTo>
                          <a:pt x="40" y="26"/>
                        </a:lnTo>
                        <a:lnTo>
                          <a:pt x="40" y="15"/>
                        </a:lnTo>
                        <a:lnTo>
                          <a:pt x="38" y="4"/>
                        </a:lnTo>
                        <a:lnTo>
                          <a:pt x="40" y="2"/>
                        </a:lnTo>
                        <a:lnTo>
                          <a:pt x="43" y="2"/>
                        </a:lnTo>
                        <a:lnTo>
                          <a:pt x="43" y="0"/>
                        </a:lnTo>
                        <a:lnTo>
                          <a:pt x="45" y="0"/>
                        </a:lnTo>
                        <a:lnTo>
                          <a:pt x="47" y="7"/>
                        </a:lnTo>
                        <a:lnTo>
                          <a:pt x="51" y="15"/>
                        </a:lnTo>
                        <a:lnTo>
                          <a:pt x="53" y="26"/>
                        </a:lnTo>
                        <a:lnTo>
                          <a:pt x="55" y="36"/>
                        </a:lnTo>
                        <a:lnTo>
                          <a:pt x="57" y="51"/>
                        </a:lnTo>
                        <a:lnTo>
                          <a:pt x="57" y="64"/>
                        </a:lnTo>
                        <a:lnTo>
                          <a:pt x="59" y="77"/>
                        </a:lnTo>
                        <a:lnTo>
                          <a:pt x="62" y="87"/>
                        </a:lnTo>
                        <a:lnTo>
                          <a:pt x="62" y="85"/>
                        </a:lnTo>
                        <a:lnTo>
                          <a:pt x="64" y="85"/>
                        </a:lnTo>
                        <a:lnTo>
                          <a:pt x="66" y="85"/>
                        </a:lnTo>
                        <a:lnTo>
                          <a:pt x="64" y="70"/>
                        </a:lnTo>
                        <a:lnTo>
                          <a:pt x="64" y="60"/>
                        </a:lnTo>
                        <a:lnTo>
                          <a:pt x="64" y="51"/>
                        </a:lnTo>
                        <a:lnTo>
                          <a:pt x="64" y="45"/>
                        </a:lnTo>
                        <a:lnTo>
                          <a:pt x="64" y="38"/>
                        </a:lnTo>
                        <a:lnTo>
                          <a:pt x="64" y="34"/>
                        </a:lnTo>
                        <a:lnTo>
                          <a:pt x="64" y="28"/>
                        </a:lnTo>
                        <a:lnTo>
                          <a:pt x="66" y="19"/>
                        </a:lnTo>
                        <a:lnTo>
                          <a:pt x="68" y="17"/>
                        </a:lnTo>
                        <a:lnTo>
                          <a:pt x="70" y="17"/>
                        </a:lnTo>
                        <a:lnTo>
                          <a:pt x="72" y="19"/>
                        </a:lnTo>
                        <a:lnTo>
                          <a:pt x="72" y="21"/>
                        </a:lnTo>
                        <a:lnTo>
                          <a:pt x="74" y="26"/>
                        </a:lnTo>
                        <a:lnTo>
                          <a:pt x="74" y="32"/>
                        </a:lnTo>
                        <a:lnTo>
                          <a:pt x="76" y="40"/>
                        </a:lnTo>
                        <a:lnTo>
                          <a:pt x="76" y="51"/>
                        </a:lnTo>
                        <a:lnTo>
                          <a:pt x="78" y="68"/>
                        </a:lnTo>
                        <a:lnTo>
                          <a:pt x="81" y="91"/>
                        </a:lnTo>
                        <a:lnTo>
                          <a:pt x="89" y="93"/>
                        </a:lnTo>
                        <a:lnTo>
                          <a:pt x="95" y="96"/>
                        </a:lnTo>
                        <a:lnTo>
                          <a:pt x="102" y="98"/>
                        </a:lnTo>
                        <a:lnTo>
                          <a:pt x="108" y="102"/>
                        </a:lnTo>
                        <a:lnTo>
                          <a:pt x="113" y="106"/>
                        </a:lnTo>
                        <a:lnTo>
                          <a:pt x="117" y="113"/>
                        </a:lnTo>
                        <a:lnTo>
                          <a:pt x="121" y="121"/>
                        </a:lnTo>
                        <a:lnTo>
                          <a:pt x="123" y="132"/>
                        </a:lnTo>
                        <a:lnTo>
                          <a:pt x="119" y="134"/>
                        </a:lnTo>
                        <a:lnTo>
                          <a:pt x="117" y="134"/>
                        </a:lnTo>
                        <a:lnTo>
                          <a:pt x="115" y="134"/>
                        </a:lnTo>
                        <a:lnTo>
                          <a:pt x="110" y="132"/>
                        </a:lnTo>
                        <a:lnTo>
                          <a:pt x="106" y="132"/>
                        </a:lnTo>
                        <a:lnTo>
                          <a:pt x="102" y="129"/>
                        </a:lnTo>
                        <a:lnTo>
                          <a:pt x="95" y="127"/>
                        </a:lnTo>
                        <a:lnTo>
                          <a:pt x="87" y="125"/>
                        </a:lnTo>
                        <a:lnTo>
                          <a:pt x="89" y="146"/>
                        </a:lnTo>
                        <a:lnTo>
                          <a:pt x="93" y="168"/>
                        </a:lnTo>
                        <a:lnTo>
                          <a:pt x="100" y="189"/>
                        </a:lnTo>
                        <a:lnTo>
                          <a:pt x="104" y="210"/>
                        </a:lnTo>
                        <a:lnTo>
                          <a:pt x="108" y="229"/>
                        </a:lnTo>
                        <a:lnTo>
                          <a:pt x="108" y="250"/>
                        </a:lnTo>
                        <a:lnTo>
                          <a:pt x="106" y="259"/>
                        </a:lnTo>
                        <a:lnTo>
                          <a:pt x="104" y="270"/>
                        </a:lnTo>
                        <a:lnTo>
                          <a:pt x="98" y="278"/>
                        </a:lnTo>
                        <a:lnTo>
                          <a:pt x="91" y="286"/>
                        </a:lnTo>
                        <a:lnTo>
                          <a:pt x="91" y="291"/>
                        </a:lnTo>
                        <a:lnTo>
                          <a:pt x="89" y="297"/>
                        </a:lnTo>
                        <a:lnTo>
                          <a:pt x="89" y="301"/>
                        </a:lnTo>
                        <a:lnTo>
                          <a:pt x="87" y="305"/>
                        </a:lnTo>
                        <a:lnTo>
                          <a:pt x="87" y="310"/>
                        </a:lnTo>
                        <a:lnTo>
                          <a:pt x="85" y="314"/>
                        </a:lnTo>
                        <a:lnTo>
                          <a:pt x="85" y="318"/>
                        </a:lnTo>
                        <a:lnTo>
                          <a:pt x="83" y="322"/>
                        </a:lnTo>
                        <a:lnTo>
                          <a:pt x="83" y="320"/>
                        </a:lnTo>
                        <a:lnTo>
                          <a:pt x="81" y="316"/>
                        </a:lnTo>
                        <a:lnTo>
                          <a:pt x="81" y="312"/>
                        </a:lnTo>
                        <a:lnTo>
                          <a:pt x="81" y="310"/>
                        </a:lnTo>
                        <a:lnTo>
                          <a:pt x="78" y="305"/>
                        </a:lnTo>
                        <a:lnTo>
                          <a:pt x="78" y="301"/>
                        </a:lnTo>
                        <a:lnTo>
                          <a:pt x="78" y="299"/>
                        </a:lnTo>
                        <a:lnTo>
                          <a:pt x="76" y="295"/>
                        </a:lnTo>
                        <a:lnTo>
                          <a:pt x="74" y="295"/>
                        </a:lnTo>
                        <a:lnTo>
                          <a:pt x="72" y="295"/>
                        </a:lnTo>
                        <a:lnTo>
                          <a:pt x="70" y="295"/>
                        </a:lnTo>
                        <a:lnTo>
                          <a:pt x="68" y="295"/>
                        </a:lnTo>
                        <a:lnTo>
                          <a:pt x="66" y="295"/>
                        </a:lnTo>
                        <a:lnTo>
                          <a:pt x="64" y="295"/>
                        </a:lnTo>
                        <a:lnTo>
                          <a:pt x="64" y="322"/>
                        </a:lnTo>
                        <a:lnTo>
                          <a:pt x="62" y="341"/>
                        </a:lnTo>
                        <a:lnTo>
                          <a:pt x="62" y="356"/>
                        </a:lnTo>
                        <a:lnTo>
                          <a:pt x="62" y="367"/>
                        </a:lnTo>
                        <a:lnTo>
                          <a:pt x="59" y="373"/>
                        </a:lnTo>
                        <a:lnTo>
                          <a:pt x="59" y="376"/>
                        </a:lnTo>
                        <a:lnTo>
                          <a:pt x="57" y="3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0" name="Freeform 43"/>
                  <p:cNvSpPr>
                    <a:spLocks/>
                  </p:cNvSpPr>
                  <p:nvPr/>
                </p:nvSpPr>
                <p:spPr bwMode="auto">
                  <a:xfrm>
                    <a:off x="13330" y="8922"/>
                    <a:ext cx="731" cy="180"/>
                  </a:xfrm>
                  <a:custGeom>
                    <a:avLst/>
                    <a:gdLst>
                      <a:gd name="T0" fmla="*/ 501 w 731"/>
                      <a:gd name="T1" fmla="*/ 180 h 180"/>
                      <a:gd name="T2" fmla="*/ 442 w 731"/>
                      <a:gd name="T3" fmla="*/ 174 h 180"/>
                      <a:gd name="T4" fmla="*/ 382 w 731"/>
                      <a:gd name="T5" fmla="*/ 163 h 180"/>
                      <a:gd name="T6" fmla="*/ 323 w 731"/>
                      <a:gd name="T7" fmla="*/ 152 h 180"/>
                      <a:gd name="T8" fmla="*/ 266 w 731"/>
                      <a:gd name="T9" fmla="*/ 142 h 180"/>
                      <a:gd name="T10" fmla="*/ 208 w 731"/>
                      <a:gd name="T11" fmla="*/ 129 h 180"/>
                      <a:gd name="T12" fmla="*/ 151 w 731"/>
                      <a:gd name="T13" fmla="*/ 119 h 180"/>
                      <a:gd name="T14" fmla="*/ 94 w 731"/>
                      <a:gd name="T15" fmla="*/ 110 h 180"/>
                      <a:gd name="T16" fmla="*/ 36 w 731"/>
                      <a:gd name="T17" fmla="*/ 104 h 180"/>
                      <a:gd name="T18" fmla="*/ 28 w 731"/>
                      <a:gd name="T19" fmla="*/ 100 h 180"/>
                      <a:gd name="T20" fmla="*/ 19 w 731"/>
                      <a:gd name="T21" fmla="*/ 95 h 180"/>
                      <a:gd name="T22" fmla="*/ 13 w 731"/>
                      <a:gd name="T23" fmla="*/ 91 h 180"/>
                      <a:gd name="T24" fmla="*/ 9 w 731"/>
                      <a:gd name="T25" fmla="*/ 87 h 180"/>
                      <a:gd name="T26" fmla="*/ 5 w 731"/>
                      <a:gd name="T27" fmla="*/ 80 h 180"/>
                      <a:gd name="T28" fmla="*/ 3 w 731"/>
                      <a:gd name="T29" fmla="*/ 74 h 180"/>
                      <a:gd name="T30" fmla="*/ 0 w 731"/>
                      <a:gd name="T31" fmla="*/ 68 h 180"/>
                      <a:gd name="T32" fmla="*/ 0 w 731"/>
                      <a:gd name="T33" fmla="*/ 61 h 180"/>
                      <a:gd name="T34" fmla="*/ 3 w 731"/>
                      <a:gd name="T35" fmla="*/ 46 h 180"/>
                      <a:gd name="T36" fmla="*/ 7 w 731"/>
                      <a:gd name="T37" fmla="*/ 32 h 180"/>
                      <a:gd name="T38" fmla="*/ 11 w 731"/>
                      <a:gd name="T39" fmla="*/ 17 h 180"/>
                      <a:gd name="T40" fmla="*/ 15 w 731"/>
                      <a:gd name="T41" fmla="*/ 2 h 180"/>
                      <a:gd name="T42" fmla="*/ 17 w 731"/>
                      <a:gd name="T43" fmla="*/ 2 h 180"/>
                      <a:gd name="T44" fmla="*/ 19 w 731"/>
                      <a:gd name="T45" fmla="*/ 0 h 180"/>
                      <a:gd name="T46" fmla="*/ 24 w 731"/>
                      <a:gd name="T47" fmla="*/ 0 h 180"/>
                      <a:gd name="T48" fmla="*/ 28 w 731"/>
                      <a:gd name="T49" fmla="*/ 0 h 180"/>
                      <a:gd name="T50" fmla="*/ 32 w 731"/>
                      <a:gd name="T51" fmla="*/ 0 h 180"/>
                      <a:gd name="T52" fmla="*/ 41 w 731"/>
                      <a:gd name="T53" fmla="*/ 0 h 180"/>
                      <a:gd name="T54" fmla="*/ 49 w 731"/>
                      <a:gd name="T55" fmla="*/ 0 h 180"/>
                      <a:gd name="T56" fmla="*/ 62 w 731"/>
                      <a:gd name="T57" fmla="*/ 0 h 180"/>
                      <a:gd name="T58" fmla="*/ 145 w 731"/>
                      <a:gd name="T59" fmla="*/ 17 h 180"/>
                      <a:gd name="T60" fmla="*/ 225 w 731"/>
                      <a:gd name="T61" fmla="*/ 34 h 180"/>
                      <a:gd name="T62" fmla="*/ 306 w 731"/>
                      <a:gd name="T63" fmla="*/ 51 h 180"/>
                      <a:gd name="T64" fmla="*/ 389 w 731"/>
                      <a:gd name="T65" fmla="*/ 68 h 180"/>
                      <a:gd name="T66" fmla="*/ 431 w 731"/>
                      <a:gd name="T67" fmla="*/ 74 h 180"/>
                      <a:gd name="T68" fmla="*/ 472 w 731"/>
                      <a:gd name="T69" fmla="*/ 78 h 180"/>
                      <a:gd name="T70" fmla="*/ 514 w 731"/>
                      <a:gd name="T71" fmla="*/ 85 h 180"/>
                      <a:gd name="T72" fmla="*/ 554 w 731"/>
                      <a:gd name="T73" fmla="*/ 87 h 180"/>
                      <a:gd name="T74" fmla="*/ 597 w 731"/>
                      <a:gd name="T75" fmla="*/ 89 h 180"/>
                      <a:gd name="T76" fmla="*/ 639 w 731"/>
                      <a:gd name="T77" fmla="*/ 89 h 180"/>
                      <a:gd name="T78" fmla="*/ 682 w 731"/>
                      <a:gd name="T79" fmla="*/ 87 h 180"/>
                      <a:gd name="T80" fmla="*/ 724 w 731"/>
                      <a:gd name="T81" fmla="*/ 83 h 180"/>
                      <a:gd name="T82" fmla="*/ 724 w 731"/>
                      <a:gd name="T83" fmla="*/ 85 h 180"/>
                      <a:gd name="T84" fmla="*/ 726 w 731"/>
                      <a:gd name="T85" fmla="*/ 85 h 180"/>
                      <a:gd name="T86" fmla="*/ 726 w 731"/>
                      <a:gd name="T87" fmla="*/ 87 h 180"/>
                      <a:gd name="T88" fmla="*/ 728 w 731"/>
                      <a:gd name="T89" fmla="*/ 89 h 180"/>
                      <a:gd name="T90" fmla="*/ 731 w 731"/>
                      <a:gd name="T91" fmla="*/ 91 h 180"/>
                      <a:gd name="T92" fmla="*/ 705 w 731"/>
                      <a:gd name="T93" fmla="*/ 116 h 180"/>
                      <a:gd name="T94" fmla="*/ 680 w 731"/>
                      <a:gd name="T95" fmla="*/ 135 h 180"/>
                      <a:gd name="T96" fmla="*/ 652 w 731"/>
                      <a:gd name="T97" fmla="*/ 150 h 180"/>
                      <a:gd name="T98" fmla="*/ 624 w 731"/>
                      <a:gd name="T99" fmla="*/ 163 h 180"/>
                      <a:gd name="T100" fmla="*/ 597 w 731"/>
                      <a:gd name="T101" fmla="*/ 171 h 180"/>
                      <a:gd name="T102" fmla="*/ 567 w 731"/>
                      <a:gd name="T103" fmla="*/ 176 h 180"/>
                      <a:gd name="T104" fmla="*/ 535 w 731"/>
                      <a:gd name="T105" fmla="*/ 180 h 180"/>
                      <a:gd name="T106" fmla="*/ 501 w 731"/>
                      <a:gd name="T107" fmla="*/ 180 h 18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31"/>
                      <a:gd name="T163" fmla="*/ 0 h 180"/>
                      <a:gd name="T164" fmla="*/ 731 w 731"/>
                      <a:gd name="T165" fmla="*/ 180 h 18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31" h="180">
                        <a:moveTo>
                          <a:pt x="501" y="180"/>
                        </a:moveTo>
                        <a:lnTo>
                          <a:pt x="442" y="174"/>
                        </a:lnTo>
                        <a:lnTo>
                          <a:pt x="382" y="163"/>
                        </a:lnTo>
                        <a:lnTo>
                          <a:pt x="323" y="152"/>
                        </a:lnTo>
                        <a:lnTo>
                          <a:pt x="266" y="142"/>
                        </a:lnTo>
                        <a:lnTo>
                          <a:pt x="208" y="129"/>
                        </a:lnTo>
                        <a:lnTo>
                          <a:pt x="151" y="119"/>
                        </a:lnTo>
                        <a:lnTo>
                          <a:pt x="94" y="110"/>
                        </a:lnTo>
                        <a:lnTo>
                          <a:pt x="36" y="104"/>
                        </a:lnTo>
                        <a:lnTo>
                          <a:pt x="28" y="100"/>
                        </a:lnTo>
                        <a:lnTo>
                          <a:pt x="19" y="95"/>
                        </a:lnTo>
                        <a:lnTo>
                          <a:pt x="13" y="91"/>
                        </a:lnTo>
                        <a:lnTo>
                          <a:pt x="9" y="87"/>
                        </a:lnTo>
                        <a:lnTo>
                          <a:pt x="5" y="80"/>
                        </a:lnTo>
                        <a:lnTo>
                          <a:pt x="3" y="74"/>
                        </a:lnTo>
                        <a:lnTo>
                          <a:pt x="0" y="68"/>
                        </a:lnTo>
                        <a:lnTo>
                          <a:pt x="0" y="61"/>
                        </a:lnTo>
                        <a:lnTo>
                          <a:pt x="3" y="46"/>
                        </a:lnTo>
                        <a:lnTo>
                          <a:pt x="7" y="32"/>
                        </a:lnTo>
                        <a:lnTo>
                          <a:pt x="11" y="17"/>
                        </a:lnTo>
                        <a:lnTo>
                          <a:pt x="15" y="2"/>
                        </a:lnTo>
                        <a:lnTo>
                          <a:pt x="17" y="2"/>
                        </a:lnTo>
                        <a:lnTo>
                          <a:pt x="19" y="0"/>
                        </a:lnTo>
                        <a:lnTo>
                          <a:pt x="24" y="0"/>
                        </a:lnTo>
                        <a:lnTo>
                          <a:pt x="28" y="0"/>
                        </a:lnTo>
                        <a:lnTo>
                          <a:pt x="32" y="0"/>
                        </a:lnTo>
                        <a:lnTo>
                          <a:pt x="41" y="0"/>
                        </a:lnTo>
                        <a:lnTo>
                          <a:pt x="49" y="0"/>
                        </a:lnTo>
                        <a:lnTo>
                          <a:pt x="62" y="0"/>
                        </a:lnTo>
                        <a:lnTo>
                          <a:pt x="145" y="17"/>
                        </a:lnTo>
                        <a:lnTo>
                          <a:pt x="225" y="34"/>
                        </a:lnTo>
                        <a:lnTo>
                          <a:pt x="306" y="51"/>
                        </a:lnTo>
                        <a:lnTo>
                          <a:pt x="389" y="68"/>
                        </a:lnTo>
                        <a:lnTo>
                          <a:pt x="431" y="74"/>
                        </a:lnTo>
                        <a:lnTo>
                          <a:pt x="472" y="78"/>
                        </a:lnTo>
                        <a:lnTo>
                          <a:pt x="514" y="85"/>
                        </a:lnTo>
                        <a:lnTo>
                          <a:pt x="554" y="87"/>
                        </a:lnTo>
                        <a:lnTo>
                          <a:pt x="597" y="89"/>
                        </a:lnTo>
                        <a:lnTo>
                          <a:pt x="639" y="89"/>
                        </a:lnTo>
                        <a:lnTo>
                          <a:pt x="682" y="87"/>
                        </a:lnTo>
                        <a:lnTo>
                          <a:pt x="724" y="83"/>
                        </a:lnTo>
                        <a:lnTo>
                          <a:pt x="724" y="85"/>
                        </a:lnTo>
                        <a:lnTo>
                          <a:pt x="726" y="85"/>
                        </a:lnTo>
                        <a:lnTo>
                          <a:pt x="726" y="87"/>
                        </a:lnTo>
                        <a:lnTo>
                          <a:pt x="728" y="89"/>
                        </a:lnTo>
                        <a:lnTo>
                          <a:pt x="731" y="91"/>
                        </a:lnTo>
                        <a:lnTo>
                          <a:pt x="705" y="116"/>
                        </a:lnTo>
                        <a:lnTo>
                          <a:pt x="680" y="135"/>
                        </a:lnTo>
                        <a:lnTo>
                          <a:pt x="652" y="150"/>
                        </a:lnTo>
                        <a:lnTo>
                          <a:pt x="624" y="163"/>
                        </a:lnTo>
                        <a:lnTo>
                          <a:pt x="597" y="171"/>
                        </a:lnTo>
                        <a:lnTo>
                          <a:pt x="567" y="176"/>
                        </a:lnTo>
                        <a:lnTo>
                          <a:pt x="535" y="180"/>
                        </a:lnTo>
                        <a:lnTo>
                          <a:pt x="501" y="18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1" name="Freeform 44"/>
                  <p:cNvSpPr>
                    <a:spLocks/>
                  </p:cNvSpPr>
                  <p:nvPr/>
                </p:nvSpPr>
                <p:spPr bwMode="auto">
                  <a:xfrm>
                    <a:off x="10559" y="8688"/>
                    <a:ext cx="206" cy="395"/>
                  </a:xfrm>
                  <a:custGeom>
                    <a:avLst/>
                    <a:gdLst>
                      <a:gd name="T0" fmla="*/ 161 w 206"/>
                      <a:gd name="T1" fmla="*/ 365 h 395"/>
                      <a:gd name="T2" fmla="*/ 136 w 206"/>
                      <a:gd name="T3" fmla="*/ 325 h 395"/>
                      <a:gd name="T4" fmla="*/ 104 w 206"/>
                      <a:gd name="T5" fmla="*/ 289 h 395"/>
                      <a:gd name="T6" fmla="*/ 112 w 206"/>
                      <a:gd name="T7" fmla="*/ 289 h 395"/>
                      <a:gd name="T8" fmla="*/ 119 w 206"/>
                      <a:gd name="T9" fmla="*/ 289 h 395"/>
                      <a:gd name="T10" fmla="*/ 121 w 206"/>
                      <a:gd name="T11" fmla="*/ 278 h 395"/>
                      <a:gd name="T12" fmla="*/ 112 w 206"/>
                      <a:gd name="T13" fmla="*/ 257 h 395"/>
                      <a:gd name="T14" fmla="*/ 104 w 206"/>
                      <a:gd name="T15" fmla="*/ 240 h 395"/>
                      <a:gd name="T16" fmla="*/ 59 w 206"/>
                      <a:gd name="T17" fmla="*/ 232 h 395"/>
                      <a:gd name="T18" fmla="*/ 27 w 206"/>
                      <a:gd name="T19" fmla="*/ 221 h 395"/>
                      <a:gd name="T20" fmla="*/ 17 w 206"/>
                      <a:gd name="T21" fmla="*/ 204 h 395"/>
                      <a:gd name="T22" fmla="*/ 32 w 206"/>
                      <a:gd name="T23" fmla="*/ 141 h 395"/>
                      <a:gd name="T24" fmla="*/ 21 w 206"/>
                      <a:gd name="T25" fmla="*/ 81 h 395"/>
                      <a:gd name="T26" fmla="*/ 4 w 206"/>
                      <a:gd name="T27" fmla="*/ 43 h 395"/>
                      <a:gd name="T28" fmla="*/ 0 w 206"/>
                      <a:gd name="T29" fmla="*/ 7 h 395"/>
                      <a:gd name="T30" fmla="*/ 19 w 206"/>
                      <a:gd name="T31" fmla="*/ 32 h 395"/>
                      <a:gd name="T32" fmla="*/ 36 w 206"/>
                      <a:gd name="T33" fmla="*/ 73 h 395"/>
                      <a:gd name="T34" fmla="*/ 53 w 206"/>
                      <a:gd name="T35" fmla="*/ 100 h 395"/>
                      <a:gd name="T36" fmla="*/ 59 w 206"/>
                      <a:gd name="T37" fmla="*/ 100 h 395"/>
                      <a:gd name="T38" fmla="*/ 63 w 206"/>
                      <a:gd name="T39" fmla="*/ 96 h 395"/>
                      <a:gd name="T40" fmla="*/ 55 w 206"/>
                      <a:gd name="T41" fmla="*/ 60 h 395"/>
                      <a:gd name="T42" fmla="*/ 40 w 206"/>
                      <a:gd name="T43" fmla="*/ 24 h 395"/>
                      <a:gd name="T44" fmla="*/ 36 w 206"/>
                      <a:gd name="T45" fmla="*/ 0 h 395"/>
                      <a:gd name="T46" fmla="*/ 42 w 206"/>
                      <a:gd name="T47" fmla="*/ 0 h 395"/>
                      <a:gd name="T48" fmla="*/ 51 w 206"/>
                      <a:gd name="T49" fmla="*/ 11 h 395"/>
                      <a:gd name="T50" fmla="*/ 61 w 206"/>
                      <a:gd name="T51" fmla="*/ 43 h 395"/>
                      <a:gd name="T52" fmla="*/ 74 w 206"/>
                      <a:gd name="T53" fmla="*/ 77 h 395"/>
                      <a:gd name="T54" fmla="*/ 89 w 206"/>
                      <a:gd name="T55" fmla="*/ 85 h 395"/>
                      <a:gd name="T56" fmla="*/ 119 w 206"/>
                      <a:gd name="T57" fmla="*/ 85 h 395"/>
                      <a:gd name="T58" fmla="*/ 129 w 206"/>
                      <a:gd name="T59" fmla="*/ 96 h 395"/>
                      <a:gd name="T60" fmla="*/ 123 w 206"/>
                      <a:gd name="T61" fmla="*/ 106 h 395"/>
                      <a:gd name="T62" fmla="*/ 110 w 206"/>
                      <a:gd name="T63" fmla="*/ 106 h 395"/>
                      <a:gd name="T64" fmla="*/ 100 w 206"/>
                      <a:gd name="T65" fmla="*/ 109 h 395"/>
                      <a:gd name="T66" fmla="*/ 97 w 206"/>
                      <a:gd name="T67" fmla="*/ 130 h 395"/>
                      <a:gd name="T68" fmla="*/ 110 w 206"/>
                      <a:gd name="T69" fmla="*/ 166 h 395"/>
                      <a:gd name="T70" fmla="*/ 127 w 206"/>
                      <a:gd name="T71" fmla="*/ 202 h 395"/>
                      <a:gd name="T72" fmla="*/ 178 w 206"/>
                      <a:gd name="T73" fmla="*/ 215 h 395"/>
                      <a:gd name="T74" fmla="*/ 199 w 206"/>
                      <a:gd name="T75" fmla="*/ 234 h 395"/>
                      <a:gd name="T76" fmla="*/ 206 w 206"/>
                      <a:gd name="T77" fmla="*/ 259 h 395"/>
                      <a:gd name="T78" fmla="*/ 199 w 206"/>
                      <a:gd name="T79" fmla="*/ 295 h 395"/>
                      <a:gd name="T80" fmla="*/ 191 w 206"/>
                      <a:gd name="T81" fmla="*/ 306 h 395"/>
                      <a:gd name="T82" fmla="*/ 184 w 206"/>
                      <a:gd name="T83" fmla="*/ 308 h 395"/>
                      <a:gd name="T84" fmla="*/ 178 w 206"/>
                      <a:gd name="T85" fmla="*/ 317 h 395"/>
                      <a:gd name="T86" fmla="*/ 189 w 206"/>
                      <a:gd name="T87" fmla="*/ 342 h 395"/>
                      <a:gd name="T88" fmla="*/ 197 w 206"/>
                      <a:gd name="T89" fmla="*/ 365 h 395"/>
                      <a:gd name="T90" fmla="*/ 193 w 206"/>
                      <a:gd name="T91" fmla="*/ 369 h 395"/>
                      <a:gd name="T92" fmla="*/ 187 w 206"/>
                      <a:gd name="T93" fmla="*/ 367 h 395"/>
                      <a:gd name="T94" fmla="*/ 178 w 206"/>
                      <a:gd name="T95" fmla="*/ 367 h 395"/>
                      <a:gd name="T96" fmla="*/ 184 w 206"/>
                      <a:gd name="T97" fmla="*/ 378 h 395"/>
                      <a:gd name="T98" fmla="*/ 189 w 206"/>
                      <a:gd name="T99" fmla="*/ 395 h 39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06"/>
                      <a:gd name="T151" fmla="*/ 0 h 395"/>
                      <a:gd name="T152" fmla="*/ 206 w 206"/>
                      <a:gd name="T153" fmla="*/ 395 h 39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06" h="395">
                        <a:moveTo>
                          <a:pt x="184" y="395"/>
                        </a:moveTo>
                        <a:lnTo>
                          <a:pt x="171" y="380"/>
                        </a:lnTo>
                        <a:lnTo>
                          <a:pt x="161" y="365"/>
                        </a:lnTo>
                        <a:lnTo>
                          <a:pt x="152" y="350"/>
                        </a:lnTo>
                        <a:lnTo>
                          <a:pt x="144" y="338"/>
                        </a:lnTo>
                        <a:lnTo>
                          <a:pt x="136" y="325"/>
                        </a:lnTo>
                        <a:lnTo>
                          <a:pt x="125" y="312"/>
                        </a:lnTo>
                        <a:lnTo>
                          <a:pt x="116" y="299"/>
                        </a:lnTo>
                        <a:lnTo>
                          <a:pt x="104" y="289"/>
                        </a:lnTo>
                        <a:lnTo>
                          <a:pt x="106" y="289"/>
                        </a:lnTo>
                        <a:lnTo>
                          <a:pt x="108" y="289"/>
                        </a:lnTo>
                        <a:lnTo>
                          <a:pt x="112" y="289"/>
                        </a:lnTo>
                        <a:lnTo>
                          <a:pt x="114" y="289"/>
                        </a:lnTo>
                        <a:lnTo>
                          <a:pt x="116" y="289"/>
                        </a:lnTo>
                        <a:lnTo>
                          <a:pt x="119" y="289"/>
                        </a:lnTo>
                        <a:lnTo>
                          <a:pt x="121" y="291"/>
                        </a:lnTo>
                        <a:lnTo>
                          <a:pt x="123" y="291"/>
                        </a:lnTo>
                        <a:lnTo>
                          <a:pt x="121" y="278"/>
                        </a:lnTo>
                        <a:lnTo>
                          <a:pt x="116" y="270"/>
                        </a:lnTo>
                        <a:lnTo>
                          <a:pt x="114" y="261"/>
                        </a:lnTo>
                        <a:lnTo>
                          <a:pt x="112" y="257"/>
                        </a:lnTo>
                        <a:lnTo>
                          <a:pt x="110" y="251"/>
                        </a:lnTo>
                        <a:lnTo>
                          <a:pt x="106" y="247"/>
                        </a:lnTo>
                        <a:lnTo>
                          <a:pt x="104" y="240"/>
                        </a:lnTo>
                        <a:lnTo>
                          <a:pt x="100" y="232"/>
                        </a:lnTo>
                        <a:lnTo>
                          <a:pt x="78" y="232"/>
                        </a:lnTo>
                        <a:lnTo>
                          <a:pt x="59" y="232"/>
                        </a:lnTo>
                        <a:lnTo>
                          <a:pt x="46" y="230"/>
                        </a:lnTo>
                        <a:lnTo>
                          <a:pt x="36" y="225"/>
                        </a:lnTo>
                        <a:lnTo>
                          <a:pt x="27" y="221"/>
                        </a:lnTo>
                        <a:lnTo>
                          <a:pt x="21" y="217"/>
                        </a:lnTo>
                        <a:lnTo>
                          <a:pt x="19" y="210"/>
                        </a:lnTo>
                        <a:lnTo>
                          <a:pt x="17" y="204"/>
                        </a:lnTo>
                        <a:lnTo>
                          <a:pt x="19" y="187"/>
                        </a:lnTo>
                        <a:lnTo>
                          <a:pt x="25" y="166"/>
                        </a:lnTo>
                        <a:lnTo>
                          <a:pt x="32" y="141"/>
                        </a:lnTo>
                        <a:lnTo>
                          <a:pt x="38" y="109"/>
                        </a:lnTo>
                        <a:lnTo>
                          <a:pt x="30" y="96"/>
                        </a:lnTo>
                        <a:lnTo>
                          <a:pt x="21" y="81"/>
                        </a:lnTo>
                        <a:lnTo>
                          <a:pt x="14" y="68"/>
                        </a:lnTo>
                        <a:lnTo>
                          <a:pt x="10" y="56"/>
                        </a:lnTo>
                        <a:lnTo>
                          <a:pt x="4" y="43"/>
                        </a:lnTo>
                        <a:lnTo>
                          <a:pt x="2" y="32"/>
                        </a:lnTo>
                        <a:lnTo>
                          <a:pt x="0" y="20"/>
                        </a:lnTo>
                        <a:lnTo>
                          <a:pt x="0" y="7"/>
                        </a:lnTo>
                        <a:lnTo>
                          <a:pt x="8" y="11"/>
                        </a:lnTo>
                        <a:lnTo>
                          <a:pt x="12" y="20"/>
                        </a:lnTo>
                        <a:lnTo>
                          <a:pt x="19" y="32"/>
                        </a:lnTo>
                        <a:lnTo>
                          <a:pt x="25" y="45"/>
                        </a:lnTo>
                        <a:lnTo>
                          <a:pt x="30" y="58"/>
                        </a:lnTo>
                        <a:lnTo>
                          <a:pt x="36" y="73"/>
                        </a:lnTo>
                        <a:lnTo>
                          <a:pt x="42" y="87"/>
                        </a:lnTo>
                        <a:lnTo>
                          <a:pt x="49" y="100"/>
                        </a:lnTo>
                        <a:lnTo>
                          <a:pt x="53" y="100"/>
                        </a:lnTo>
                        <a:lnTo>
                          <a:pt x="55" y="100"/>
                        </a:lnTo>
                        <a:lnTo>
                          <a:pt x="57" y="100"/>
                        </a:lnTo>
                        <a:lnTo>
                          <a:pt x="59" y="100"/>
                        </a:lnTo>
                        <a:lnTo>
                          <a:pt x="61" y="100"/>
                        </a:lnTo>
                        <a:lnTo>
                          <a:pt x="61" y="98"/>
                        </a:lnTo>
                        <a:lnTo>
                          <a:pt x="63" y="96"/>
                        </a:lnTo>
                        <a:lnTo>
                          <a:pt x="63" y="83"/>
                        </a:lnTo>
                        <a:lnTo>
                          <a:pt x="59" y="71"/>
                        </a:lnTo>
                        <a:lnTo>
                          <a:pt x="55" y="60"/>
                        </a:lnTo>
                        <a:lnTo>
                          <a:pt x="51" y="47"/>
                        </a:lnTo>
                        <a:lnTo>
                          <a:pt x="44" y="35"/>
                        </a:lnTo>
                        <a:lnTo>
                          <a:pt x="40" y="24"/>
                        </a:lnTo>
                        <a:lnTo>
                          <a:pt x="36" y="11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8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6" y="0"/>
                        </a:lnTo>
                        <a:lnTo>
                          <a:pt x="51" y="11"/>
                        </a:lnTo>
                        <a:lnTo>
                          <a:pt x="55" y="22"/>
                        </a:lnTo>
                        <a:lnTo>
                          <a:pt x="59" y="32"/>
                        </a:lnTo>
                        <a:lnTo>
                          <a:pt x="61" y="43"/>
                        </a:lnTo>
                        <a:lnTo>
                          <a:pt x="65" y="56"/>
                        </a:lnTo>
                        <a:lnTo>
                          <a:pt x="70" y="66"/>
                        </a:lnTo>
                        <a:lnTo>
                          <a:pt x="74" y="77"/>
                        </a:lnTo>
                        <a:lnTo>
                          <a:pt x="78" y="87"/>
                        </a:lnTo>
                        <a:lnTo>
                          <a:pt x="80" y="87"/>
                        </a:lnTo>
                        <a:lnTo>
                          <a:pt x="89" y="85"/>
                        </a:lnTo>
                        <a:lnTo>
                          <a:pt x="97" y="83"/>
                        </a:lnTo>
                        <a:lnTo>
                          <a:pt x="108" y="83"/>
                        </a:lnTo>
                        <a:lnTo>
                          <a:pt x="119" y="85"/>
                        </a:lnTo>
                        <a:lnTo>
                          <a:pt x="125" y="90"/>
                        </a:lnTo>
                        <a:lnTo>
                          <a:pt x="129" y="92"/>
                        </a:lnTo>
                        <a:lnTo>
                          <a:pt x="129" y="96"/>
                        </a:lnTo>
                        <a:lnTo>
                          <a:pt x="129" y="100"/>
                        </a:lnTo>
                        <a:lnTo>
                          <a:pt x="127" y="106"/>
                        </a:lnTo>
                        <a:lnTo>
                          <a:pt x="123" y="106"/>
                        </a:lnTo>
                        <a:lnTo>
                          <a:pt x="119" y="106"/>
                        </a:lnTo>
                        <a:lnTo>
                          <a:pt x="114" y="106"/>
                        </a:lnTo>
                        <a:lnTo>
                          <a:pt x="110" y="106"/>
                        </a:lnTo>
                        <a:lnTo>
                          <a:pt x="106" y="109"/>
                        </a:lnTo>
                        <a:lnTo>
                          <a:pt x="102" y="109"/>
                        </a:lnTo>
                        <a:lnTo>
                          <a:pt x="100" y="109"/>
                        </a:lnTo>
                        <a:lnTo>
                          <a:pt x="95" y="109"/>
                        </a:lnTo>
                        <a:lnTo>
                          <a:pt x="95" y="119"/>
                        </a:lnTo>
                        <a:lnTo>
                          <a:pt x="97" y="130"/>
                        </a:lnTo>
                        <a:lnTo>
                          <a:pt x="102" y="143"/>
                        </a:lnTo>
                        <a:lnTo>
                          <a:pt x="106" y="153"/>
                        </a:lnTo>
                        <a:lnTo>
                          <a:pt x="110" y="166"/>
                        </a:lnTo>
                        <a:lnTo>
                          <a:pt x="116" y="177"/>
                        </a:lnTo>
                        <a:lnTo>
                          <a:pt x="121" y="189"/>
                        </a:lnTo>
                        <a:lnTo>
                          <a:pt x="127" y="202"/>
                        </a:lnTo>
                        <a:lnTo>
                          <a:pt x="146" y="206"/>
                        </a:lnTo>
                        <a:lnTo>
                          <a:pt x="163" y="210"/>
                        </a:lnTo>
                        <a:lnTo>
                          <a:pt x="178" y="215"/>
                        </a:lnTo>
                        <a:lnTo>
                          <a:pt x="191" y="223"/>
                        </a:lnTo>
                        <a:lnTo>
                          <a:pt x="197" y="228"/>
                        </a:lnTo>
                        <a:lnTo>
                          <a:pt x="199" y="234"/>
                        </a:lnTo>
                        <a:lnTo>
                          <a:pt x="203" y="242"/>
                        </a:lnTo>
                        <a:lnTo>
                          <a:pt x="206" y="249"/>
                        </a:lnTo>
                        <a:lnTo>
                          <a:pt x="206" y="259"/>
                        </a:lnTo>
                        <a:lnTo>
                          <a:pt x="206" y="270"/>
                        </a:lnTo>
                        <a:lnTo>
                          <a:pt x="203" y="283"/>
                        </a:lnTo>
                        <a:lnTo>
                          <a:pt x="199" y="295"/>
                        </a:lnTo>
                        <a:lnTo>
                          <a:pt x="195" y="299"/>
                        </a:lnTo>
                        <a:lnTo>
                          <a:pt x="193" y="304"/>
                        </a:lnTo>
                        <a:lnTo>
                          <a:pt x="191" y="306"/>
                        </a:lnTo>
                        <a:lnTo>
                          <a:pt x="189" y="306"/>
                        </a:lnTo>
                        <a:lnTo>
                          <a:pt x="187" y="308"/>
                        </a:lnTo>
                        <a:lnTo>
                          <a:pt x="184" y="308"/>
                        </a:lnTo>
                        <a:lnTo>
                          <a:pt x="180" y="310"/>
                        </a:lnTo>
                        <a:lnTo>
                          <a:pt x="178" y="310"/>
                        </a:lnTo>
                        <a:lnTo>
                          <a:pt x="178" y="317"/>
                        </a:lnTo>
                        <a:lnTo>
                          <a:pt x="182" y="325"/>
                        </a:lnTo>
                        <a:lnTo>
                          <a:pt x="184" y="334"/>
                        </a:lnTo>
                        <a:lnTo>
                          <a:pt x="189" y="342"/>
                        </a:lnTo>
                        <a:lnTo>
                          <a:pt x="193" y="350"/>
                        </a:lnTo>
                        <a:lnTo>
                          <a:pt x="197" y="359"/>
                        </a:lnTo>
                        <a:lnTo>
                          <a:pt x="197" y="365"/>
                        </a:lnTo>
                        <a:lnTo>
                          <a:pt x="197" y="374"/>
                        </a:lnTo>
                        <a:lnTo>
                          <a:pt x="195" y="372"/>
                        </a:lnTo>
                        <a:lnTo>
                          <a:pt x="193" y="369"/>
                        </a:lnTo>
                        <a:lnTo>
                          <a:pt x="191" y="369"/>
                        </a:lnTo>
                        <a:lnTo>
                          <a:pt x="189" y="367"/>
                        </a:lnTo>
                        <a:lnTo>
                          <a:pt x="187" y="367"/>
                        </a:lnTo>
                        <a:lnTo>
                          <a:pt x="184" y="367"/>
                        </a:lnTo>
                        <a:lnTo>
                          <a:pt x="182" y="367"/>
                        </a:lnTo>
                        <a:lnTo>
                          <a:pt x="178" y="367"/>
                        </a:lnTo>
                        <a:lnTo>
                          <a:pt x="178" y="369"/>
                        </a:lnTo>
                        <a:lnTo>
                          <a:pt x="180" y="374"/>
                        </a:lnTo>
                        <a:lnTo>
                          <a:pt x="184" y="378"/>
                        </a:lnTo>
                        <a:lnTo>
                          <a:pt x="187" y="384"/>
                        </a:lnTo>
                        <a:lnTo>
                          <a:pt x="189" y="391"/>
                        </a:lnTo>
                        <a:lnTo>
                          <a:pt x="189" y="395"/>
                        </a:lnTo>
                        <a:lnTo>
                          <a:pt x="184" y="3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2" name="Freeform 45"/>
                  <p:cNvSpPr>
                    <a:spLocks/>
                  </p:cNvSpPr>
                  <p:nvPr/>
                </p:nvSpPr>
                <p:spPr bwMode="auto">
                  <a:xfrm>
                    <a:off x="10992" y="8960"/>
                    <a:ext cx="14" cy="64"/>
                  </a:xfrm>
                  <a:custGeom>
                    <a:avLst/>
                    <a:gdLst>
                      <a:gd name="T0" fmla="*/ 0 w 14"/>
                      <a:gd name="T1" fmla="*/ 64 h 64"/>
                      <a:gd name="T2" fmla="*/ 0 w 14"/>
                      <a:gd name="T3" fmla="*/ 55 h 64"/>
                      <a:gd name="T4" fmla="*/ 0 w 14"/>
                      <a:gd name="T5" fmla="*/ 47 h 64"/>
                      <a:gd name="T6" fmla="*/ 0 w 14"/>
                      <a:gd name="T7" fmla="*/ 38 h 64"/>
                      <a:gd name="T8" fmla="*/ 0 w 14"/>
                      <a:gd name="T9" fmla="*/ 32 h 64"/>
                      <a:gd name="T10" fmla="*/ 0 w 14"/>
                      <a:gd name="T11" fmla="*/ 23 h 64"/>
                      <a:gd name="T12" fmla="*/ 0 w 14"/>
                      <a:gd name="T13" fmla="*/ 15 h 64"/>
                      <a:gd name="T14" fmla="*/ 0 w 14"/>
                      <a:gd name="T15" fmla="*/ 6 h 64"/>
                      <a:gd name="T16" fmla="*/ 0 w 14"/>
                      <a:gd name="T17" fmla="*/ 0 h 64"/>
                      <a:gd name="T18" fmla="*/ 2 w 14"/>
                      <a:gd name="T19" fmla="*/ 0 h 64"/>
                      <a:gd name="T20" fmla="*/ 4 w 14"/>
                      <a:gd name="T21" fmla="*/ 0 h 64"/>
                      <a:gd name="T22" fmla="*/ 6 w 14"/>
                      <a:gd name="T23" fmla="*/ 0 h 64"/>
                      <a:gd name="T24" fmla="*/ 8 w 14"/>
                      <a:gd name="T25" fmla="*/ 2 h 64"/>
                      <a:gd name="T26" fmla="*/ 10 w 14"/>
                      <a:gd name="T27" fmla="*/ 2 h 64"/>
                      <a:gd name="T28" fmla="*/ 12 w 14"/>
                      <a:gd name="T29" fmla="*/ 8 h 64"/>
                      <a:gd name="T30" fmla="*/ 12 w 14"/>
                      <a:gd name="T31" fmla="*/ 17 h 64"/>
                      <a:gd name="T32" fmla="*/ 12 w 14"/>
                      <a:gd name="T33" fmla="*/ 23 h 64"/>
                      <a:gd name="T34" fmla="*/ 12 w 14"/>
                      <a:gd name="T35" fmla="*/ 32 h 64"/>
                      <a:gd name="T36" fmla="*/ 12 w 14"/>
                      <a:gd name="T37" fmla="*/ 38 h 64"/>
                      <a:gd name="T38" fmla="*/ 12 w 14"/>
                      <a:gd name="T39" fmla="*/ 45 h 64"/>
                      <a:gd name="T40" fmla="*/ 14 w 14"/>
                      <a:gd name="T41" fmla="*/ 53 h 64"/>
                      <a:gd name="T42" fmla="*/ 14 w 14"/>
                      <a:gd name="T43" fmla="*/ 59 h 64"/>
                      <a:gd name="T44" fmla="*/ 12 w 14"/>
                      <a:gd name="T45" fmla="*/ 59 h 64"/>
                      <a:gd name="T46" fmla="*/ 10 w 14"/>
                      <a:gd name="T47" fmla="*/ 62 h 64"/>
                      <a:gd name="T48" fmla="*/ 8 w 14"/>
                      <a:gd name="T49" fmla="*/ 62 h 64"/>
                      <a:gd name="T50" fmla="*/ 6 w 14"/>
                      <a:gd name="T51" fmla="*/ 62 h 64"/>
                      <a:gd name="T52" fmla="*/ 4 w 14"/>
                      <a:gd name="T53" fmla="*/ 62 h 64"/>
                      <a:gd name="T54" fmla="*/ 2 w 14"/>
                      <a:gd name="T55" fmla="*/ 62 h 64"/>
                      <a:gd name="T56" fmla="*/ 0 w 14"/>
                      <a:gd name="T57" fmla="*/ 64 h 6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4"/>
                      <a:gd name="T88" fmla="*/ 0 h 64"/>
                      <a:gd name="T89" fmla="*/ 14 w 14"/>
                      <a:gd name="T90" fmla="*/ 64 h 6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4" h="64">
                        <a:moveTo>
                          <a:pt x="0" y="64"/>
                        </a:moveTo>
                        <a:lnTo>
                          <a:pt x="0" y="55"/>
                        </a:lnTo>
                        <a:lnTo>
                          <a:pt x="0" y="47"/>
                        </a:lnTo>
                        <a:lnTo>
                          <a:pt x="0" y="38"/>
                        </a:lnTo>
                        <a:lnTo>
                          <a:pt x="0" y="32"/>
                        </a:lnTo>
                        <a:lnTo>
                          <a:pt x="0" y="23"/>
                        </a:lnTo>
                        <a:lnTo>
                          <a:pt x="0" y="15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2" y="8"/>
                        </a:lnTo>
                        <a:lnTo>
                          <a:pt x="12" y="17"/>
                        </a:lnTo>
                        <a:lnTo>
                          <a:pt x="12" y="23"/>
                        </a:lnTo>
                        <a:lnTo>
                          <a:pt x="12" y="32"/>
                        </a:lnTo>
                        <a:lnTo>
                          <a:pt x="12" y="38"/>
                        </a:lnTo>
                        <a:lnTo>
                          <a:pt x="12" y="45"/>
                        </a:lnTo>
                        <a:lnTo>
                          <a:pt x="14" y="53"/>
                        </a:lnTo>
                        <a:lnTo>
                          <a:pt x="14" y="59"/>
                        </a:lnTo>
                        <a:lnTo>
                          <a:pt x="12" y="59"/>
                        </a:lnTo>
                        <a:lnTo>
                          <a:pt x="10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2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3" name="Freeform 46"/>
                  <p:cNvSpPr>
                    <a:spLocks/>
                  </p:cNvSpPr>
                  <p:nvPr/>
                </p:nvSpPr>
                <p:spPr bwMode="auto">
                  <a:xfrm>
                    <a:off x="11766" y="8137"/>
                    <a:ext cx="616" cy="861"/>
                  </a:xfrm>
                  <a:custGeom>
                    <a:avLst/>
                    <a:gdLst>
                      <a:gd name="T0" fmla="*/ 329 w 616"/>
                      <a:gd name="T1" fmla="*/ 774 h 861"/>
                      <a:gd name="T2" fmla="*/ 331 w 616"/>
                      <a:gd name="T3" fmla="*/ 662 h 861"/>
                      <a:gd name="T4" fmla="*/ 327 w 616"/>
                      <a:gd name="T5" fmla="*/ 634 h 861"/>
                      <a:gd name="T6" fmla="*/ 321 w 616"/>
                      <a:gd name="T7" fmla="*/ 662 h 861"/>
                      <a:gd name="T8" fmla="*/ 319 w 616"/>
                      <a:gd name="T9" fmla="*/ 768 h 861"/>
                      <a:gd name="T10" fmla="*/ 312 w 616"/>
                      <a:gd name="T11" fmla="*/ 848 h 861"/>
                      <a:gd name="T12" fmla="*/ 297 w 616"/>
                      <a:gd name="T13" fmla="*/ 848 h 861"/>
                      <a:gd name="T14" fmla="*/ 287 w 616"/>
                      <a:gd name="T15" fmla="*/ 825 h 861"/>
                      <a:gd name="T16" fmla="*/ 285 w 616"/>
                      <a:gd name="T17" fmla="*/ 734 h 861"/>
                      <a:gd name="T18" fmla="*/ 283 w 616"/>
                      <a:gd name="T19" fmla="*/ 666 h 861"/>
                      <a:gd name="T20" fmla="*/ 276 w 616"/>
                      <a:gd name="T21" fmla="*/ 666 h 861"/>
                      <a:gd name="T22" fmla="*/ 272 w 616"/>
                      <a:gd name="T23" fmla="*/ 711 h 861"/>
                      <a:gd name="T24" fmla="*/ 272 w 616"/>
                      <a:gd name="T25" fmla="*/ 800 h 861"/>
                      <a:gd name="T26" fmla="*/ 268 w 616"/>
                      <a:gd name="T27" fmla="*/ 844 h 861"/>
                      <a:gd name="T28" fmla="*/ 259 w 616"/>
                      <a:gd name="T29" fmla="*/ 844 h 861"/>
                      <a:gd name="T30" fmla="*/ 255 w 616"/>
                      <a:gd name="T31" fmla="*/ 806 h 861"/>
                      <a:gd name="T32" fmla="*/ 255 w 616"/>
                      <a:gd name="T33" fmla="*/ 728 h 861"/>
                      <a:gd name="T34" fmla="*/ 255 w 616"/>
                      <a:gd name="T35" fmla="*/ 687 h 861"/>
                      <a:gd name="T36" fmla="*/ 249 w 616"/>
                      <a:gd name="T37" fmla="*/ 683 h 861"/>
                      <a:gd name="T38" fmla="*/ 240 w 616"/>
                      <a:gd name="T39" fmla="*/ 787 h 861"/>
                      <a:gd name="T40" fmla="*/ 232 w 616"/>
                      <a:gd name="T41" fmla="*/ 840 h 861"/>
                      <a:gd name="T42" fmla="*/ 223 w 616"/>
                      <a:gd name="T43" fmla="*/ 800 h 861"/>
                      <a:gd name="T44" fmla="*/ 219 w 616"/>
                      <a:gd name="T45" fmla="*/ 757 h 861"/>
                      <a:gd name="T46" fmla="*/ 213 w 616"/>
                      <a:gd name="T47" fmla="*/ 757 h 861"/>
                      <a:gd name="T48" fmla="*/ 215 w 616"/>
                      <a:gd name="T49" fmla="*/ 812 h 861"/>
                      <a:gd name="T50" fmla="*/ 170 w 616"/>
                      <a:gd name="T51" fmla="*/ 842 h 861"/>
                      <a:gd name="T52" fmla="*/ 62 w 616"/>
                      <a:gd name="T53" fmla="*/ 836 h 861"/>
                      <a:gd name="T54" fmla="*/ 11 w 616"/>
                      <a:gd name="T55" fmla="*/ 747 h 861"/>
                      <a:gd name="T56" fmla="*/ 2 w 616"/>
                      <a:gd name="T57" fmla="*/ 583 h 861"/>
                      <a:gd name="T58" fmla="*/ 30 w 616"/>
                      <a:gd name="T59" fmla="*/ 420 h 861"/>
                      <a:gd name="T60" fmla="*/ 85 w 616"/>
                      <a:gd name="T61" fmla="*/ 268 h 861"/>
                      <a:gd name="T62" fmla="*/ 147 w 616"/>
                      <a:gd name="T63" fmla="*/ 204 h 861"/>
                      <a:gd name="T64" fmla="*/ 232 w 616"/>
                      <a:gd name="T65" fmla="*/ 229 h 861"/>
                      <a:gd name="T66" fmla="*/ 242 w 616"/>
                      <a:gd name="T67" fmla="*/ 278 h 861"/>
                      <a:gd name="T68" fmla="*/ 229 w 616"/>
                      <a:gd name="T69" fmla="*/ 401 h 861"/>
                      <a:gd name="T70" fmla="*/ 242 w 616"/>
                      <a:gd name="T71" fmla="*/ 435 h 861"/>
                      <a:gd name="T72" fmla="*/ 259 w 616"/>
                      <a:gd name="T73" fmla="*/ 382 h 861"/>
                      <a:gd name="T74" fmla="*/ 272 w 616"/>
                      <a:gd name="T75" fmla="*/ 274 h 861"/>
                      <a:gd name="T76" fmla="*/ 304 w 616"/>
                      <a:gd name="T77" fmla="*/ 225 h 861"/>
                      <a:gd name="T78" fmla="*/ 336 w 616"/>
                      <a:gd name="T79" fmla="*/ 221 h 861"/>
                      <a:gd name="T80" fmla="*/ 312 w 616"/>
                      <a:gd name="T81" fmla="*/ 350 h 861"/>
                      <a:gd name="T82" fmla="*/ 340 w 616"/>
                      <a:gd name="T83" fmla="*/ 484 h 861"/>
                      <a:gd name="T84" fmla="*/ 353 w 616"/>
                      <a:gd name="T85" fmla="*/ 477 h 861"/>
                      <a:gd name="T86" fmla="*/ 359 w 616"/>
                      <a:gd name="T87" fmla="*/ 467 h 861"/>
                      <a:gd name="T88" fmla="*/ 340 w 616"/>
                      <a:gd name="T89" fmla="*/ 388 h 861"/>
                      <a:gd name="T90" fmla="*/ 340 w 616"/>
                      <a:gd name="T91" fmla="*/ 323 h 861"/>
                      <a:gd name="T92" fmla="*/ 386 w 616"/>
                      <a:gd name="T93" fmla="*/ 217 h 861"/>
                      <a:gd name="T94" fmla="*/ 491 w 616"/>
                      <a:gd name="T95" fmla="*/ 64 h 861"/>
                      <a:gd name="T96" fmla="*/ 537 w 616"/>
                      <a:gd name="T97" fmla="*/ 11 h 861"/>
                      <a:gd name="T98" fmla="*/ 592 w 616"/>
                      <a:gd name="T99" fmla="*/ 57 h 861"/>
                      <a:gd name="T100" fmla="*/ 563 w 616"/>
                      <a:gd name="T101" fmla="*/ 140 h 861"/>
                      <a:gd name="T102" fmla="*/ 480 w 616"/>
                      <a:gd name="T103" fmla="*/ 295 h 861"/>
                      <a:gd name="T104" fmla="*/ 425 w 616"/>
                      <a:gd name="T105" fmla="*/ 477 h 861"/>
                      <a:gd name="T106" fmla="*/ 374 w 616"/>
                      <a:gd name="T107" fmla="*/ 738 h 861"/>
                      <a:gd name="T108" fmla="*/ 365 w 616"/>
                      <a:gd name="T109" fmla="*/ 738 h 861"/>
                      <a:gd name="T110" fmla="*/ 367 w 616"/>
                      <a:gd name="T111" fmla="*/ 694 h 861"/>
                      <a:gd name="T112" fmla="*/ 372 w 616"/>
                      <a:gd name="T113" fmla="*/ 647 h 861"/>
                      <a:gd name="T114" fmla="*/ 363 w 616"/>
                      <a:gd name="T115" fmla="*/ 647 h 861"/>
                      <a:gd name="T116" fmla="*/ 357 w 616"/>
                      <a:gd name="T117" fmla="*/ 719 h 861"/>
                      <a:gd name="T118" fmla="*/ 359 w 616"/>
                      <a:gd name="T119" fmla="*/ 825 h 861"/>
                      <a:gd name="T120" fmla="*/ 353 w 616"/>
                      <a:gd name="T121" fmla="*/ 855 h 861"/>
                      <a:gd name="T122" fmla="*/ 340 w 616"/>
                      <a:gd name="T123" fmla="*/ 859 h 86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616"/>
                      <a:gd name="T187" fmla="*/ 0 h 861"/>
                      <a:gd name="T188" fmla="*/ 616 w 616"/>
                      <a:gd name="T189" fmla="*/ 861 h 86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616" h="861">
                        <a:moveTo>
                          <a:pt x="334" y="861"/>
                        </a:moveTo>
                        <a:lnTo>
                          <a:pt x="331" y="831"/>
                        </a:lnTo>
                        <a:lnTo>
                          <a:pt x="331" y="804"/>
                        </a:lnTo>
                        <a:lnTo>
                          <a:pt x="329" y="774"/>
                        </a:lnTo>
                        <a:lnTo>
                          <a:pt x="329" y="747"/>
                        </a:lnTo>
                        <a:lnTo>
                          <a:pt x="331" y="717"/>
                        </a:lnTo>
                        <a:lnTo>
                          <a:pt x="331" y="689"/>
                        </a:lnTo>
                        <a:lnTo>
                          <a:pt x="331" y="662"/>
                        </a:lnTo>
                        <a:lnTo>
                          <a:pt x="334" y="634"/>
                        </a:lnTo>
                        <a:lnTo>
                          <a:pt x="331" y="634"/>
                        </a:lnTo>
                        <a:lnTo>
                          <a:pt x="329" y="634"/>
                        </a:lnTo>
                        <a:lnTo>
                          <a:pt x="327" y="634"/>
                        </a:lnTo>
                        <a:lnTo>
                          <a:pt x="325" y="634"/>
                        </a:lnTo>
                        <a:lnTo>
                          <a:pt x="323" y="634"/>
                        </a:lnTo>
                        <a:lnTo>
                          <a:pt x="321" y="634"/>
                        </a:lnTo>
                        <a:lnTo>
                          <a:pt x="321" y="662"/>
                        </a:lnTo>
                        <a:lnTo>
                          <a:pt x="319" y="687"/>
                        </a:lnTo>
                        <a:lnTo>
                          <a:pt x="319" y="715"/>
                        </a:lnTo>
                        <a:lnTo>
                          <a:pt x="319" y="742"/>
                        </a:lnTo>
                        <a:lnTo>
                          <a:pt x="319" y="768"/>
                        </a:lnTo>
                        <a:lnTo>
                          <a:pt x="316" y="795"/>
                        </a:lnTo>
                        <a:lnTo>
                          <a:pt x="316" y="823"/>
                        </a:lnTo>
                        <a:lnTo>
                          <a:pt x="316" y="848"/>
                        </a:lnTo>
                        <a:lnTo>
                          <a:pt x="312" y="848"/>
                        </a:lnTo>
                        <a:lnTo>
                          <a:pt x="308" y="848"/>
                        </a:lnTo>
                        <a:lnTo>
                          <a:pt x="306" y="848"/>
                        </a:lnTo>
                        <a:lnTo>
                          <a:pt x="302" y="848"/>
                        </a:lnTo>
                        <a:lnTo>
                          <a:pt x="297" y="848"/>
                        </a:lnTo>
                        <a:lnTo>
                          <a:pt x="295" y="848"/>
                        </a:lnTo>
                        <a:lnTo>
                          <a:pt x="291" y="846"/>
                        </a:lnTo>
                        <a:lnTo>
                          <a:pt x="287" y="846"/>
                        </a:lnTo>
                        <a:lnTo>
                          <a:pt x="287" y="825"/>
                        </a:lnTo>
                        <a:lnTo>
                          <a:pt x="287" y="802"/>
                        </a:lnTo>
                        <a:lnTo>
                          <a:pt x="287" y="781"/>
                        </a:lnTo>
                        <a:lnTo>
                          <a:pt x="285" y="757"/>
                        </a:lnTo>
                        <a:lnTo>
                          <a:pt x="285" y="734"/>
                        </a:lnTo>
                        <a:lnTo>
                          <a:pt x="285" y="713"/>
                        </a:lnTo>
                        <a:lnTo>
                          <a:pt x="285" y="689"/>
                        </a:lnTo>
                        <a:lnTo>
                          <a:pt x="285" y="668"/>
                        </a:lnTo>
                        <a:lnTo>
                          <a:pt x="283" y="666"/>
                        </a:lnTo>
                        <a:lnTo>
                          <a:pt x="280" y="666"/>
                        </a:lnTo>
                        <a:lnTo>
                          <a:pt x="278" y="664"/>
                        </a:lnTo>
                        <a:lnTo>
                          <a:pt x="276" y="664"/>
                        </a:lnTo>
                        <a:lnTo>
                          <a:pt x="276" y="666"/>
                        </a:lnTo>
                        <a:lnTo>
                          <a:pt x="274" y="666"/>
                        </a:lnTo>
                        <a:lnTo>
                          <a:pt x="272" y="668"/>
                        </a:lnTo>
                        <a:lnTo>
                          <a:pt x="272" y="689"/>
                        </a:lnTo>
                        <a:lnTo>
                          <a:pt x="272" y="711"/>
                        </a:lnTo>
                        <a:lnTo>
                          <a:pt x="272" y="734"/>
                        </a:lnTo>
                        <a:lnTo>
                          <a:pt x="272" y="755"/>
                        </a:lnTo>
                        <a:lnTo>
                          <a:pt x="272" y="779"/>
                        </a:lnTo>
                        <a:lnTo>
                          <a:pt x="272" y="800"/>
                        </a:lnTo>
                        <a:lnTo>
                          <a:pt x="272" y="823"/>
                        </a:lnTo>
                        <a:lnTo>
                          <a:pt x="272" y="844"/>
                        </a:lnTo>
                        <a:lnTo>
                          <a:pt x="270" y="844"/>
                        </a:lnTo>
                        <a:lnTo>
                          <a:pt x="268" y="844"/>
                        </a:lnTo>
                        <a:lnTo>
                          <a:pt x="266" y="844"/>
                        </a:lnTo>
                        <a:lnTo>
                          <a:pt x="264" y="844"/>
                        </a:lnTo>
                        <a:lnTo>
                          <a:pt x="261" y="844"/>
                        </a:lnTo>
                        <a:lnTo>
                          <a:pt x="259" y="844"/>
                        </a:lnTo>
                        <a:lnTo>
                          <a:pt x="257" y="844"/>
                        </a:lnTo>
                        <a:lnTo>
                          <a:pt x="255" y="844"/>
                        </a:lnTo>
                        <a:lnTo>
                          <a:pt x="255" y="825"/>
                        </a:lnTo>
                        <a:lnTo>
                          <a:pt x="255" y="806"/>
                        </a:lnTo>
                        <a:lnTo>
                          <a:pt x="255" y="787"/>
                        </a:lnTo>
                        <a:lnTo>
                          <a:pt x="255" y="766"/>
                        </a:lnTo>
                        <a:lnTo>
                          <a:pt x="255" y="747"/>
                        </a:lnTo>
                        <a:lnTo>
                          <a:pt x="255" y="728"/>
                        </a:lnTo>
                        <a:lnTo>
                          <a:pt x="255" y="708"/>
                        </a:lnTo>
                        <a:lnTo>
                          <a:pt x="257" y="689"/>
                        </a:lnTo>
                        <a:lnTo>
                          <a:pt x="255" y="689"/>
                        </a:lnTo>
                        <a:lnTo>
                          <a:pt x="255" y="687"/>
                        </a:lnTo>
                        <a:lnTo>
                          <a:pt x="253" y="687"/>
                        </a:lnTo>
                        <a:lnTo>
                          <a:pt x="253" y="685"/>
                        </a:lnTo>
                        <a:lnTo>
                          <a:pt x="251" y="685"/>
                        </a:lnTo>
                        <a:lnTo>
                          <a:pt x="249" y="683"/>
                        </a:lnTo>
                        <a:lnTo>
                          <a:pt x="244" y="696"/>
                        </a:lnTo>
                        <a:lnTo>
                          <a:pt x="242" y="721"/>
                        </a:lnTo>
                        <a:lnTo>
                          <a:pt x="242" y="753"/>
                        </a:lnTo>
                        <a:lnTo>
                          <a:pt x="240" y="787"/>
                        </a:lnTo>
                        <a:lnTo>
                          <a:pt x="238" y="817"/>
                        </a:lnTo>
                        <a:lnTo>
                          <a:pt x="236" y="836"/>
                        </a:lnTo>
                        <a:lnTo>
                          <a:pt x="234" y="840"/>
                        </a:lnTo>
                        <a:lnTo>
                          <a:pt x="232" y="840"/>
                        </a:lnTo>
                        <a:lnTo>
                          <a:pt x="227" y="834"/>
                        </a:lnTo>
                        <a:lnTo>
                          <a:pt x="225" y="823"/>
                        </a:lnTo>
                        <a:lnTo>
                          <a:pt x="223" y="810"/>
                        </a:lnTo>
                        <a:lnTo>
                          <a:pt x="223" y="800"/>
                        </a:lnTo>
                        <a:lnTo>
                          <a:pt x="221" y="789"/>
                        </a:lnTo>
                        <a:lnTo>
                          <a:pt x="221" y="779"/>
                        </a:lnTo>
                        <a:lnTo>
                          <a:pt x="219" y="768"/>
                        </a:lnTo>
                        <a:lnTo>
                          <a:pt x="219" y="757"/>
                        </a:lnTo>
                        <a:lnTo>
                          <a:pt x="217" y="747"/>
                        </a:lnTo>
                        <a:lnTo>
                          <a:pt x="217" y="736"/>
                        </a:lnTo>
                        <a:lnTo>
                          <a:pt x="215" y="747"/>
                        </a:lnTo>
                        <a:lnTo>
                          <a:pt x="213" y="757"/>
                        </a:lnTo>
                        <a:lnTo>
                          <a:pt x="213" y="770"/>
                        </a:lnTo>
                        <a:lnTo>
                          <a:pt x="213" y="785"/>
                        </a:lnTo>
                        <a:lnTo>
                          <a:pt x="215" y="800"/>
                        </a:lnTo>
                        <a:lnTo>
                          <a:pt x="215" y="812"/>
                        </a:lnTo>
                        <a:lnTo>
                          <a:pt x="217" y="827"/>
                        </a:lnTo>
                        <a:lnTo>
                          <a:pt x="217" y="842"/>
                        </a:lnTo>
                        <a:lnTo>
                          <a:pt x="196" y="842"/>
                        </a:lnTo>
                        <a:lnTo>
                          <a:pt x="170" y="842"/>
                        </a:lnTo>
                        <a:lnTo>
                          <a:pt x="142" y="842"/>
                        </a:lnTo>
                        <a:lnTo>
                          <a:pt x="113" y="840"/>
                        </a:lnTo>
                        <a:lnTo>
                          <a:pt x="87" y="838"/>
                        </a:lnTo>
                        <a:lnTo>
                          <a:pt x="62" y="836"/>
                        </a:lnTo>
                        <a:lnTo>
                          <a:pt x="43" y="831"/>
                        </a:lnTo>
                        <a:lnTo>
                          <a:pt x="30" y="825"/>
                        </a:lnTo>
                        <a:lnTo>
                          <a:pt x="19" y="787"/>
                        </a:lnTo>
                        <a:lnTo>
                          <a:pt x="11" y="747"/>
                        </a:lnTo>
                        <a:lnTo>
                          <a:pt x="4" y="706"/>
                        </a:lnTo>
                        <a:lnTo>
                          <a:pt x="0" y="666"/>
                        </a:lnTo>
                        <a:lnTo>
                          <a:pt x="0" y="626"/>
                        </a:lnTo>
                        <a:lnTo>
                          <a:pt x="2" y="583"/>
                        </a:lnTo>
                        <a:lnTo>
                          <a:pt x="7" y="543"/>
                        </a:lnTo>
                        <a:lnTo>
                          <a:pt x="13" y="503"/>
                        </a:lnTo>
                        <a:lnTo>
                          <a:pt x="19" y="460"/>
                        </a:lnTo>
                        <a:lnTo>
                          <a:pt x="30" y="420"/>
                        </a:lnTo>
                        <a:lnTo>
                          <a:pt x="43" y="382"/>
                        </a:lnTo>
                        <a:lnTo>
                          <a:pt x="55" y="342"/>
                        </a:lnTo>
                        <a:lnTo>
                          <a:pt x="70" y="304"/>
                        </a:lnTo>
                        <a:lnTo>
                          <a:pt x="85" y="268"/>
                        </a:lnTo>
                        <a:lnTo>
                          <a:pt x="102" y="231"/>
                        </a:lnTo>
                        <a:lnTo>
                          <a:pt x="119" y="198"/>
                        </a:lnTo>
                        <a:lnTo>
                          <a:pt x="130" y="200"/>
                        </a:lnTo>
                        <a:lnTo>
                          <a:pt x="147" y="204"/>
                        </a:lnTo>
                        <a:lnTo>
                          <a:pt x="168" y="208"/>
                        </a:lnTo>
                        <a:lnTo>
                          <a:pt x="191" y="217"/>
                        </a:lnTo>
                        <a:lnTo>
                          <a:pt x="213" y="223"/>
                        </a:lnTo>
                        <a:lnTo>
                          <a:pt x="232" y="229"/>
                        </a:lnTo>
                        <a:lnTo>
                          <a:pt x="244" y="236"/>
                        </a:lnTo>
                        <a:lnTo>
                          <a:pt x="253" y="242"/>
                        </a:lnTo>
                        <a:lnTo>
                          <a:pt x="249" y="255"/>
                        </a:lnTo>
                        <a:lnTo>
                          <a:pt x="242" y="278"/>
                        </a:lnTo>
                        <a:lnTo>
                          <a:pt x="236" y="308"/>
                        </a:lnTo>
                        <a:lnTo>
                          <a:pt x="232" y="339"/>
                        </a:lnTo>
                        <a:lnTo>
                          <a:pt x="229" y="371"/>
                        </a:lnTo>
                        <a:lnTo>
                          <a:pt x="229" y="401"/>
                        </a:lnTo>
                        <a:lnTo>
                          <a:pt x="232" y="412"/>
                        </a:lnTo>
                        <a:lnTo>
                          <a:pt x="234" y="422"/>
                        </a:lnTo>
                        <a:lnTo>
                          <a:pt x="236" y="431"/>
                        </a:lnTo>
                        <a:lnTo>
                          <a:pt x="242" y="435"/>
                        </a:lnTo>
                        <a:lnTo>
                          <a:pt x="249" y="426"/>
                        </a:lnTo>
                        <a:lnTo>
                          <a:pt x="253" y="414"/>
                        </a:lnTo>
                        <a:lnTo>
                          <a:pt x="257" y="399"/>
                        </a:lnTo>
                        <a:lnTo>
                          <a:pt x="259" y="382"/>
                        </a:lnTo>
                        <a:lnTo>
                          <a:pt x="264" y="346"/>
                        </a:lnTo>
                        <a:lnTo>
                          <a:pt x="266" y="308"/>
                        </a:lnTo>
                        <a:lnTo>
                          <a:pt x="268" y="291"/>
                        </a:lnTo>
                        <a:lnTo>
                          <a:pt x="272" y="274"/>
                        </a:lnTo>
                        <a:lnTo>
                          <a:pt x="276" y="257"/>
                        </a:lnTo>
                        <a:lnTo>
                          <a:pt x="283" y="244"/>
                        </a:lnTo>
                        <a:lnTo>
                          <a:pt x="293" y="233"/>
                        </a:lnTo>
                        <a:lnTo>
                          <a:pt x="304" y="225"/>
                        </a:lnTo>
                        <a:lnTo>
                          <a:pt x="310" y="223"/>
                        </a:lnTo>
                        <a:lnTo>
                          <a:pt x="319" y="221"/>
                        </a:lnTo>
                        <a:lnTo>
                          <a:pt x="327" y="221"/>
                        </a:lnTo>
                        <a:lnTo>
                          <a:pt x="336" y="221"/>
                        </a:lnTo>
                        <a:lnTo>
                          <a:pt x="325" y="255"/>
                        </a:lnTo>
                        <a:lnTo>
                          <a:pt x="316" y="287"/>
                        </a:lnTo>
                        <a:lnTo>
                          <a:pt x="312" y="318"/>
                        </a:lnTo>
                        <a:lnTo>
                          <a:pt x="312" y="350"/>
                        </a:lnTo>
                        <a:lnTo>
                          <a:pt x="314" y="382"/>
                        </a:lnTo>
                        <a:lnTo>
                          <a:pt x="321" y="416"/>
                        </a:lnTo>
                        <a:lnTo>
                          <a:pt x="329" y="450"/>
                        </a:lnTo>
                        <a:lnTo>
                          <a:pt x="340" y="484"/>
                        </a:lnTo>
                        <a:lnTo>
                          <a:pt x="344" y="484"/>
                        </a:lnTo>
                        <a:lnTo>
                          <a:pt x="346" y="482"/>
                        </a:lnTo>
                        <a:lnTo>
                          <a:pt x="348" y="480"/>
                        </a:lnTo>
                        <a:lnTo>
                          <a:pt x="353" y="477"/>
                        </a:lnTo>
                        <a:lnTo>
                          <a:pt x="355" y="475"/>
                        </a:lnTo>
                        <a:lnTo>
                          <a:pt x="355" y="471"/>
                        </a:lnTo>
                        <a:lnTo>
                          <a:pt x="357" y="469"/>
                        </a:lnTo>
                        <a:lnTo>
                          <a:pt x="359" y="467"/>
                        </a:lnTo>
                        <a:lnTo>
                          <a:pt x="353" y="445"/>
                        </a:lnTo>
                        <a:lnTo>
                          <a:pt x="346" y="426"/>
                        </a:lnTo>
                        <a:lnTo>
                          <a:pt x="342" y="407"/>
                        </a:lnTo>
                        <a:lnTo>
                          <a:pt x="340" y="388"/>
                        </a:lnTo>
                        <a:lnTo>
                          <a:pt x="338" y="371"/>
                        </a:lnTo>
                        <a:lnTo>
                          <a:pt x="338" y="354"/>
                        </a:lnTo>
                        <a:lnTo>
                          <a:pt x="340" y="337"/>
                        </a:lnTo>
                        <a:lnTo>
                          <a:pt x="340" y="323"/>
                        </a:lnTo>
                        <a:lnTo>
                          <a:pt x="348" y="293"/>
                        </a:lnTo>
                        <a:lnTo>
                          <a:pt x="357" y="265"/>
                        </a:lnTo>
                        <a:lnTo>
                          <a:pt x="372" y="240"/>
                        </a:lnTo>
                        <a:lnTo>
                          <a:pt x="386" y="217"/>
                        </a:lnTo>
                        <a:lnTo>
                          <a:pt x="421" y="168"/>
                        </a:lnTo>
                        <a:lnTo>
                          <a:pt x="457" y="119"/>
                        </a:lnTo>
                        <a:lnTo>
                          <a:pt x="473" y="92"/>
                        </a:lnTo>
                        <a:lnTo>
                          <a:pt x="491" y="64"/>
                        </a:lnTo>
                        <a:lnTo>
                          <a:pt x="505" y="34"/>
                        </a:lnTo>
                        <a:lnTo>
                          <a:pt x="516" y="0"/>
                        </a:lnTo>
                        <a:lnTo>
                          <a:pt x="527" y="5"/>
                        </a:lnTo>
                        <a:lnTo>
                          <a:pt x="537" y="11"/>
                        </a:lnTo>
                        <a:lnTo>
                          <a:pt x="552" y="19"/>
                        </a:lnTo>
                        <a:lnTo>
                          <a:pt x="565" y="32"/>
                        </a:lnTo>
                        <a:lnTo>
                          <a:pt x="580" y="45"/>
                        </a:lnTo>
                        <a:lnTo>
                          <a:pt x="592" y="57"/>
                        </a:lnTo>
                        <a:lnTo>
                          <a:pt x="605" y="70"/>
                        </a:lnTo>
                        <a:lnTo>
                          <a:pt x="616" y="81"/>
                        </a:lnTo>
                        <a:lnTo>
                          <a:pt x="588" y="108"/>
                        </a:lnTo>
                        <a:lnTo>
                          <a:pt x="563" y="140"/>
                        </a:lnTo>
                        <a:lnTo>
                          <a:pt x="539" y="176"/>
                        </a:lnTo>
                        <a:lnTo>
                          <a:pt x="518" y="212"/>
                        </a:lnTo>
                        <a:lnTo>
                          <a:pt x="499" y="253"/>
                        </a:lnTo>
                        <a:lnTo>
                          <a:pt x="480" y="295"/>
                        </a:lnTo>
                        <a:lnTo>
                          <a:pt x="465" y="339"/>
                        </a:lnTo>
                        <a:lnTo>
                          <a:pt x="450" y="384"/>
                        </a:lnTo>
                        <a:lnTo>
                          <a:pt x="437" y="431"/>
                        </a:lnTo>
                        <a:lnTo>
                          <a:pt x="425" y="477"/>
                        </a:lnTo>
                        <a:lnTo>
                          <a:pt x="414" y="524"/>
                        </a:lnTo>
                        <a:lnTo>
                          <a:pt x="404" y="569"/>
                        </a:lnTo>
                        <a:lnTo>
                          <a:pt x="389" y="657"/>
                        </a:lnTo>
                        <a:lnTo>
                          <a:pt x="374" y="738"/>
                        </a:lnTo>
                        <a:lnTo>
                          <a:pt x="372" y="738"/>
                        </a:lnTo>
                        <a:lnTo>
                          <a:pt x="370" y="738"/>
                        </a:lnTo>
                        <a:lnTo>
                          <a:pt x="367" y="738"/>
                        </a:lnTo>
                        <a:lnTo>
                          <a:pt x="365" y="738"/>
                        </a:lnTo>
                        <a:lnTo>
                          <a:pt x="365" y="728"/>
                        </a:lnTo>
                        <a:lnTo>
                          <a:pt x="365" y="715"/>
                        </a:lnTo>
                        <a:lnTo>
                          <a:pt x="367" y="704"/>
                        </a:lnTo>
                        <a:lnTo>
                          <a:pt x="367" y="694"/>
                        </a:lnTo>
                        <a:lnTo>
                          <a:pt x="370" y="681"/>
                        </a:lnTo>
                        <a:lnTo>
                          <a:pt x="370" y="670"/>
                        </a:lnTo>
                        <a:lnTo>
                          <a:pt x="372" y="660"/>
                        </a:lnTo>
                        <a:lnTo>
                          <a:pt x="372" y="647"/>
                        </a:lnTo>
                        <a:lnTo>
                          <a:pt x="370" y="647"/>
                        </a:lnTo>
                        <a:lnTo>
                          <a:pt x="367" y="647"/>
                        </a:lnTo>
                        <a:lnTo>
                          <a:pt x="365" y="647"/>
                        </a:lnTo>
                        <a:lnTo>
                          <a:pt x="363" y="647"/>
                        </a:lnTo>
                        <a:lnTo>
                          <a:pt x="361" y="647"/>
                        </a:lnTo>
                        <a:lnTo>
                          <a:pt x="359" y="670"/>
                        </a:lnTo>
                        <a:lnTo>
                          <a:pt x="359" y="694"/>
                        </a:lnTo>
                        <a:lnTo>
                          <a:pt x="357" y="719"/>
                        </a:lnTo>
                        <a:lnTo>
                          <a:pt x="357" y="744"/>
                        </a:lnTo>
                        <a:lnTo>
                          <a:pt x="359" y="772"/>
                        </a:lnTo>
                        <a:lnTo>
                          <a:pt x="359" y="798"/>
                        </a:lnTo>
                        <a:lnTo>
                          <a:pt x="359" y="825"/>
                        </a:lnTo>
                        <a:lnTo>
                          <a:pt x="359" y="850"/>
                        </a:lnTo>
                        <a:lnTo>
                          <a:pt x="357" y="853"/>
                        </a:lnTo>
                        <a:lnTo>
                          <a:pt x="355" y="855"/>
                        </a:lnTo>
                        <a:lnTo>
                          <a:pt x="353" y="855"/>
                        </a:lnTo>
                        <a:lnTo>
                          <a:pt x="350" y="857"/>
                        </a:lnTo>
                        <a:lnTo>
                          <a:pt x="348" y="857"/>
                        </a:lnTo>
                        <a:lnTo>
                          <a:pt x="344" y="859"/>
                        </a:lnTo>
                        <a:lnTo>
                          <a:pt x="340" y="859"/>
                        </a:lnTo>
                        <a:lnTo>
                          <a:pt x="334" y="861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4" name="Freeform 47"/>
                  <p:cNvSpPr>
                    <a:spLocks/>
                  </p:cNvSpPr>
                  <p:nvPr/>
                </p:nvSpPr>
                <p:spPr bwMode="auto">
                  <a:xfrm>
                    <a:off x="10699" y="8920"/>
                    <a:ext cx="47" cy="61"/>
                  </a:xfrm>
                  <a:custGeom>
                    <a:avLst/>
                    <a:gdLst>
                      <a:gd name="T0" fmla="*/ 23 w 47"/>
                      <a:gd name="T1" fmla="*/ 61 h 61"/>
                      <a:gd name="T2" fmla="*/ 19 w 47"/>
                      <a:gd name="T3" fmla="*/ 53 h 61"/>
                      <a:gd name="T4" fmla="*/ 17 w 47"/>
                      <a:gd name="T5" fmla="*/ 46 h 61"/>
                      <a:gd name="T6" fmla="*/ 15 w 47"/>
                      <a:gd name="T7" fmla="*/ 38 h 61"/>
                      <a:gd name="T8" fmla="*/ 10 w 47"/>
                      <a:gd name="T9" fmla="*/ 31 h 61"/>
                      <a:gd name="T10" fmla="*/ 8 w 47"/>
                      <a:gd name="T11" fmla="*/ 23 h 61"/>
                      <a:gd name="T12" fmla="*/ 4 w 47"/>
                      <a:gd name="T13" fmla="*/ 17 h 61"/>
                      <a:gd name="T14" fmla="*/ 2 w 47"/>
                      <a:gd name="T15" fmla="*/ 8 h 61"/>
                      <a:gd name="T16" fmla="*/ 0 w 47"/>
                      <a:gd name="T17" fmla="*/ 0 h 61"/>
                      <a:gd name="T18" fmla="*/ 12 w 47"/>
                      <a:gd name="T19" fmla="*/ 4 h 61"/>
                      <a:gd name="T20" fmla="*/ 25 w 47"/>
                      <a:gd name="T21" fmla="*/ 10 h 61"/>
                      <a:gd name="T22" fmla="*/ 36 w 47"/>
                      <a:gd name="T23" fmla="*/ 19 h 61"/>
                      <a:gd name="T24" fmla="*/ 44 w 47"/>
                      <a:gd name="T25" fmla="*/ 29 h 61"/>
                      <a:gd name="T26" fmla="*/ 47 w 47"/>
                      <a:gd name="T27" fmla="*/ 34 h 61"/>
                      <a:gd name="T28" fmla="*/ 47 w 47"/>
                      <a:gd name="T29" fmla="*/ 40 h 61"/>
                      <a:gd name="T30" fmla="*/ 47 w 47"/>
                      <a:gd name="T31" fmla="*/ 44 h 61"/>
                      <a:gd name="T32" fmla="*/ 47 w 47"/>
                      <a:gd name="T33" fmla="*/ 48 h 61"/>
                      <a:gd name="T34" fmla="*/ 42 w 47"/>
                      <a:gd name="T35" fmla="*/ 53 h 61"/>
                      <a:gd name="T36" fmla="*/ 38 w 47"/>
                      <a:gd name="T37" fmla="*/ 57 h 61"/>
                      <a:gd name="T38" fmla="*/ 31 w 47"/>
                      <a:gd name="T39" fmla="*/ 59 h 61"/>
                      <a:gd name="T40" fmla="*/ 23 w 47"/>
                      <a:gd name="T41" fmla="*/ 61 h 6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7"/>
                      <a:gd name="T64" fmla="*/ 0 h 61"/>
                      <a:gd name="T65" fmla="*/ 47 w 47"/>
                      <a:gd name="T66" fmla="*/ 61 h 6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7" h="61">
                        <a:moveTo>
                          <a:pt x="23" y="61"/>
                        </a:moveTo>
                        <a:lnTo>
                          <a:pt x="19" y="53"/>
                        </a:lnTo>
                        <a:lnTo>
                          <a:pt x="17" y="46"/>
                        </a:lnTo>
                        <a:lnTo>
                          <a:pt x="15" y="38"/>
                        </a:lnTo>
                        <a:lnTo>
                          <a:pt x="10" y="31"/>
                        </a:lnTo>
                        <a:lnTo>
                          <a:pt x="8" y="23"/>
                        </a:lnTo>
                        <a:lnTo>
                          <a:pt x="4" y="17"/>
                        </a:lnTo>
                        <a:lnTo>
                          <a:pt x="2" y="8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25" y="10"/>
                        </a:lnTo>
                        <a:lnTo>
                          <a:pt x="36" y="19"/>
                        </a:lnTo>
                        <a:lnTo>
                          <a:pt x="44" y="29"/>
                        </a:lnTo>
                        <a:lnTo>
                          <a:pt x="47" y="34"/>
                        </a:lnTo>
                        <a:lnTo>
                          <a:pt x="47" y="40"/>
                        </a:lnTo>
                        <a:lnTo>
                          <a:pt x="47" y="44"/>
                        </a:lnTo>
                        <a:lnTo>
                          <a:pt x="47" y="48"/>
                        </a:lnTo>
                        <a:lnTo>
                          <a:pt x="42" y="53"/>
                        </a:lnTo>
                        <a:lnTo>
                          <a:pt x="38" y="57"/>
                        </a:lnTo>
                        <a:lnTo>
                          <a:pt x="31" y="59"/>
                        </a:lnTo>
                        <a:lnTo>
                          <a:pt x="23" y="61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5" name="Freeform 48"/>
                  <p:cNvSpPr>
                    <a:spLocks/>
                  </p:cNvSpPr>
                  <p:nvPr/>
                </p:nvSpPr>
                <p:spPr bwMode="auto">
                  <a:xfrm>
                    <a:off x="11641" y="8284"/>
                    <a:ext cx="216" cy="678"/>
                  </a:xfrm>
                  <a:custGeom>
                    <a:avLst/>
                    <a:gdLst>
                      <a:gd name="T0" fmla="*/ 89 w 216"/>
                      <a:gd name="T1" fmla="*/ 676 h 678"/>
                      <a:gd name="T2" fmla="*/ 72 w 216"/>
                      <a:gd name="T3" fmla="*/ 667 h 678"/>
                      <a:gd name="T4" fmla="*/ 57 w 216"/>
                      <a:gd name="T5" fmla="*/ 657 h 678"/>
                      <a:gd name="T6" fmla="*/ 45 w 216"/>
                      <a:gd name="T7" fmla="*/ 644 h 678"/>
                      <a:gd name="T8" fmla="*/ 34 w 216"/>
                      <a:gd name="T9" fmla="*/ 629 h 678"/>
                      <a:gd name="T10" fmla="*/ 23 w 216"/>
                      <a:gd name="T11" fmla="*/ 612 h 678"/>
                      <a:gd name="T12" fmla="*/ 17 w 216"/>
                      <a:gd name="T13" fmla="*/ 593 h 678"/>
                      <a:gd name="T14" fmla="*/ 11 w 216"/>
                      <a:gd name="T15" fmla="*/ 574 h 678"/>
                      <a:gd name="T16" fmla="*/ 7 w 216"/>
                      <a:gd name="T17" fmla="*/ 553 h 678"/>
                      <a:gd name="T18" fmla="*/ 2 w 216"/>
                      <a:gd name="T19" fmla="*/ 530 h 678"/>
                      <a:gd name="T20" fmla="*/ 2 w 216"/>
                      <a:gd name="T21" fmla="*/ 506 h 678"/>
                      <a:gd name="T22" fmla="*/ 0 w 216"/>
                      <a:gd name="T23" fmla="*/ 481 h 678"/>
                      <a:gd name="T24" fmla="*/ 2 w 216"/>
                      <a:gd name="T25" fmla="*/ 455 h 678"/>
                      <a:gd name="T26" fmla="*/ 7 w 216"/>
                      <a:gd name="T27" fmla="*/ 402 h 678"/>
                      <a:gd name="T28" fmla="*/ 17 w 216"/>
                      <a:gd name="T29" fmla="*/ 347 h 678"/>
                      <a:gd name="T30" fmla="*/ 28 w 216"/>
                      <a:gd name="T31" fmla="*/ 294 h 678"/>
                      <a:gd name="T32" fmla="*/ 42 w 216"/>
                      <a:gd name="T33" fmla="*/ 239 h 678"/>
                      <a:gd name="T34" fmla="*/ 59 w 216"/>
                      <a:gd name="T35" fmla="*/ 188 h 678"/>
                      <a:gd name="T36" fmla="*/ 79 w 216"/>
                      <a:gd name="T37" fmla="*/ 140 h 678"/>
                      <a:gd name="T38" fmla="*/ 98 w 216"/>
                      <a:gd name="T39" fmla="*/ 95 h 678"/>
                      <a:gd name="T40" fmla="*/ 117 w 216"/>
                      <a:gd name="T41" fmla="*/ 55 h 678"/>
                      <a:gd name="T42" fmla="*/ 134 w 216"/>
                      <a:gd name="T43" fmla="*/ 23 h 678"/>
                      <a:gd name="T44" fmla="*/ 151 w 216"/>
                      <a:gd name="T45" fmla="*/ 0 h 678"/>
                      <a:gd name="T46" fmla="*/ 159 w 216"/>
                      <a:gd name="T47" fmla="*/ 0 h 678"/>
                      <a:gd name="T48" fmla="*/ 168 w 216"/>
                      <a:gd name="T49" fmla="*/ 2 h 678"/>
                      <a:gd name="T50" fmla="*/ 174 w 216"/>
                      <a:gd name="T51" fmla="*/ 4 h 678"/>
                      <a:gd name="T52" fmla="*/ 183 w 216"/>
                      <a:gd name="T53" fmla="*/ 6 h 678"/>
                      <a:gd name="T54" fmla="*/ 189 w 216"/>
                      <a:gd name="T55" fmla="*/ 8 h 678"/>
                      <a:gd name="T56" fmla="*/ 197 w 216"/>
                      <a:gd name="T57" fmla="*/ 12 h 678"/>
                      <a:gd name="T58" fmla="*/ 206 w 216"/>
                      <a:gd name="T59" fmla="*/ 16 h 678"/>
                      <a:gd name="T60" fmla="*/ 216 w 216"/>
                      <a:gd name="T61" fmla="*/ 23 h 678"/>
                      <a:gd name="T62" fmla="*/ 214 w 216"/>
                      <a:gd name="T63" fmla="*/ 29 h 678"/>
                      <a:gd name="T64" fmla="*/ 210 w 216"/>
                      <a:gd name="T65" fmla="*/ 38 h 678"/>
                      <a:gd name="T66" fmla="*/ 206 w 216"/>
                      <a:gd name="T67" fmla="*/ 48 h 678"/>
                      <a:gd name="T68" fmla="*/ 200 w 216"/>
                      <a:gd name="T69" fmla="*/ 61 h 678"/>
                      <a:gd name="T70" fmla="*/ 195 w 216"/>
                      <a:gd name="T71" fmla="*/ 72 h 678"/>
                      <a:gd name="T72" fmla="*/ 189 w 216"/>
                      <a:gd name="T73" fmla="*/ 84 h 678"/>
                      <a:gd name="T74" fmla="*/ 185 w 216"/>
                      <a:gd name="T75" fmla="*/ 95 h 678"/>
                      <a:gd name="T76" fmla="*/ 183 w 216"/>
                      <a:gd name="T77" fmla="*/ 106 h 678"/>
                      <a:gd name="T78" fmla="*/ 168 w 216"/>
                      <a:gd name="T79" fmla="*/ 140 h 678"/>
                      <a:gd name="T80" fmla="*/ 155 w 216"/>
                      <a:gd name="T81" fmla="*/ 176 h 678"/>
                      <a:gd name="T82" fmla="*/ 144 w 216"/>
                      <a:gd name="T83" fmla="*/ 209 h 678"/>
                      <a:gd name="T84" fmla="*/ 134 w 216"/>
                      <a:gd name="T85" fmla="*/ 243 h 678"/>
                      <a:gd name="T86" fmla="*/ 125 w 216"/>
                      <a:gd name="T87" fmla="*/ 277 h 678"/>
                      <a:gd name="T88" fmla="*/ 117 w 216"/>
                      <a:gd name="T89" fmla="*/ 311 h 678"/>
                      <a:gd name="T90" fmla="*/ 113 w 216"/>
                      <a:gd name="T91" fmla="*/ 345 h 678"/>
                      <a:gd name="T92" fmla="*/ 106 w 216"/>
                      <a:gd name="T93" fmla="*/ 381 h 678"/>
                      <a:gd name="T94" fmla="*/ 100 w 216"/>
                      <a:gd name="T95" fmla="*/ 451 h 678"/>
                      <a:gd name="T96" fmla="*/ 98 w 216"/>
                      <a:gd name="T97" fmla="*/ 521 h 678"/>
                      <a:gd name="T98" fmla="*/ 100 w 216"/>
                      <a:gd name="T99" fmla="*/ 595 h 678"/>
                      <a:gd name="T100" fmla="*/ 104 w 216"/>
                      <a:gd name="T101" fmla="*/ 672 h 678"/>
                      <a:gd name="T102" fmla="*/ 100 w 216"/>
                      <a:gd name="T103" fmla="*/ 674 h 678"/>
                      <a:gd name="T104" fmla="*/ 98 w 216"/>
                      <a:gd name="T105" fmla="*/ 676 h 678"/>
                      <a:gd name="T106" fmla="*/ 96 w 216"/>
                      <a:gd name="T107" fmla="*/ 676 h 678"/>
                      <a:gd name="T108" fmla="*/ 94 w 216"/>
                      <a:gd name="T109" fmla="*/ 676 h 678"/>
                      <a:gd name="T110" fmla="*/ 94 w 216"/>
                      <a:gd name="T111" fmla="*/ 678 h 678"/>
                      <a:gd name="T112" fmla="*/ 91 w 216"/>
                      <a:gd name="T113" fmla="*/ 678 h 678"/>
                      <a:gd name="T114" fmla="*/ 91 w 216"/>
                      <a:gd name="T115" fmla="*/ 676 h 678"/>
                      <a:gd name="T116" fmla="*/ 89 w 216"/>
                      <a:gd name="T117" fmla="*/ 676 h 67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16"/>
                      <a:gd name="T178" fmla="*/ 0 h 678"/>
                      <a:gd name="T179" fmla="*/ 216 w 216"/>
                      <a:gd name="T180" fmla="*/ 678 h 67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16" h="678">
                        <a:moveTo>
                          <a:pt x="89" y="676"/>
                        </a:moveTo>
                        <a:lnTo>
                          <a:pt x="72" y="667"/>
                        </a:lnTo>
                        <a:lnTo>
                          <a:pt x="57" y="657"/>
                        </a:lnTo>
                        <a:lnTo>
                          <a:pt x="45" y="644"/>
                        </a:lnTo>
                        <a:lnTo>
                          <a:pt x="34" y="629"/>
                        </a:lnTo>
                        <a:lnTo>
                          <a:pt x="23" y="612"/>
                        </a:lnTo>
                        <a:lnTo>
                          <a:pt x="17" y="593"/>
                        </a:lnTo>
                        <a:lnTo>
                          <a:pt x="11" y="574"/>
                        </a:lnTo>
                        <a:lnTo>
                          <a:pt x="7" y="553"/>
                        </a:lnTo>
                        <a:lnTo>
                          <a:pt x="2" y="530"/>
                        </a:lnTo>
                        <a:lnTo>
                          <a:pt x="2" y="506"/>
                        </a:lnTo>
                        <a:lnTo>
                          <a:pt x="0" y="481"/>
                        </a:lnTo>
                        <a:lnTo>
                          <a:pt x="2" y="455"/>
                        </a:lnTo>
                        <a:lnTo>
                          <a:pt x="7" y="402"/>
                        </a:lnTo>
                        <a:lnTo>
                          <a:pt x="17" y="347"/>
                        </a:lnTo>
                        <a:lnTo>
                          <a:pt x="28" y="294"/>
                        </a:lnTo>
                        <a:lnTo>
                          <a:pt x="42" y="239"/>
                        </a:lnTo>
                        <a:lnTo>
                          <a:pt x="59" y="188"/>
                        </a:lnTo>
                        <a:lnTo>
                          <a:pt x="79" y="140"/>
                        </a:lnTo>
                        <a:lnTo>
                          <a:pt x="98" y="95"/>
                        </a:lnTo>
                        <a:lnTo>
                          <a:pt x="117" y="55"/>
                        </a:lnTo>
                        <a:lnTo>
                          <a:pt x="134" y="23"/>
                        </a:lnTo>
                        <a:lnTo>
                          <a:pt x="151" y="0"/>
                        </a:lnTo>
                        <a:lnTo>
                          <a:pt x="159" y="0"/>
                        </a:lnTo>
                        <a:lnTo>
                          <a:pt x="168" y="2"/>
                        </a:lnTo>
                        <a:lnTo>
                          <a:pt x="174" y="4"/>
                        </a:lnTo>
                        <a:lnTo>
                          <a:pt x="183" y="6"/>
                        </a:lnTo>
                        <a:lnTo>
                          <a:pt x="189" y="8"/>
                        </a:lnTo>
                        <a:lnTo>
                          <a:pt x="197" y="12"/>
                        </a:lnTo>
                        <a:lnTo>
                          <a:pt x="206" y="16"/>
                        </a:lnTo>
                        <a:lnTo>
                          <a:pt x="216" y="23"/>
                        </a:lnTo>
                        <a:lnTo>
                          <a:pt x="214" y="29"/>
                        </a:lnTo>
                        <a:lnTo>
                          <a:pt x="210" y="38"/>
                        </a:lnTo>
                        <a:lnTo>
                          <a:pt x="206" y="48"/>
                        </a:lnTo>
                        <a:lnTo>
                          <a:pt x="200" y="61"/>
                        </a:lnTo>
                        <a:lnTo>
                          <a:pt x="195" y="72"/>
                        </a:lnTo>
                        <a:lnTo>
                          <a:pt x="189" y="84"/>
                        </a:lnTo>
                        <a:lnTo>
                          <a:pt x="185" y="95"/>
                        </a:lnTo>
                        <a:lnTo>
                          <a:pt x="183" y="106"/>
                        </a:lnTo>
                        <a:lnTo>
                          <a:pt x="168" y="140"/>
                        </a:lnTo>
                        <a:lnTo>
                          <a:pt x="155" y="176"/>
                        </a:lnTo>
                        <a:lnTo>
                          <a:pt x="144" y="209"/>
                        </a:lnTo>
                        <a:lnTo>
                          <a:pt x="134" y="243"/>
                        </a:lnTo>
                        <a:lnTo>
                          <a:pt x="125" y="277"/>
                        </a:lnTo>
                        <a:lnTo>
                          <a:pt x="117" y="311"/>
                        </a:lnTo>
                        <a:lnTo>
                          <a:pt x="113" y="345"/>
                        </a:lnTo>
                        <a:lnTo>
                          <a:pt x="106" y="381"/>
                        </a:lnTo>
                        <a:lnTo>
                          <a:pt x="100" y="451"/>
                        </a:lnTo>
                        <a:lnTo>
                          <a:pt x="98" y="521"/>
                        </a:lnTo>
                        <a:lnTo>
                          <a:pt x="100" y="595"/>
                        </a:lnTo>
                        <a:lnTo>
                          <a:pt x="104" y="672"/>
                        </a:lnTo>
                        <a:lnTo>
                          <a:pt x="100" y="674"/>
                        </a:lnTo>
                        <a:lnTo>
                          <a:pt x="98" y="676"/>
                        </a:lnTo>
                        <a:lnTo>
                          <a:pt x="96" y="676"/>
                        </a:lnTo>
                        <a:lnTo>
                          <a:pt x="94" y="676"/>
                        </a:lnTo>
                        <a:lnTo>
                          <a:pt x="94" y="678"/>
                        </a:lnTo>
                        <a:lnTo>
                          <a:pt x="91" y="678"/>
                        </a:lnTo>
                        <a:lnTo>
                          <a:pt x="91" y="676"/>
                        </a:lnTo>
                        <a:lnTo>
                          <a:pt x="89" y="676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6" name="Freeform 49"/>
                  <p:cNvSpPr>
                    <a:spLocks/>
                  </p:cNvSpPr>
                  <p:nvPr/>
                </p:nvSpPr>
                <p:spPr bwMode="auto">
                  <a:xfrm>
                    <a:off x="10990" y="8877"/>
                    <a:ext cx="10" cy="49"/>
                  </a:xfrm>
                  <a:custGeom>
                    <a:avLst/>
                    <a:gdLst>
                      <a:gd name="T0" fmla="*/ 2 w 10"/>
                      <a:gd name="T1" fmla="*/ 49 h 49"/>
                      <a:gd name="T2" fmla="*/ 2 w 10"/>
                      <a:gd name="T3" fmla="*/ 41 h 49"/>
                      <a:gd name="T4" fmla="*/ 2 w 10"/>
                      <a:gd name="T5" fmla="*/ 34 h 49"/>
                      <a:gd name="T6" fmla="*/ 2 w 10"/>
                      <a:gd name="T7" fmla="*/ 28 h 49"/>
                      <a:gd name="T8" fmla="*/ 0 w 10"/>
                      <a:gd name="T9" fmla="*/ 21 h 49"/>
                      <a:gd name="T10" fmla="*/ 0 w 10"/>
                      <a:gd name="T11" fmla="*/ 17 h 49"/>
                      <a:gd name="T12" fmla="*/ 2 w 10"/>
                      <a:gd name="T13" fmla="*/ 11 h 49"/>
                      <a:gd name="T14" fmla="*/ 2 w 10"/>
                      <a:gd name="T15" fmla="*/ 7 h 49"/>
                      <a:gd name="T16" fmla="*/ 6 w 10"/>
                      <a:gd name="T17" fmla="*/ 0 h 49"/>
                      <a:gd name="T18" fmla="*/ 6 w 10"/>
                      <a:gd name="T19" fmla="*/ 7 h 49"/>
                      <a:gd name="T20" fmla="*/ 6 w 10"/>
                      <a:gd name="T21" fmla="*/ 11 h 49"/>
                      <a:gd name="T22" fmla="*/ 6 w 10"/>
                      <a:gd name="T23" fmla="*/ 17 h 49"/>
                      <a:gd name="T24" fmla="*/ 8 w 10"/>
                      <a:gd name="T25" fmla="*/ 24 h 49"/>
                      <a:gd name="T26" fmla="*/ 8 w 10"/>
                      <a:gd name="T27" fmla="*/ 30 h 49"/>
                      <a:gd name="T28" fmla="*/ 8 w 10"/>
                      <a:gd name="T29" fmla="*/ 34 h 49"/>
                      <a:gd name="T30" fmla="*/ 10 w 10"/>
                      <a:gd name="T31" fmla="*/ 41 h 49"/>
                      <a:gd name="T32" fmla="*/ 10 w 10"/>
                      <a:gd name="T33" fmla="*/ 47 h 49"/>
                      <a:gd name="T34" fmla="*/ 8 w 10"/>
                      <a:gd name="T35" fmla="*/ 47 h 49"/>
                      <a:gd name="T36" fmla="*/ 6 w 10"/>
                      <a:gd name="T37" fmla="*/ 47 h 49"/>
                      <a:gd name="T38" fmla="*/ 6 w 10"/>
                      <a:gd name="T39" fmla="*/ 49 h 49"/>
                      <a:gd name="T40" fmla="*/ 4 w 10"/>
                      <a:gd name="T41" fmla="*/ 49 h 49"/>
                      <a:gd name="T42" fmla="*/ 2 w 10"/>
                      <a:gd name="T43" fmla="*/ 49 h 4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"/>
                      <a:gd name="T67" fmla="*/ 0 h 49"/>
                      <a:gd name="T68" fmla="*/ 10 w 10"/>
                      <a:gd name="T69" fmla="*/ 49 h 4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" h="49">
                        <a:moveTo>
                          <a:pt x="2" y="49"/>
                        </a:moveTo>
                        <a:lnTo>
                          <a:pt x="2" y="41"/>
                        </a:lnTo>
                        <a:lnTo>
                          <a:pt x="2" y="34"/>
                        </a:lnTo>
                        <a:lnTo>
                          <a:pt x="2" y="28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2" y="11"/>
                        </a:lnTo>
                        <a:lnTo>
                          <a:pt x="2" y="7"/>
                        </a:lnTo>
                        <a:lnTo>
                          <a:pt x="6" y="0"/>
                        </a:lnTo>
                        <a:lnTo>
                          <a:pt x="6" y="7"/>
                        </a:lnTo>
                        <a:lnTo>
                          <a:pt x="6" y="11"/>
                        </a:lnTo>
                        <a:lnTo>
                          <a:pt x="6" y="17"/>
                        </a:lnTo>
                        <a:lnTo>
                          <a:pt x="8" y="24"/>
                        </a:lnTo>
                        <a:lnTo>
                          <a:pt x="8" y="30"/>
                        </a:lnTo>
                        <a:lnTo>
                          <a:pt x="8" y="34"/>
                        </a:lnTo>
                        <a:lnTo>
                          <a:pt x="10" y="41"/>
                        </a:lnTo>
                        <a:lnTo>
                          <a:pt x="10" y="47"/>
                        </a:lnTo>
                        <a:lnTo>
                          <a:pt x="8" y="47"/>
                        </a:lnTo>
                        <a:lnTo>
                          <a:pt x="6" y="47"/>
                        </a:lnTo>
                        <a:lnTo>
                          <a:pt x="6" y="49"/>
                        </a:lnTo>
                        <a:lnTo>
                          <a:pt x="4" y="49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7" name="Freeform 50"/>
                  <p:cNvSpPr>
                    <a:spLocks/>
                  </p:cNvSpPr>
                  <p:nvPr/>
                </p:nvSpPr>
                <p:spPr bwMode="auto">
                  <a:xfrm>
                    <a:off x="10951" y="8875"/>
                    <a:ext cx="26" cy="38"/>
                  </a:xfrm>
                  <a:custGeom>
                    <a:avLst/>
                    <a:gdLst>
                      <a:gd name="T0" fmla="*/ 15 w 26"/>
                      <a:gd name="T1" fmla="*/ 36 h 38"/>
                      <a:gd name="T2" fmla="*/ 13 w 26"/>
                      <a:gd name="T3" fmla="*/ 36 h 38"/>
                      <a:gd name="T4" fmla="*/ 11 w 26"/>
                      <a:gd name="T5" fmla="*/ 34 h 38"/>
                      <a:gd name="T6" fmla="*/ 9 w 26"/>
                      <a:gd name="T7" fmla="*/ 32 h 38"/>
                      <a:gd name="T8" fmla="*/ 7 w 26"/>
                      <a:gd name="T9" fmla="*/ 30 h 38"/>
                      <a:gd name="T10" fmla="*/ 4 w 26"/>
                      <a:gd name="T11" fmla="*/ 28 h 38"/>
                      <a:gd name="T12" fmla="*/ 2 w 26"/>
                      <a:gd name="T13" fmla="*/ 28 h 38"/>
                      <a:gd name="T14" fmla="*/ 0 w 26"/>
                      <a:gd name="T15" fmla="*/ 26 h 38"/>
                      <a:gd name="T16" fmla="*/ 0 w 26"/>
                      <a:gd name="T17" fmla="*/ 23 h 38"/>
                      <a:gd name="T18" fmla="*/ 2 w 26"/>
                      <a:gd name="T19" fmla="*/ 21 h 38"/>
                      <a:gd name="T20" fmla="*/ 2 w 26"/>
                      <a:gd name="T21" fmla="*/ 19 h 38"/>
                      <a:gd name="T22" fmla="*/ 2 w 26"/>
                      <a:gd name="T23" fmla="*/ 15 h 38"/>
                      <a:gd name="T24" fmla="*/ 2 w 26"/>
                      <a:gd name="T25" fmla="*/ 13 h 38"/>
                      <a:gd name="T26" fmla="*/ 2 w 26"/>
                      <a:gd name="T27" fmla="*/ 11 h 38"/>
                      <a:gd name="T28" fmla="*/ 2 w 26"/>
                      <a:gd name="T29" fmla="*/ 9 h 38"/>
                      <a:gd name="T30" fmla="*/ 4 w 26"/>
                      <a:gd name="T31" fmla="*/ 6 h 38"/>
                      <a:gd name="T32" fmla="*/ 7 w 26"/>
                      <a:gd name="T33" fmla="*/ 4 h 38"/>
                      <a:gd name="T34" fmla="*/ 9 w 26"/>
                      <a:gd name="T35" fmla="*/ 4 h 38"/>
                      <a:gd name="T36" fmla="*/ 11 w 26"/>
                      <a:gd name="T37" fmla="*/ 2 h 38"/>
                      <a:gd name="T38" fmla="*/ 13 w 26"/>
                      <a:gd name="T39" fmla="*/ 2 h 38"/>
                      <a:gd name="T40" fmla="*/ 15 w 26"/>
                      <a:gd name="T41" fmla="*/ 0 h 38"/>
                      <a:gd name="T42" fmla="*/ 17 w 26"/>
                      <a:gd name="T43" fmla="*/ 0 h 38"/>
                      <a:gd name="T44" fmla="*/ 22 w 26"/>
                      <a:gd name="T45" fmla="*/ 0 h 38"/>
                      <a:gd name="T46" fmla="*/ 26 w 26"/>
                      <a:gd name="T47" fmla="*/ 0 h 38"/>
                      <a:gd name="T48" fmla="*/ 24 w 26"/>
                      <a:gd name="T49" fmla="*/ 4 h 38"/>
                      <a:gd name="T50" fmla="*/ 24 w 26"/>
                      <a:gd name="T51" fmla="*/ 9 h 38"/>
                      <a:gd name="T52" fmla="*/ 24 w 26"/>
                      <a:gd name="T53" fmla="*/ 13 h 38"/>
                      <a:gd name="T54" fmla="*/ 24 w 26"/>
                      <a:gd name="T55" fmla="*/ 17 h 38"/>
                      <a:gd name="T56" fmla="*/ 24 w 26"/>
                      <a:gd name="T57" fmla="*/ 21 h 38"/>
                      <a:gd name="T58" fmla="*/ 24 w 26"/>
                      <a:gd name="T59" fmla="*/ 26 h 38"/>
                      <a:gd name="T60" fmla="*/ 24 w 26"/>
                      <a:gd name="T61" fmla="*/ 32 h 38"/>
                      <a:gd name="T62" fmla="*/ 24 w 26"/>
                      <a:gd name="T63" fmla="*/ 36 h 38"/>
                      <a:gd name="T64" fmla="*/ 22 w 26"/>
                      <a:gd name="T65" fmla="*/ 36 h 38"/>
                      <a:gd name="T66" fmla="*/ 20 w 26"/>
                      <a:gd name="T67" fmla="*/ 38 h 38"/>
                      <a:gd name="T68" fmla="*/ 17 w 26"/>
                      <a:gd name="T69" fmla="*/ 38 h 38"/>
                      <a:gd name="T70" fmla="*/ 15 w 26"/>
                      <a:gd name="T71" fmla="*/ 38 h 38"/>
                      <a:gd name="T72" fmla="*/ 15 w 26"/>
                      <a:gd name="T73" fmla="*/ 36 h 3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6"/>
                      <a:gd name="T112" fmla="*/ 0 h 38"/>
                      <a:gd name="T113" fmla="*/ 26 w 26"/>
                      <a:gd name="T114" fmla="*/ 38 h 3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6" h="38">
                        <a:moveTo>
                          <a:pt x="15" y="36"/>
                        </a:moveTo>
                        <a:lnTo>
                          <a:pt x="13" y="36"/>
                        </a:lnTo>
                        <a:lnTo>
                          <a:pt x="11" y="34"/>
                        </a:lnTo>
                        <a:lnTo>
                          <a:pt x="9" y="32"/>
                        </a:lnTo>
                        <a:lnTo>
                          <a:pt x="7" y="30"/>
                        </a:lnTo>
                        <a:lnTo>
                          <a:pt x="4" y="28"/>
                        </a:lnTo>
                        <a:lnTo>
                          <a:pt x="2" y="28"/>
                        </a:lnTo>
                        <a:lnTo>
                          <a:pt x="0" y="26"/>
                        </a:lnTo>
                        <a:lnTo>
                          <a:pt x="0" y="23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2" y="15"/>
                        </a:lnTo>
                        <a:lnTo>
                          <a:pt x="2" y="13"/>
                        </a:ln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4" y="6"/>
                        </a:lnTo>
                        <a:lnTo>
                          <a:pt x="7" y="4"/>
                        </a:lnTo>
                        <a:lnTo>
                          <a:pt x="9" y="4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22" y="0"/>
                        </a:lnTo>
                        <a:lnTo>
                          <a:pt x="26" y="0"/>
                        </a:lnTo>
                        <a:lnTo>
                          <a:pt x="24" y="4"/>
                        </a:lnTo>
                        <a:lnTo>
                          <a:pt x="24" y="9"/>
                        </a:lnTo>
                        <a:lnTo>
                          <a:pt x="24" y="13"/>
                        </a:lnTo>
                        <a:lnTo>
                          <a:pt x="24" y="17"/>
                        </a:lnTo>
                        <a:lnTo>
                          <a:pt x="24" y="21"/>
                        </a:lnTo>
                        <a:lnTo>
                          <a:pt x="24" y="26"/>
                        </a:lnTo>
                        <a:lnTo>
                          <a:pt x="24" y="32"/>
                        </a:lnTo>
                        <a:lnTo>
                          <a:pt x="24" y="36"/>
                        </a:lnTo>
                        <a:lnTo>
                          <a:pt x="22" y="36"/>
                        </a:lnTo>
                        <a:lnTo>
                          <a:pt x="20" y="38"/>
                        </a:lnTo>
                        <a:lnTo>
                          <a:pt x="17" y="38"/>
                        </a:lnTo>
                        <a:lnTo>
                          <a:pt x="15" y="38"/>
                        </a:lnTo>
                        <a:lnTo>
                          <a:pt x="15" y="36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8" name="Freeform 51"/>
                  <p:cNvSpPr>
                    <a:spLocks/>
                  </p:cNvSpPr>
                  <p:nvPr/>
                </p:nvSpPr>
                <p:spPr bwMode="auto">
                  <a:xfrm>
                    <a:off x="10593" y="8835"/>
                    <a:ext cx="42" cy="55"/>
                  </a:xfrm>
                  <a:custGeom>
                    <a:avLst/>
                    <a:gdLst>
                      <a:gd name="T0" fmla="*/ 8 w 42"/>
                      <a:gd name="T1" fmla="*/ 55 h 55"/>
                      <a:gd name="T2" fmla="*/ 4 w 42"/>
                      <a:gd name="T3" fmla="*/ 44 h 55"/>
                      <a:gd name="T4" fmla="*/ 2 w 42"/>
                      <a:gd name="T5" fmla="*/ 36 h 55"/>
                      <a:gd name="T6" fmla="*/ 0 w 42"/>
                      <a:gd name="T7" fmla="*/ 27 h 55"/>
                      <a:gd name="T8" fmla="*/ 0 w 42"/>
                      <a:gd name="T9" fmla="*/ 19 h 55"/>
                      <a:gd name="T10" fmla="*/ 2 w 42"/>
                      <a:gd name="T11" fmla="*/ 13 h 55"/>
                      <a:gd name="T12" fmla="*/ 6 w 42"/>
                      <a:gd name="T13" fmla="*/ 6 h 55"/>
                      <a:gd name="T14" fmla="*/ 12 w 42"/>
                      <a:gd name="T15" fmla="*/ 2 h 55"/>
                      <a:gd name="T16" fmla="*/ 21 w 42"/>
                      <a:gd name="T17" fmla="*/ 0 h 55"/>
                      <a:gd name="T18" fmla="*/ 27 w 42"/>
                      <a:gd name="T19" fmla="*/ 10 h 55"/>
                      <a:gd name="T20" fmla="*/ 31 w 42"/>
                      <a:gd name="T21" fmla="*/ 19 h 55"/>
                      <a:gd name="T22" fmla="*/ 36 w 42"/>
                      <a:gd name="T23" fmla="*/ 25 h 55"/>
                      <a:gd name="T24" fmla="*/ 38 w 42"/>
                      <a:gd name="T25" fmla="*/ 32 h 55"/>
                      <a:gd name="T26" fmla="*/ 40 w 42"/>
                      <a:gd name="T27" fmla="*/ 36 h 55"/>
                      <a:gd name="T28" fmla="*/ 40 w 42"/>
                      <a:gd name="T29" fmla="*/ 40 h 55"/>
                      <a:gd name="T30" fmla="*/ 42 w 42"/>
                      <a:gd name="T31" fmla="*/ 44 h 55"/>
                      <a:gd name="T32" fmla="*/ 42 w 42"/>
                      <a:gd name="T33" fmla="*/ 49 h 55"/>
                      <a:gd name="T34" fmla="*/ 38 w 42"/>
                      <a:gd name="T35" fmla="*/ 51 h 55"/>
                      <a:gd name="T36" fmla="*/ 34 w 42"/>
                      <a:gd name="T37" fmla="*/ 51 h 55"/>
                      <a:gd name="T38" fmla="*/ 29 w 42"/>
                      <a:gd name="T39" fmla="*/ 51 h 55"/>
                      <a:gd name="T40" fmla="*/ 25 w 42"/>
                      <a:gd name="T41" fmla="*/ 51 h 55"/>
                      <a:gd name="T42" fmla="*/ 21 w 42"/>
                      <a:gd name="T43" fmla="*/ 53 h 55"/>
                      <a:gd name="T44" fmla="*/ 17 w 42"/>
                      <a:gd name="T45" fmla="*/ 53 h 55"/>
                      <a:gd name="T46" fmla="*/ 12 w 42"/>
                      <a:gd name="T47" fmla="*/ 53 h 55"/>
                      <a:gd name="T48" fmla="*/ 8 w 42"/>
                      <a:gd name="T49" fmla="*/ 55 h 5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2"/>
                      <a:gd name="T76" fmla="*/ 0 h 55"/>
                      <a:gd name="T77" fmla="*/ 42 w 42"/>
                      <a:gd name="T78" fmla="*/ 55 h 5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2" h="55">
                        <a:moveTo>
                          <a:pt x="8" y="55"/>
                        </a:moveTo>
                        <a:lnTo>
                          <a:pt x="4" y="44"/>
                        </a:lnTo>
                        <a:lnTo>
                          <a:pt x="2" y="36"/>
                        </a:lnTo>
                        <a:lnTo>
                          <a:pt x="0" y="27"/>
                        </a:lnTo>
                        <a:lnTo>
                          <a:pt x="0" y="19"/>
                        </a:lnTo>
                        <a:lnTo>
                          <a:pt x="2" y="13"/>
                        </a:lnTo>
                        <a:lnTo>
                          <a:pt x="6" y="6"/>
                        </a:lnTo>
                        <a:lnTo>
                          <a:pt x="12" y="2"/>
                        </a:lnTo>
                        <a:lnTo>
                          <a:pt x="21" y="0"/>
                        </a:lnTo>
                        <a:lnTo>
                          <a:pt x="27" y="10"/>
                        </a:lnTo>
                        <a:lnTo>
                          <a:pt x="31" y="19"/>
                        </a:lnTo>
                        <a:lnTo>
                          <a:pt x="36" y="25"/>
                        </a:lnTo>
                        <a:lnTo>
                          <a:pt x="38" y="32"/>
                        </a:lnTo>
                        <a:lnTo>
                          <a:pt x="40" y="36"/>
                        </a:lnTo>
                        <a:lnTo>
                          <a:pt x="40" y="40"/>
                        </a:lnTo>
                        <a:lnTo>
                          <a:pt x="42" y="44"/>
                        </a:lnTo>
                        <a:lnTo>
                          <a:pt x="42" y="49"/>
                        </a:lnTo>
                        <a:lnTo>
                          <a:pt x="38" y="51"/>
                        </a:lnTo>
                        <a:lnTo>
                          <a:pt x="34" y="51"/>
                        </a:lnTo>
                        <a:lnTo>
                          <a:pt x="29" y="51"/>
                        </a:lnTo>
                        <a:lnTo>
                          <a:pt x="25" y="51"/>
                        </a:lnTo>
                        <a:lnTo>
                          <a:pt x="21" y="53"/>
                        </a:lnTo>
                        <a:lnTo>
                          <a:pt x="17" y="53"/>
                        </a:lnTo>
                        <a:lnTo>
                          <a:pt x="12" y="53"/>
                        </a:lnTo>
                        <a:lnTo>
                          <a:pt x="8" y="55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499" name="Freeform 52"/>
                  <p:cNvSpPr>
                    <a:spLocks/>
                  </p:cNvSpPr>
                  <p:nvPr/>
                </p:nvSpPr>
                <p:spPr bwMode="auto">
                  <a:xfrm>
                    <a:off x="10627" y="8807"/>
                    <a:ext cx="34" cy="70"/>
                  </a:xfrm>
                  <a:custGeom>
                    <a:avLst/>
                    <a:gdLst>
                      <a:gd name="T0" fmla="*/ 29 w 34"/>
                      <a:gd name="T1" fmla="*/ 70 h 70"/>
                      <a:gd name="T2" fmla="*/ 25 w 34"/>
                      <a:gd name="T3" fmla="*/ 62 h 70"/>
                      <a:gd name="T4" fmla="*/ 19 w 34"/>
                      <a:gd name="T5" fmla="*/ 53 h 70"/>
                      <a:gd name="T6" fmla="*/ 12 w 34"/>
                      <a:gd name="T7" fmla="*/ 45 h 70"/>
                      <a:gd name="T8" fmla="*/ 8 w 34"/>
                      <a:gd name="T9" fmla="*/ 36 h 70"/>
                      <a:gd name="T10" fmla="*/ 4 w 34"/>
                      <a:gd name="T11" fmla="*/ 28 h 70"/>
                      <a:gd name="T12" fmla="*/ 2 w 34"/>
                      <a:gd name="T13" fmla="*/ 19 h 70"/>
                      <a:gd name="T14" fmla="*/ 0 w 34"/>
                      <a:gd name="T15" fmla="*/ 11 h 70"/>
                      <a:gd name="T16" fmla="*/ 0 w 34"/>
                      <a:gd name="T17" fmla="*/ 0 h 70"/>
                      <a:gd name="T18" fmla="*/ 2 w 34"/>
                      <a:gd name="T19" fmla="*/ 0 h 70"/>
                      <a:gd name="T20" fmla="*/ 2 w 34"/>
                      <a:gd name="T21" fmla="*/ 3 h 70"/>
                      <a:gd name="T22" fmla="*/ 4 w 34"/>
                      <a:gd name="T23" fmla="*/ 3 h 70"/>
                      <a:gd name="T24" fmla="*/ 6 w 34"/>
                      <a:gd name="T25" fmla="*/ 3 h 70"/>
                      <a:gd name="T26" fmla="*/ 8 w 34"/>
                      <a:gd name="T27" fmla="*/ 3 h 70"/>
                      <a:gd name="T28" fmla="*/ 10 w 34"/>
                      <a:gd name="T29" fmla="*/ 3 h 70"/>
                      <a:gd name="T30" fmla="*/ 19 w 34"/>
                      <a:gd name="T31" fmla="*/ 22 h 70"/>
                      <a:gd name="T32" fmla="*/ 25 w 34"/>
                      <a:gd name="T33" fmla="*/ 36 h 70"/>
                      <a:gd name="T34" fmla="*/ 29 w 34"/>
                      <a:gd name="T35" fmla="*/ 47 h 70"/>
                      <a:gd name="T36" fmla="*/ 32 w 34"/>
                      <a:gd name="T37" fmla="*/ 55 h 70"/>
                      <a:gd name="T38" fmla="*/ 34 w 34"/>
                      <a:gd name="T39" fmla="*/ 60 h 70"/>
                      <a:gd name="T40" fmla="*/ 34 w 34"/>
                      <a:gd name="T41" fmla="*/ 64 h 70"/>
                      <a:gd name="T42" fmla="*/ 34 w 34"/>
                      <a:gd name="T43" fmla="*/ 68 h 70"/>
                      <a:gd name="T44" fmla="*/ 34 w 34"/>
                      <a:gd name="T45" fmla="*/ 70 h 70"/>
                      <a:gd name="T46" fmla="*/ 32 w 34"/>
                      <a:gd name="T47" fmla="*/ 70 h 70"/>
                      <a:gd name="T48" fmla="*/ 29 w 34"/>
                      <a:gd name="T49" fmla="*/ 70 h 7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4"/>
                      <a:gd name="T76" fmla="*/ 0 h 70"/>
                      <a:gd name="T77" fmla="*/ 34 w 34"/>
                      <a:gd name="T78" fmla="*/ 70 h 7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4" h="70">
                        <a:moveTo>
                          <a:pt x="29" y="70"/>
                        </a:moveTo>
                        <a:lnTo>
                          <a:pt x="25" y="62"/>
                        </a:lnTo>
                        <a:lnTo>
                          <a:pt x="19" y="53"/>
                        </a:lnTo>
                        <a:lnTo>
                          <a:pt x="12" y="45"/>
                        </a:lnTo>
                        <a:lnTo>
                          <a:pt x="8" y="36"/>
                        </a:lnTo>
                        <a:lnTo>
                          <a:pt x="4" y="28"/>
                        </a:lnTo>
                        <a:lnTo>
                          <a:pt x="2" y="19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8" y="3"/>
                        </a:lnTo>
                        <a:lnTo>
                          <a:pt x="10" y="3"/>
                        </a:lnTo>
                        <a:lnTo>
                          <a:pt x="19" y="22"/>
                        </a:lnTo>
                        <a:lnTo>
                          <a:pt x="25" y="36"/>
                        </a:lnTo>
                        <a:lnTo>
                          <a:pt x="29" y="47"/>
                        </a:lnTo>
                        <a:lnTo>
                          <a:pt x="32" y="55"/>
                        </a:lnTo>
                        <a:lnTo>
                          <a:pt x="34" y="60"/>
                        </a:lnTo>
                        <a:lnTo>
                          <a:pt x="34" y="64"/>
                        </a:lnTo>
                        <a:lnTo>
                          <a:pt x="34" y="68"/>
                        </a:lnTo>
                        <a:lnTo>
                          <a:pt x="34" y="70"/>
                        </a:lnTo>
                        <a:lnTo>
                          <a:pt x="32" y="70"/>
                        </a:lnTo>
                        <a:lnTo>
                          <a:pt x="29" y="70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0" name="Freeform 53"/>
                  <p:cNvSpPr>
                    <a:spLocks/>
                  </p:cNvSpPr>
                  <p:nvPr/>
                </p:nvSpPr>
                <p:spPr bwMode="auto">
                  <a:xfrm>
                    <a:off x="11066" y="8335"/>
                    <a:ext cx="151" cy="430"/>
                  </a:xfrm>
                  <a:custGeom>
                    <a:avLst/>
                    <a:gdLst>
                      <a:gd name="T0" fmla="*/ 66 w 151"/>
                      <a:gd name="T1" fmla="*/ 385 h 430"/>
                      <a:gd name="T2" fmla="*/ 57 w 151"/>
                      <a:gd name="T3" fmla="*/ 347 h 430"/>
                      <a:gd name="T4" fmla="*/ 23 w 151"/>
                      <a:gd name="T5" fmla="*/ 318 h 430"/>
                      <a:gd name="T6" fmla="*/ 21 w 151"/>
                      <a:gd name="T7" fmla="*/ 305 h 430"/>
                      <a:gd name="T8" fmla="*/ 21 w 151"/>
                      <a:gd name="T9" fmla="*/ 290 h 430"/>
                      <a:gd name="T10" fmla="*/ 21 w 151"/>
                      <a:gd name="T11" fmla="*/ 282 h 430"/>
                      <a:gd name="T12" fmla="*/ 30 w 151"/>
                      <a:gd name="T13" fmla="*/ 284 h 430"/>
                      <a:gd name="T14" fmla="*/ 38 w 151"/>
                      <a:gd name="T15" fmla="*/ 286 h 430"/>
                      <a:gd name="T16" fmla="*/ 42 w 151"/>
                      <a:gd name="T17" fmla="*/ 290 h 430"/>
                      <a:gd name="T18" fmla="*/ 47 w 151"/>
                      <a:gd name="T19" fmla="*/ 298 h 430"/>
                      <a:gd name="T20" fmla="*/ 51 w 151"/>
                      <a:gd name="T21" fmla="*/ 305 h 430"/>
                      <a:gd name="T22" fmla="*/ 57 w 151"/>
                      <a:gd name="T23" fmla="*/ 286 h 430"/>
                      <a:gd name="T24" fmla="*/ 55 w 151"/>
                      <a:gd name="T25" fmla="*/ 262 h 430"/>
                      <a:gd name="T26" fmla="*/ 25 w 151"/>
                      <a:gd name="T27" fmla="*/ 241 h 430"/>
                      <a:gd name="T28" fmla="*/ 0 w 151"/>
                      <a:gd name="T29" fmla="*/ 218 h 430"/>
                      <a:gd name="T30" fmla="*/ 4 w 151"/>
                      <a:gd name="T31" fmla="*/ 190 h 430"/>
                      <a:gd name="T32" fmla="*/ 47 w 151"/>
                      <a:gd name="T33" fmla="*/ 137 h 430"/>
                      <a:gd name="T34" fmla="*/ 49 w 151"/>
                      <a:gd name="T35" fmla="*/ 91 h 430"/>
                      <a:gd name="T36" fmla="*/ 49 w 151"/>
                      <a:gd name="T37" fmla="*/ 33 h 430"/>
                      <a:gd name="T38" fmla="*/ 51 w 151"/>
                      <a:gd name="T39" fmla="*/ 2 h 430"/>
                      <a:gd name="T40" fmla="*/ 57 w 151"/>
                      <a:gd name="T41" fmla="*/ 2 h 430"/>
                      <a:gd name="T42" fmla="*/ 59 w 151"/>
                      <a:gd name="T43" fmla="*/ 46 h 430"/>
                      <a:gd name="T44" fmla="*/ 64 w 151"/>
                      <a:gd name="T45" fmla="*/ 93 h 430"/>
                      <a:gd name="T46" fmla="*/ 66 w 151"/>
                      <a:gd name="T47" fmla="*/ 122 h 430"/>
                      <a:gd name="T48" fmla="*/ 72 w 151"/>
                      <a:gd name="T49" fmla="*/ 120 h 430"/>
                      <a:gd name="T50" fmla="*/ 78 w 151"/>
                      <a:gd name="T51" fmla="*/ 120 h 430"/>
                      <a:gd name="T52" fmla="*/ 83 w 151"/>
                      <a:gd name="T53" fmla="*/ 99 h 430"/>
                      <a:gd name="T54" fmla="*/ 87 w 151"/>
                      <a:gd name="T55" fmla="*/ 48 h 430"/>
                      <a:gd name="T56" fmla="*/ 91 w 151"/>
                      <a:gd name="T57" fmla="*/ 0 h 430"/>
                      <a:gd name="T58" fmla="*/ 98 w 151"/>
                      <a:gd name="T59" fmla="*/ 0 h 430"/>
                      <a:gd name="T60" fmla="*/ 100 w 151"/>
                      <a:gd name="T61" fmla="*/ 27 h 430"/>
                      <a:gd name="T62" fmla="*/ 100 w 151"/>
                      <a:gd name="T63" fmla="*/ 72 h 430"/>
                      <a:gd name="T64" fmla="*/ 100 w 151"/>
                      <a:gd name="T65" fmla="*/ 114 h 430"/>
                      <a:gd name="T66" fmla="*/ 108 w 151"/>
                      <a:gd name="T67" fmla="*/ 116 h 430"/>
                      <a:gd name="T68" fmla="*/ 117 w 151"/>
                      <a:gd name="T69" fmla="*/ 116 h 430"/>
                      <a:gd name="T70" fmla="*/ 125 w 151"/>
                      <a:gd name="T71" fmla="*/ 120 h 430"/>
                      <a:gd name="T72" fmla="*/ 132 w 151"/>
                      <a:gd name="T73" fmla="*/ 131 h 430"/>
                      <a:gd name="T74" fmla="*/ 136 w 151"/>
                      <a:gd name="T75" fmla="*/ 148 h 430"/>
                      <a:gd name="T76" fmla="*/ 134 w 151"/>
                      <a:gd name="T77" fmla="*/ 158 h 430"/>
                      <a:gd name="T78" fmla="*/ 121 w 151"/>
                      <a:gd name="T79" fmla="*/ 150 h 430"/>
                      <a:gd name="T80" fmla="*/ 110 w 151"/>
                      <a:gd name="T81" fmla="*/ 141 h 430"/>
                      <a:gd name="T82" fmla="*/ 100 w 151"/>
                      <a:gd name="T83" fmla="*/ 137 h 430"/>
                      <a:gd name="T84" fmla="*/ 100 w 151"/>
                      <a:gd name="T85" fmla="*/ 180 h 430"/>
                      <a:gd name="T86" fmla="*/ 104 w 151"/>
                      <a:gd name="T87" fmla="*/ 224 h 430"/>
                      <a:gd name="T88" fmla="*/ 125 w 151"/>
                      <a:gd name="T89" fmla="*/ 264 h 430"/>
                      <a:gd name="T90" fmla="*/ 146 w 151"/>
                      <a:gd name="T91" fmla="*/ 296 h 430"/>
                      <a:gd name="T92" fmla="*/ 149 w 151"/>
                      <a:gd name="T93" fmla="*/ 322 h 430"/>
                      <a:gd name="T94" fmla="*/ 127 w 151"/>
                      <a:gd name="T95" fmla="*/ 358 h 430"/>
                      <a:gd name="T96" fmla="*/ 102 w 151"/>
                      <a:gd name="T97" fmla="*/ 383 h 430"/>
                      <a:gd name="T98" fmla="*/ 93 w 151"/>
                      <a:gd name="T99" fmla="*/ 369 h 430"/>
                      <a:gd name="T100" fmla="*/ 81 w 151"/>
                      <a:gd name="T101" fmla="*/ 364 h 430"/>
                      <a:gd name="T102" fmla="*/ 74 w 151"/>
                      <a:gd name="T103" fmla="*/ 394 h 430"/>
                      <a:gd name="T104" fmla="*/ 74 w 151"/>
                      <a:gd name="T105" fmla="*/ 415 h 430"/>
                      <a:gd name="T106" fmla="*/ 70 w 151"/>
                      <a:gd name="T107" fmla="*/ 430 h 43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51"/>
                      <a:gd name="T163" fmla="*/ 0 h 430"/>
                      <a:gd name="T164" fmla="*/ 151 w 151"/>
                      <a:gd name="T165" fmla="*/ 430 h 43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51" h="430">
                        <a:moveTo>
                          <a:pt x="68" y="428"/>
                        </a:moveTo>
                        <a:lnTo>
                          <a:pt x="66" y="404"/>
                        </a:lnTo>
                        <a:lnTo>
                          <a:pt x="66" y="385"/>
                        </a:lnTo>
                        <a:lnTo>
                          <a:pt x="64" y="371"/>
                        </a:lnTo>
                        <a:lnTo>
                          <a:pt x="62" y="358"/>
                        </a:lnTo>
                        <a:lnTo>
                          <a:pt x="57" y="347"/>
                        </a:lnTo>
                        <a:lnTo>
                          <a:pt x="49" y="339"/>
                        </a:lnTo>
                        <a:lnTo>
                          <a:pt x="38" y="328"/>
                        </a:lnTo>
                        <a:lnTo>
                          <a:pt x="23" y="318"/>
                        </a:lnTo>
                        <a:lnTo>
                          <a:pt x="23" y="313"/>
                        </a:lnTo>
                        <a:lnTo>
                          <a:pt x="23" y="309"/>
                        </a:lnTo>
                        <a:lnTo>
                          <a:pt x="21" y="305"/>
                        </a:lnTo>
                        <a:lnTo>
                          <a:pt x="21" y="298"/>
                        </a:lnTo>
                        <a:lnTo>
                          <a:pt x="21" y="294"/>
                        </a:lnTo>
                        <a:lnTo>
                          <a:pt x="21" y="290"/>
                        </a:lnTo>
                        <a:lnTo>
                          <a:pt x="19" y="286"/>
                        </a:lnTo>
                        <a:lnTo>
                          <a:pt x="19" y="282"/>
                        </a:lnTo>
                        <a:lnTo>
                          <a:pt x="21" y="282"/>
                        </a:lnTo>
                        <a:lnTo>
                          <a:pt x="25" y="282"/>
                        </a:lnTo>
                        <a:lnTo>
                          <a:pt x="27" y="284"/>
                        </a:lnTo>
                        <a:lnTo>
                          <a:pt x="30" y="284"/>
                        </a:lnTo>
                        <a:lnTo>
                          <a:pt x="32" y="284"/>
                        </a:lnTo>
                        <a:lnTo>
                          <a:pt x="34" y="284"/>
                        </a:lnTo>
                        <a:lnTo>
                          <a:pt x="38" y="286"/>
                        </a:lnTo>
                        <a:lnTo>
                          <a:pt x="40" y="286"/>
                        </a:lnTo>
                        <a:lnTo>
                          <a:pt x="42" y="288"/>
                        </a:lnTo>
                        <a:lnTo>
                          <a:pt x="42" y="290"/>
                        </a:lnTo>
                        <a:lnTo>
                          <a:pt x="45" y="292"/>
                        </a:lnTo>
                        <a:lnTo>
                          <a:pt x="45" y="294"/>
                        </a:lnTo>
                        <a:lnTo>
                          <a:pt x="47" y="298"/>
                        </a:lnTo>
                        <a:lnTo>
                          <a:pt x="49" y="301"/>
                        </a:lnTo>
                        <a:lnTo>
                          <a:pt x="49" y="303"/>
                        </a:lnTo>
                        <a:lnTo>
                          <a:pt x="51" y="305"/>
                        </a:lnTo>
                        <a:lnTo>
                          <a:pt x="55" y="301"/>
                        </a:lnTo>
                        <a:lnTo>
                          <a:pt x="57" y="292"/>
                        </a:lnTo>
                        <a:lnTo>
                          <a:pt x="57" y="286"/>
                        </a:lnTo>
                        <a:lnTo>
                          <a:pt x="57" y="277"/>
                        </a:lnTo>
                        <a:lnTo>
                          <a:pt x="57" y="269"/>
                        </a:lnTo>
                        <a:lnTo>
                          <a:pt x="55" y="262"/>
                        </a:lnTo>
                        <a:lnTo>
                          <a:pt x="55" y="256"/>
                        </a:lnTo>
                        <a:lnTo>
                          <a:pt x="53" y="252"/>
                        </a:lnTo>
                        <a:lnTo>
                          <a:pt x="25" y="241"/>
                        </a:lnTo>
                        <a:lnTo>
                          <a:pt x="8" y="228"/>
                        </a:lnTo>
                        <a:lnTo>
                          <a:pt x="4" y="222"/>
                        </a:lnTo>
                        <a:lnTo>
                          <a:pt x="0" y="218"/>
                        </a:lnTo>
                        <a:lnTo>
                          <a:pt x="0" y="212"/>
                        </a:lnTo>
                        <a:lnTo>
                          <a:pt x="0" y="205"/>
                        </a:lnTo>
                        <a:lnTo>
                          <a:pt x="4" y="190"/>
                        </a:lnTo>
                        <a:lnTo>
                          <a:pt x="15" y="176"/>
                        </a:lnTo>
                        <a:lnTo>
                          <a:pt x="30" y="158"/>
                        </a:lnTo>
                        <a:lnTo>
                          <a:pt x="47" y="137"/>
                        </a:lnTo>
                        <a:lnTo>
                          <a:pt x="47" y="125"/>
                        </a:lnTo>
                        <a:lnTo>
                          <a:pt x="49" y="110"/>
                        </a:lnTo>
                        <a:lnTo>
                          <a:pt x="49" y="91"/>
                        </a:lnTo>
                        <a:lnTo>
                          <a:pt x="49" y="72"/>
                        </a:lnTo>
                        <a:lnTo>
                          <a:pt x="49" y="52"/>
                        </a:lnTo>
                        <a:lnTo>
                          <a:pt x="49" y="33"/>
                        </a:lnTo>
                        <a:lnTo>
                          <a:pt x="49" y="16"/>
                        </a:lnTo>
                        <a:lnTo>
                          <a:pt x="49" y="2"/>
                        </a:lnTo>
                        <a:lnTo>
                          <a:pt x="51" y="2"/>
                        </a:lnTo>
                        <a:lnTo>
                          <a:pt x="53" y="2"/>
                        </a:lnTo>
                        <a:lnTo>
                          <a:pt x="55" y="2"/>
                        </a:lnTo>
                        <a:lnTo>
                          <a:pt x="57" y="2"/>
                        </a:lnTo>
                        <a:lnTo>
                          <a:pt x="59" y="16"/>
                        </a:lnTo>
                        <a:lnTo>
                          <a:pt x="59" y="31"/>
                        </a:lnTo>
                        <a:lnTo>
                          <a:pt x="59" y="46"/>
                        </a:lnTo>
                        <a:lnTo>
                          <a:pt x="62" y="63"/>
                        </a:lnTo>
                        <a:lnTo>
                          <a:pt x="62" y="78"/>
                        </a:lnTo>
                        <a:lnTo>
                          <a:pt x="64" y="93"/>
                        </a:lnTo>
                        <a:lnTo>
                          <a:pt x="64" y="108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8" y="122"/>
                        </a:lnTo>
                        <a:lnTo>
                          <a:pt x="70" y="122"/>
                        </a:lnTo>
                        <a:lnTo>
                          <a:pt x="72" y="120"/>
                        </a:lnTo>
                        <a:lnTo>
                          <a:pt x="74" y="120"/>
                        </a:lnTo>
                        <a:lnTo>
                          <a:pt x="76" y="120"/>
                        </a:lnTo>
                        <a:lnTo>
                          <a:pt x="78" y="120"/>
                        </a:lnTo>
                        <a:lnTo>
                          <a:pt x="81" y="120"/>
                        </a:lnTo>
                        <a:lnTo>
                          <a:pt x="83" y="112"/>
                        </a:lnTo>
                        <a:lnTo>
                          <a:pt x="83" y="99"/>
                        </a:lnTo>
                        <a:lnTo>
                          <a:pt x="85" y="84"/>
                        </a:lnTo>
                        <a:lnTo>
                          <a:pt x="85" y="67"/>
                        </a:lnTo>
                        <a:lnTo>
                          <a:pt x="87" y="48"/>
                        </a:lnTo>
                        <a:lnTo>
                          <a:pt x="87" y="29"/>
                        </a:lnTo>
                        <a:lnTo>
                          <a:pt x="89" y="12"/>
                        </a:lnTo>
                        <a:lnTo>
                          <a:pt x="91" y="0"/>
                        </a:lnTo>
                        <a:lnTo>
                          <a:pt x="93" y="0"/>
                        </a:lnTo>
                        <a:lnTo>
                          <a:pt x="95" y="0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  <a:lnTo>
                          <a:pt x="100" y="12"/>
                        </a:lnTo>
                        <a:lnTo>
                          <a:pt x="100" y="27"/>
                        </a:lnTo>
                        <a:lnTo>
                          <a:pt x="100" y="42"/>
                        </a:lnTo>
                        <a:lnTo>
                          <a:pt x="100" y="57"/>
                        </a:lnTo>
                        <a:lnTo>
                          <a:pt x="100" y="72"/>
                        </a:lnTo>
                        <a:lnTo>
                          <a:pt x="100" y="86"/>
                        </a:lnTo>
                        <a:lnTo>
                          <a:pt x="100" y="99"/>
                        </a:lnTo>
                        <a:lnTo>
                          <a:pt x="100" y="114"/>
                        </a:lnTo>
                        <a:lnTo>
                          <a:pt x="104" y="114"/>
                        </a:lnTo>
                        <a:lnTo>
                          <a:pt x="106" y="116"/>
                        </a:lnTo>
                        <a:lnTo>
                          <a:pt x="108" y="116"/>
                        </a:lnTo>
                        <a:lnTo>
                          <a:pt x="110" y="116"/>
                        </a:lnTo>
                        <a:lnTo>
                          <a:pt x="114" y="116"/>
                        </a:lnTo>
                        <a:lnTo>
                          <a:pt x="117" y="116"/>
                        </a:lnTo>
                        <a:lnTo>
                          <a:pt x="121" y="116"/>
                        </a:lnTo>
                        <a:lnTo>
                          <a:pt x="123" y="118"/>
                        </a:lnTo>
                        <a:lnTo>
                          <a:pt x="125" y="120"/>
                        </a:lnTo>
                        <a:lnTo>
                          <a:pt x="127" y="125"/>
                        </a:lnTo>
                        <a:lnTo>
                          <a:pt x="129" y="129"/>
                        </a:lnTo>
                        <a:lnTo>
                          <a:pt x="132" y="131"/>
                        </a:lnTo>
                        <a:lnTo>
                          <a:pt x="134" y="135"/>
                        </a:lnTo>
                        <a:lnTo>
                          <a:pt x="136" y="141"/>
                        </a:lnTo>
                        <a:lnTo>
                          <a:pt x="136" y="148"/>
                        </a:lnTo>
                        <a:lnTo>
                          <a:pt x="138" y="156"/>
                        </a:lnTo>
                        <a:lnTo>
                          <a:pt x="136" y="156"/>
                        </a:lnTo>
                        <a:lnTo>
                          <a:pt x="134" y="158"/>
                        </a:lnTo>
                        <a:lnTo>
                          <a:pt x="132" y="161"/>
                        </a:lnTo>
                        <a:lnTo>
                          <a:pt x="127" y="154"/>
                        </a:lnTo>
                        <a:lnTo>
                          <a:pt x="121" y="150"/>
                        </a:lnTo>
                        <a:lnTo>
                          <a:pt x="117" y="146"/>
                        </a:lnTo>
                        <a:lnTo>
                          <a:pt x="114" y="144"/>
                        </a:lnTo>
                        <a:lnTo>
                          <a:pt x="110" y="141"/>
                        </a:lnTo>
                        <a:lnTo>
                          <a:pt x="108" y="139"/>
                        </a:lnTo>
                        <a:lnTo>
                          <a:pt x="104" y="139"/>
                        </a:lnTo>
                        <a:lnTo>
                          <a:pt x="100" y="137"/>
                        </a:lnTo>
                        <a:lnTo>
                          <a:pt x="100" y="152"/>
                        </a:lnTo>
                        <a:lnTo>
                          <a:pt x="100" y="165"/>
                        </a:lnTo>
                        <a:lnTo>
                          <a:pt x="100" y="180"/>
                        </a:lnTo>
                        <a:lnTo>
                          <a:pt x="102" y="195"/>
                        </a:lnTo>
                        <a:lnTo>
                          <a:pt x="102" y="209"/>
                        </a:lnTo>
                        <a:lnTo>
                          <a:pt x="104" y="224"/>
                        </a:lnTo>
                        <a:lnTo>
                          <a:pt x="108" y="239"/>
                        </a:lnTo>
                        <a:lnTo>
                          <a:pt x="112" y="252"/>
                        </a:lnTo>
                        <a:lnTo>
                          <a:pt x="125" y="264"/>
                        </a:lnTo>
                        <a:lnTo>
                          <a:pt x="136" y="275"/>
                        </a:lnTo>
                        <a:lnTo>
                          <a:pt x="142" y="286"/>
                        </a:lnTo>
                        <a:lnTo>
                          <a:pt x="146" y="296"/>
                        </a:lnTo>
                        <a:lnTo>
                          <a:pt x="149" y="305"/>
                        </a:lnTo>
                        <a:lnTo>
                          <a:pt x="151" y="313"/>
                        </a:lnTo>
                        <a:lnTo>
                          <a:pt x="149" y="322"/>
                        </a:lnTo>
                        <a:lnTo>
                          <a:pt x="146" y="328"/>
                        </a:lnTo>
                        <a:lnTo>
                          <a:pt x="138" y="343"/>
                        </a:lnTo>
                        <a:lnTo>
                          <a:pt x="127" y="358"/>
                        </a:lnTo>
                        <a:lnTo>
                          <a:pt x="114" y="375"/>
                        </a:lnTo>
                        <a:lnTo>
                          <a:pt x="104" y="392"/>
                        </a:lnTo>
                        <a:lnTo>
                          <a:pt x="102" y="383"/>
                        </a:lnTo>
                        <a:lnTo>
                          <a:pt x="100" y="377"/>
                        </a:lnTo>
                        <a:lnTo>
                          <a:pt x="98" y="371"/>
                        </a:lnTo>
                        <a:lnTo>
                          <a:pt x="93" y="369"/>
                        </a:lnTo>
                        <a:lnTo>
                          <a:pt x="89" y="366"/>
                        </a:lnTo>
                        <a:lnTo>
                          <a:pt x="85" y="364"/>
                        </a:lnTo>
                        <a:lnTo>
                          <a:pt x="81" y="364"/>
                        </a:lnTo>
                        <a:lnTo>
                          <a:pt x="74" y="362"/>
                        </a:lnTo>
                        <a:lnTo>
                          <a:pt x="74" y="379"/>
                        </a:lnTo>
                        <a:lnTo>
                          <a:pt x="74" y="394"/>
                        </a:lnTo>
                        <a:lnTo>
                          <a:pt x="74" y="402"/>
                        </a:lnTo>
                        <a:lnTo>
                          <a:pt x="74" y="411"/>
                        </a:lnTo>
                        <a:lnTo>
                          <a:pt x="74" y="415"/>
                        </a:lnTo>
                        <a:lnTo>
                          <a:pt x="74" y="421"/>
                        </a:lnTo>
                        <a:lnTo>
                          <a:pt x="72" y="426"/>
                        </a:lnTo>
                        <a:lnTo>
                          <a:pt x="70" y="430"/>
                        </a:lnTo>
                        <a:lnTo>
                          <a:pt x="68" y="430"/>
                        </a:lnTo>
                        <a:lnTo>
                          <a:pt x="68" y="4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1" name="Freeform 54"/>
                  <p:cNvSpPr>
                    <a:spLocks/>
                  </p:cNvSpPr>
                  <p:nvPr/>
                </p:nvSpPr>
                <p:spPr bwMode="auto">
                  <a:xfrm>
                    <a:off x="11323" y="8021"/>
                    <a:ext cx="390" cy="676"/>
                  </a:xfrm>
                  <a:custGeom>
                    <a:avLst/>
                    <a:gdLst>
                      <a:gd name="T0" fmla="*/ 203 w 390"/>
                      <a:gd name="T1" fmla="*/ 672 h 676"/>
                      <a:gd name="T2" fmla="*/ 184 w 390"/>
                      <a:gd name="T3" fmla="*/ 665 h 676"/>
                      <a:gd name="T4" fmla="*/ 159 w 390"/>
                      <a:gd name="T5" fmla="*/ 646 h 676"/>
                      <a:gd name="T6" fmla="*/ 136 w 390"/>
                      <a:gd name="T7" fmla="*/ 610 h 676"/>
                      <a:gd name="T8" fmla="*/ 123 w 390"/>
                      <a:gd name="T9" fmla="*/ 566 h 676"/>
                      <a:gd name="T10" fmla="*/ 114 w 390"/>
                      <a:gd name="T11" fmla="*/ 490 h 676"/>
                      <a:gd name="T12" fmla="*/ 114 w 390"/>
                      <a:gd name="T13" fmla="*/ 394 h 676"/>
                      <a:gd name="T14" fmla="*/ 119 w 390"/>
                      <a:gd name="T15" fmla="*/ 358 h 676"/>
                      <a:gd name="T16" fmla="*/ 123 w 390"/>
                      <a:gd name="T17" fmla="*/ 360 h 676"/>
                      <a:gd name="T18" fmla="*/ 127 w 390"/>
                      <a:gd name="T19" fmla="*/ 360 h 676"/>
                      <a:gd name="T20" fmla="*/ 136 w 390"/>
                      <a:gd name="T21" fmla="*/ 379 h 676"/>
                      <a:gd name="T22" fmla="*/ 157 w 390"/>
                      <a:gd name="T23" fmla="*/ 411 h 676"/>
                      <a:gd name="T24" fmla="*/ 184 w 390"/>
                      <a:gd name="T25" fmla="*/ 439 h 676"/>
                      <a:gd name="T26" fmla="*/ 222 w 390"/>
                      <a:gd name="T27" fmla="*/ 462 h 676"/>
                      <a:gd name="T28" fmla="*/ 240 w 390"/>
                      <a:gd name="T29" fmla="*/ 458 h 676"/>
                      <a:gd name="T30" fmla="*/ 227 w 390"/>
                      <a:gd name="T31" fmla="*/ 434 h 676"/>
                      <a:gd name="T32" fmla="*/ 197 w 390"/>
                      <a:gd name="T33" fmla="*/ 400 h 676"/>
                      <a:gd name="T34" fmla="*/ 170 w 390"/>
                      <a:gd name="T35" fmla="*/ 366 h 676"/>
                      <a:gd name="T36" fmla="*/ 159 w 390"/>
                      <a:gd name="T37" fmla="*/ 341 h 676"/>
                      <a:gd name="T38" fmla="*/ 159 w 390"/>
                      <a:gd name="T39" fmla="*/ 316 h 676"/>
                      <a:gd name="T40" fmla="*/ 172 w 390"/>
                      <a:gd name="T41" fmla="*/ 288 h 676"/>
                      <a:gd name="T42" fmla="*/ 184 w 390"/>
                      <a:gd name="T43" fmla="*/ 267 h 676"/>
                      <a:gd name="T44" fmla="*/ 184 w 390"/>
                      <a:gd name="T45" fmla="*/ 256 h 676"/>
                      <a:gd name="T46" fmla="*/ 184 w 390"/>
                      <a:gd name="T47" fmla="*/ 252 h 676"/>
                      <a:gd name="T48" fmla="*/ 184 w 390"/>
                      <a:gd name="T49" fmla="*/ 248 h 676"/>
                      <a:gd name="T50" fmla="*/ 157 w 390"/>
                      <a:gd name="T51" fmla="*/ 241 h 676"/>
                      <a:gd name="T52" fmla="*/ 110 w 390"/>
                      <a:gd name="T53" fmla="*/ 227 h 676"/>
                      <a:gd name="T54" fmla="*/ 68 w 390"/>
                      <a:gd name="T55" fmla="*/ 205 h 676"/>
                      <a:gd name="T56" fmla="*/ 34 w 390"/>
                      <a:gd name="T57" fmla="*/ 178 h 676"/>
                      <a:gd name="T58" fmla="*/ 10 w 390"/>
                      <a:gd name="T59" fmla="*/ 146 h 676"/>
                      <a:gd name="T60" fmla="*/ 0 w 390"/>
                      <a:gd name="T61" fmla="*/ 108 h 676"/>
                      <a:gd name="T62" fmla="*/ 4 w 390"/>
                      <a:gd name="T63" fmla="*/ 67 h 676"/>
                      <a:gd name="T64" fmla="*/ 27 w 390"/>
                      <a:gd name="T65" fmla="*/ 25 h 676"/>
                      <a:gd name="T66" fmla="*/ 59 w 390"/>
                      <a:gd name="T67" fmla="*/ 0 h 676"/>
                      <a:gd name="T68" fmla="*/ 74 w 390"/>
                      <a:gd name="T69" fmla="*/ 0 h 676"/>
                      <a:gd name="T70" fmla="*/ 85 w 390"/>
                      <a:gd name="T71" fmla="*/ 6 h 676"/>
                      <a:gd name="T72" fmla="*/ 97 w 390"/>
                      <a:gd name="T73" fmla="*/ 17 h 676"/>
                      <a:gd name="T74" fmla="*/ 127 w 390"/>
                      <a:gd name="T75" fmla="*/ 59 h 676"/>
                      <a:gd name="T76" fmla="*/ 152 w 390"/>
                      <a:gd name="T77" fmla="*/ 95 h 676"/>
                      <a:gd name="T78" fmla="*/ 170 w 390"/>
                      <a:gd name="T79" fmla="*/ 114 h 676"/>
                      <a:gd name="T80" fmla="*/ 187 w 390"/>
                      <a:gd name="T81" fmla="*/ 127 h 676"/>
                      <a:gd name="T82" fmla="*/ 210 w 390"/>
                      <a:gd name="T83" fmla="*/ 135 h 676"/>
                      <a:gd name="T84" fmla="*/ 254 w 390"/>
                      <a:gd name="T85" fmla="*/ 144 h 676"/>
                      <a:gd name="T86" fmla="*/ 303 w 390"/>
                      <a:gd name="T87" fmla="*/ 167 h 676"/>
                      <a:gd name="T88" fmla="*/ 325 w 390"/>
                      <a:gd name="T89" fmla="*/ 208 h 676"/>
                      <a:gd name="T90" fmla="*/ 348 w 390"/>
                      <a:gd name="T91" fmla="*/ 248 h 676"/>
                      <a:gd name="T92" fmla="*/ 375 w 390"/>
                      <a:gd name="T93" fmla="*/ 288 h 676"/>
                      <a:gd name="T94" fmla="*/ 371 w 390"/>
                      <a:gd name="T95" fmla="*/ 356 h 676"/>
                      <a:gd name="T96" fmla="*/ 339 w 390"/>
                      <a:gd name="T97" fmla="*/ 441 h 676"/>
                      <a:gd name="T98" fmla="*/ 314 w 390"/>
                      <a:gd name="T99" fmla="*/ 523 h 676"/>
                      <a:gd name="T100" fmla="*/ 295 w 390"/>
                      <a:gd name="T101" fmla="*/ 615 h 676"/>
                      <a:gd name="T102" fmla="*/ 276 w 390"/>
                      <a:gd name="T103" fmla="*/ 665 h 676"/>
                      <a:gd name="T104" fmla="*/ 257 w 390"/>
                      <a:gd name="T105" fmla="*/ 670 h 676"/>
                      <a:gd name="T106" fmla="*/ 237 w 390"/>
                      <a:gd name="T107" fmla="*/ 672 h 676"/>
                      <a:gd name="T108" fmla="*/ 220 w 390"/>
                      <a:gd name="T109" fmla="*/ 674 h 67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90"/>
                      <a:gd name="T166" fmla="*/ 0 h 676"/>
                      <a:gd name="T167" fmla="*/ 390 w 390"/>
                      <a:gd name="T168" fmla="*/ 676 h 67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90" h="676">
                        <a:moveTo>
                          <a:pt x="214" y="676"/>
                        </a:moveTo>
                        <a:lnTo>
                          <a:pt x="203" y="672"/>
                        </a:lnTo>
                        <a:lnTo>
                          <a:pt x="193" y="670"/>
                        </a:lnTo>
                        <a:lnTo>
                          <a:pt x="184" y="665"/>
                        </a:lnTo>
                        <a:lnTo>
                          <a:pt x="174" y="659"/>
                        </a:lnTo>
                        <a:lnTo>
                          <a:pt x="159" y="646"/>
                        </a:lnTo>
                        <a:lnTo>
                          <a:pt x="146" y="629"/>
                        </a:lnTo>
                        <a:lnTo>
                          <a:pt x="136" y="610"/>
                        </a:lnTo>
                        <a:lnTo>
                          <a:pt x="129" y="589"/>
                        </a:lnTo>
                        <a:lnTo>
                          <a:pt x="123" y="566"/>
                        </a:lnTo>
                        <a:lnTo>
                          <a:pt x="119" y="540"/>
                        </a:lnTo>
                        <a:lnTo>
                          <a:pt x="114" y="490"/>
                        </a:lnTo>
                        <a:lnTo>
                          <a:pt x="114" y="439"/>
                        </a:lnTo>
                        <a:lnTo>
                          <a:pt x="114" y="394"/>
                        </a:lnTo>
                        <a:lnTo>
                          <a:pt x="116" y="358"/>
                        </a:lnTo>
                        <a:lnTo>
                          <a:pt x="119" y="358"/>
                        </a:lnTo>
                        <a:lnTo>
                          <a:pt x="121" y="358"/>
                        </a:lnTo>
                        <a:lnTo>
                          <a:pt x="123" y="360"/>
                        </a:lnTo>
                        <a:lnTo>
                          <a:pt x="125" y="360"/>
                        </a:lnTo>
                        <a:lnTo>
                          <a:pt x="127" y="360"/>
                        </a:lnTo>
                        <a:lnTo>
                          <a:pt x="129" y="360"/>
                        </a:lnTo>
                        <a:lnTo>
                          <a:pt x="136" y="379"/>
                        </a:lnTo>
                        <a:lnTo>
                          <a:pt x="144" y="396"/>
                        </a:lnTo>
                        <a:lnTo>
                          <a:pt x="157" y="411"/>
                        </a:lnTo>
                        <a:lnTo>
                          <a:pt x="170" y="426"/>
                        </a:lnTo>
                        <a:lnTo>
                          <a:pt x="184" y="439"/>
                        </a:lnTo>
                        <a:lnTo>
                          <a:pt x="201" y="451"/>
                        </a:lnTo>
                        <a:lnTo>
                          <a:pt x="222" y="462"/>
                        </a:lnTo>
                        <a:lnTo>
                          <a:pt x="244" y="470"/>
                        </a:lnTo>
                        <a:lnTo>
                          <a:pt x="240" y="458"/>
                        </a:lnTo>
                        <a:lnTo>
                          <a:pt x="233" y="447"/>
                        </a:lnTo>
                        <a:lnTo>
                          <a:pt x="227" y="434"/>
                        </a:lnTo>
                        <a:lnTo>
                          <a:pt x="218" y="424"/>
                        </a:lnTo>
                        <a:lnTo>
                          <a:pt x="197" y="400"/>
                        </a:lnTo>
                        <a:lnTo>
                          <a:pt x="178" y="377"/>
                        </a:lnTo>
                        <a:lnTo>
                          <a:pt x="170" y="366"/>
                        </a:lnTo>
                        <a:lnTo>
                          <a:pt x="163" y="354"/>
                        </a:lnTo>
                        <a:lnTo>
                          <a:pt x="159" y="341"/>
                        </a:lnTo>
                        <a:lnTo>
                          <a:pt x="157" y="328"/>
                        </a:lnTo>
                        <a:lnTo>
                          <a:pt x="159" y="316"/>
                        </a:lnTo>
                        <a:lnTo>
                          <a:pt x="163" y="303"/>
                        </a:lnTo>
                        <a:lnTo>
                          <a:pt x="172" y="288"/>
                        </a:lnTo>
                        <a:lnTo>
                          <a:pt x="182" y="273"/>
                        </a:lnTo>
                        <a:lnTo>
                          <a:pt x="184" y="267"/>
                        </a:lnTo>
                        <a:lnTo>
                          <a:pt x="184" y="260"/>
                        </a:lnTo>
                        <a:lnTo>
                          <a:pt x="184" y="256"/>
                        </a:lnTo>
                        <a:lnTo>
                          <a:pt x="184" y="254"/>
                        </a:lnTo>
                        <a:lnTo>
                          <a:pt x="184" y="252"/>
                        </a:lnTo>
                        <a:lnTo>
                          <a:pt x="184" y="250"/>
                        </a:lnTo>
                        <a:lnTo>
                          <a:pt x="184" y="248"/>
                        </a:lnTo>
                        <a:lnTo>
                          <a:pt x="182" y="246"/>
                        </a:lnTo>
                        <a:lnTo>
                          <a:pt x="157" y="241"/>
                        </a:lnTo>
                        <a:lnTo>
                          <a:pt x="133" y="235"/>
                        </a:lnTo>
                        <a:lnTo>
                          <a:pt x="110" y="227"/>
                        </a:lnTo>
                        <a:lnTo>
                          <a:pt x="89" y="216"/>
                        </a:lnTo>
                        <a:lnTo>
                          <a:pt x="68" y="205"/>
                        </a:lnTo>
                        <a:lnTo>
                          <a:pt x="49" y="193"/>
                        </a:lnTo>
                        <a:lnTo>
                          <a:pt x="34" y="178"/>
                        </a:lnTo>
                        <a:lnTo>
                          <a:pt x="21" y="161"/>
                        </a:lnTo>
                        <a:lnTo>
                          <a:pt x="10" y="146"/>
                        </a:lnTo>
                        <a:lnTo>
                          <a:pt x="2" y="127"/>
                        </a:lnTo>
                        <a:lnTo>
                          <a:pt x="0" y="108"/>
                        </a:lnTo>
                        <a:lnTo>
                          <a:pt x="0" y="89"/>
                        </a:lnTo>
                        <a:lnTo>
                          <a:pt x="4" y="67"/>
                        </a:lnTo>
                        <a:lnTo>
                          <a:pt x="12" y="46"/>
                        </a:lnTo>
                        <a:lnTo>
                          <a:pt x="27" y="25"/>
                        </a:lnTo>
                        <a:lnTo>
                          <a:pt x="46" y="4"/>
                        </a:lnTo>
                        <a:lnTo>
                          <a:pt x="59" y="0"/>
                        </a:lnTo>
                        <a:lnTo>
                          <a:pt x="68" y="0"/>
                        </a:lnTo>
                        <a:lnTo>
                          <a:pt x="74" y="0"/>
                        </a:lnTo>
                        <a:lnTo>
                          <a:pt x="78" y="2"/>
                        </a:lnTo>
                        <a:lnTo>
                          <a:pt x="85" y="6"/>
                        </a:lnTo>
                        <a:lnTo>
                          <a:pt x="89" y="10"/>
                        </a:lnTo>
                        <a:lnTo>
                          <a:pt x="97" y="17"/>
                        </a:lnTo>
                        <a:lnTo>
                          <a:pt x="108" y="25"/>
                        </a:lnTo>
                        <a:lnTo>
                          <a:pt x="127" y="59"/>
                        </a:lnTo>
                        <a:lnTo>
                          <a:pt x="144" y="84"/>
                        </a:lnTo>
                        <a:lnTo>
                          <a:pt x="152" y="95"/>
                        </a:lnTo>
                        <a:lnTo>
                          <a:pt x="161" y="106"/>
                        </a:lnTo>
                        <a:lnTo>
                          <a:pt x="170" y="114"/>
                        </a:lnTo>
                        <a:lnTo>
                          <a:pt x="178" y="121"/>
                        </a:lnTo>
                        <a:lnTo>
                          <a:pt x="187" y="127"/>
                        </a:lnTo>
                        <a:lnTo>
                          <a:pt x="197" y="131"/>
                        </a:lnTo>
                        <a:lnTo>
                          <a:pt x="210" y="135"/>
                        </a:lnTo>
                        <a:lnTo>
                          <a:pt x="222" y="140"/>
                        </a:lnTo>
                        <a:lnTo>
                          <a:pt x="254" y="144"/>
                        </a:lnTo>
                        <a:lnTo>
                          <a:pt x="295" y="146"/>
                        </a:lnTo>
                        <a:lnTo>
                          <a:pt x="303" y="167"/>
                        </a:lnTo>
                        <a:lnTo>
                          <a:pt x="314" y="186"/>
                        </a:lnTo>
                        <a:lnTo>
                          <a:pt x="325" y="208"/>
                        </a:lnTo>
                        <a:lnTo>
                          <a:pt x="335" y="227"/>
                        </a:lnTo>
                        <a:lnTo>
                          <a:pt x="348" y="248"/>
                        </a:lnTo>
                        <a:lnTo>
                          <a:pt x="360" y="267"/>
                        </a:lnTo>
                        <a:lnTo>
                          <a:pt x="375" y="288"/>
                        </a:lnTo>
                        <a:lnTo>
                          <a:pt x="390" y="309"/>
                        </a:lnTo>
                        <a:lnTo>
                          <a:pt x="371" y="356"/>
                        </a:lnTo>
                        <a:lnTo>
                          <a:pt x="354" y="398"/>
                        </a:lnTo>
                        <a:lnTo>
                          <a:pt x="339" y="441"/>
                        </a:lnTo>
                        <a:lnTo>
                          <a:pt x="327" y="481"/>
                        </a:lnTo>
                        <a:lnTo>
                          <a:pt x="314" y="523"/>
                        </a:lnTo>
                        <a:lnTo>
                          <a:pt x="303" y="568"/>
                        </a:lnTo>
                        <a:lnTo>
                          <a:pt x="295" y="615"/>
                        </a:lnTo>
                        <a:lnTo>
                          <a:pt x="284" y="665"/>
                        </a:lnTo>
                        <a:lnTo>
                          <a:pt x="276" y="665"/>
                        </a:lnTo>
                        <a:lnTo>
                          <a:pt x="265" y="667"/>
                        </a:lnTo>
                        <a:lnTo>
                          <a:pt x="257" y="670"/>
                        </a:lnTo>
                        <a:lnTo>
                          <a:pt x="246" y="670"/>
                        </a:lnTo>
                        <a:lnTo>
                          <a:pt x="237" y="672"/>
                        </a:lnTo>
                        <a:lnTo>
                          <a:pt x="229" y="674"/>
                        </a:lnTo>
                        <a:lnTo>
                          <a:pt x="220" y="674"/>
                        </a:lnTo>
                        <a:lnTo>
                          <a:pt x="214" y="67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2" name="Freeform 55"/>
                  <p:cNvSpPr>
                    <a:spLocks/>
                  </p:cNvSpPr>
                  <p:nvPr/>
                </p:nvSpPr>
                <p:spPr bwMode="auto">
                  <a:xfrm>
                    <a:off x="10665" y="8207"/>
                    <a:ext cx="229" cy="486"/>
                  </a:xfrm>
                  <a:custGeom>
                    <a:avLst/>
                    <a:gdLst>
                      <a:gd name="T0" fmla="*/ 172 w 229"/>
                      <a:gd name="T1" fmla="*/ 469 h 486"/>
                      <a:gd name="T2" fmla="*/ 168 w 229"/>
                      <a:gd name="T3" fmla="*/ 446 h 486"/>
                      <a:gd name="T4" fmla="*/ 163 w 229"/>
                      <a:gd name="T5" fmla="*/ 422 h 486"/>
                      <a:gd name="T6" fmla="*/ 153 w 229"/>
                      <a:gd name="T7" fmla="*/ 422 h 486"/>
                      <a:gd name="T8" fmla="*/ 142 w 229"/>
                      <a:gd name="T9" fmla="*/ 420 h 486"/>
                      <a:gd name="T10" fmla="*/ 133 w 229"/>
                      <a:gd name="T11" fmla="*/ 426 h 486"/>
                      <a:gd name="T12" fmla="*/ 138 w 229"/>
                      <a:gd name="T13" fmla="*/ 448 h 486"/>
                      <a:gd name="T14" fmla="*/ 140 w 229"/>
                      <a:gd name="T15" fmla="*/ 467 h 486"/>
                      <a:gd name="T16" fmla="*/ 140 w 229"/>
                      <a:gd name="T17" fmla="*/ 477 h 486"/>
                      <a:gd name="T18" fmla="*/ 136 w 229"/>
                      <a:gd name="T19" fmla="*/ 479 h 486"/>
                      <a:gd name="T20" fmla="*/ 129 w 229"/>
                      <a:gd name="T21" fmla="*/ 477 h 486"/>
                      <a:gd name="T22" fmla="*/ 121 w 229"/>
                      <a:gd name="T23" fmla="*/ 452 h 486"/>
                      <a:gd name="T24" fmla="*/ 117 w 229"/>
                      <a:gd name="T25" fmla="*/ 424 h 486"/>
                      <a:gd name="T26" fmla="*/ 76 w 229"/>
                      <a:gd name="T27" fmla="*/ 386 h 486"/>
                      <a:gd name="T28" fmla="*/ 42 w 229"/>
                      <a:gd name="T29" fmla="*/ 337 h 486"/>
                      <a:gd name="T30" fmla="*/ 34 w 229"/>
                      <a:gd name="T31" fmla="*/ 274 h 486"/>
                      <a:gd name="T32" fmla="*/ 46 w 229"/>
                      <a:gd name="T33" fmla="*/ 325 h 486"/>
                      <a:gd name="T34" fmla="*/ 74 w 229"/>
                      <a:gd name="T35" fmla="*/ 365 h 486"/>
                      <a:gd name="T36" fmla="*/ 108 w 229"/>
                      <a:gd name="T37" fmla="*/ 369 h 486"/>
                      <a:gd name="T38" fmla="*/ 100 w 229"/>
                      <a:gd name="T39" fmla="*/ 316 h 486"/>
                      <a:gd name="T40" fmla="*/ 91 w 229"/>
                      <a:gd name="T41" fmla="*/ 278 h 486"/>
                      <a:gd name="T42" fmla="*/ 61 w 229"/>
                      <a:gd name="T43" fmla="*/ 269 h 486"/>
                      <a:gd name="T44" fmla="*/ 34 w 229"/>
                      <a:gd name="T45" fmla="*/ 259 h 486"/>
                      <a:gd name="T46" fmla="*/ 6 w 229"/>
                      <a:gd name="T47" fmla="*/ 242 h 486"/>
                      <a:gd name="T48" fmla="*/ 0 w 229"/>
                      <a:gd name="T49" fmla="*/ 174 h 486"/>
                      <a:gd name="T50" fmla="*/ 19 w 229"/>
                      <a:gd name="T51" fmla="*/ 138 h 486"/>
                      <a:gd name="T52" fmla="*/ 53 w 229"/>
                      <a:gd name="T53" fmla="*/ 100 h 486"/>
                      <a:gd name="T54" fmla="*/ 49 w 229"/>
                      <a:gd name="T55" fmla="*/ 70 h 486"/>
                      <a:gd name="T56" fmla="*/ 42 w 229"/>
                      <a:gd name="T57" fmla="*/ 32 h 486"/>
                      <a:gd name="T58" fmla="*/ 44 w 229"/>
                      <a:gd name="T59" fmla="*/ 13 h 486"/>
                      <a:gd name="T60" fmla="*/ 51 w 229"/>
                      <a:gd name="T61" fmla="*/ 11 h 486"/>
                      <a:gd name="T62" fmla="*/ 59 w 229"/>
                      <a:gd name="T63" fmla="*/ 34 h 486"/>
                      <a:gd name="T64" fmla="*/ 68 w 229"/>
                      <a:gd name="T65" fmla="*/ 70 h 486"/>
                      <a:gd name="T66" fmla="*/ 76 w 229"/>
                      <a:gd name="T67" fmla="*/ 104 h 486"/>
                      <a:gd name="T68" fmla="*/ 93 w 229"/>
                      <a:gd name="T69" fmla="*/ 96 h 486"/>
                      <a:gd name="T70" fmla="*/ 102 w 229"/>
                      <a:gd name="T71" fmla="*/ 66 h 486"/>
                      <a:gd name="T72" fmla="*/ 100 w 229"/>
                      <a:gd name="T73" fmla="*/ 17 h 486"/>
                      <a:gd name="T74" fmla="*/ 102 w 229"/>
                      <a:gd name="T75" fmla="*/ 2 h 486"/>
                      <a:gd name="T76" fmla="*/ 108 w 229"/>
                      <a:gd name="T77" fmla="*/ 2 h 486"/>
                      <a:gd name="T78" fmla="*/ 112 w 229"/>
                      <a:gd name="T79" fmla="*/ 26 h 486"/>
                      <a:gd name="T80" fmla="*/ 119 w 229"/>
                      <a:gd name="T81" fmla="*/ 81 h 486"/>
                      <a:gd name="T82" fmla="*/ 153 w 229"/>
                      <a:gd name="T83" fmla="*/ 128 h 486"/>
                      <a:gd name="T84" fmla="*/ 176 w 229"/>
                      <a:gd name="T85" fmla="*/ 151 h 486"/>
                      <a:gd name="T86" fmla="*/ 174 w 229"/>
                      <a:gd name="T87" fmla="*/ 157 h 486"/>
                      <a:gd name="T88" fmla="*/ 174 w 229"/>
                      <a:gd name="T89" fmla="*/ 166 h 486"/>
                      <a:gd name="T90" fmla="*/ 155 w 229"/>
                      <a:gd name="T91" fmla="*/ 161 h 486"/>
                      <a:gd name="T92" fmla="*/ 142 w 229"/>
                      <a:gd name="T93" fmla="*/ 153 h 486"/>
                      <a:gd name="T94" fmla="*/ 136 w 229"/>
                      <a:gd name="T95" fmla="*/ 166 h 486"/>
                      <a:gd name="T96" fmla="*/ 138 w 229"/>
                      <a:gd name="T97" fmla="*/ 198 h 486"/>
                      <a:gd name="T98" fmla="*/ 144 w 229"/>
                      <a:gd name="T99" fmla="*/ 227 h 486"/>
                      <a:gd name="T100" fmla="*/ 189 w 229"/>
                      <a:gd name="T101" fmla="*/ 272 h 486"/>
                      <a:gd name="T102" fmla="*/ 225 w 229"/>
                      <a:gd name="T103" fmla="*/ 306 h 486"/>
                      <a:gd name="T104" fmla="*/ 229 w 229"/>
                      <a:gd name="T105" fmla="*/ 335 h 486"/>
                      <a:gd name="T106" fmla="*/ 212 w 229"/>
                      <a:gd name="T107" fmla="*/ 380 h 486"/>
                      <a:gd name="T108" fmla="*/ 195 w 229"/>
                      <a:gd name="T109" fmla="*/ 403 h 486"/>
                      <a:gd name="T110" fmla="*/ 187 w 229"/>
                      <a:gd name="T111" fmla="*/ 410 h 486"/>
                      <a:gd name="T112" fmla="*/ 176 w 229"/>
                      <a:gd name="T113" fmla="*/ 416 h 486"/>
                      <a:gd name="T114" fmla="*/ 176 w 229"/>
                      <a:gd name="T115" fmla="*/ 431 h 486"/>
                      <a:gd name="T116" fmla="*/ 180 w 229"/>
                      <a:gd name="T117" fmla="*/ 452 h 486"/>
                      <a:gd name="T118" fmla="*/ 184 w 229"/>
                      <a:gd name="T119" fmla="*/ 481 h 486"/>
                      <a:gd name="T120" fmla="*/ 178 w 229"/>
                      <a:gd name="T121" fmla="*/ 486 h 48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29"/>
                      <a:gd name="T184" fmla="*/ 0 h 486"/>
                      <a:gd name="T185" fmla="*/ 229 w 229"/>
                      <a:gd name="T186" fmla="*/ 486 h 48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29" h="486">
                        <a:moveTo>
                          <a:pt x="176" y="486"/>
                        </a:moveTo>
                        <a:lnTo>
                          <a:pt x="174" y="477"/>
                        </a:lnTo>
                        <a:lnTo>
                          <a:pt x="172" y="469"/>
                        </a:lnTo>
                        <a:lnTo>
                          <a:pt x="170" y="460"/>
                        </a:lnTo>
                        <a:lnTo>
                          <a:pt x="170" y="454"/>
                        </a:lnTo>
                        <a:lnTo>
                          <a:pt x="168" y="446"/>
                        </a:lnTo>
                        <a:lnTo>
                          <a:pt x="165" y="437"/>
                        </a:lnTo>
                        <a:lnTo>
                          <a:pt x="163" y="431"/>
                        </a:lnTo>
                        <a:lnTo>
                          <a:pt x="163" y="422"/>
                        </a:lnTo>
                        <a:lnTo>
                          <a:pt x="159" y="422"/>
                        </a:lnTo>
                        <a:lnTo>
                          <a:pt x="155" y="422"/>
                        </a:lnTo>
                        <a:lnTo>
                          <a:pt x="153" y="422"/>
                        </a:lnTo>
                        <a:lnTo>
                          <a:pt x="148" y="420"/>
                        </a:lnTo>
                        <a:lnTo>
                          <a:pt x="144" y="420"/>
                        </a:lnTo>
                        <a:lnTo>
                          <a:pt x="142" y="420"/>
                        </a:lnTo>
                        <a:lnTo>
                          <a:pt x="138" y="420"/>
                        </a:lnTo>
                        <a:lnTo>
                          <a:pt x="133" y="420"/>
                        </a:lnTo>
                        <a:lnTo>
                          <a:pt x="133" y="426"/>
                        </a:lnTo>
                        <a:lnTo>
                          <a:pt x="136" y="433"/>
                        </a:lnTo>
                        <a:lnTo>
                          <a:pt x="136" y="439"/>
                        </a:lnTo>
                        <a:lnTo>
                          <a:pt x="138" y="448"/>
                        </a:lnTo>
                        <a:lnTo>
                          <a:pt x="138" y="454"/>
                        </a:lnTo>
                        <a:lnTo>
                          <a:pt x="140" y="460"/>
                        </a:lnTo>
                        <a:lnTo>
                          <a:pt x="140" y="467"/>
                        </a:lnTo>
                        <a:lnTo>
                          <a:pt x="142" y="475"/>
                        </a:lnTo>
                        <a:lnTo>
                          <a:pt x="140" y="475"/>
                        </a:lnTo>
                        <a:lnTo>
                          <a:pt x="140" y="477"/>
                        </a:lnTo>
                        <a:lnTo>
                          <a:pt x="138" y="477"/>
                        </a:lnTo>
                        <a:lnTo>
                          <a:pt x="138" y="479"/>
                        </a:lnTo>
                        <a:lnTo>
                          <a:pt x="136" y="479"/>
                        </a:lnTo>
                        <a:lnTo>
                          <a:pt x="136" y="481"/>
                        </a:lnTo>
                        <a:lnTo>
                          <a:pt x="133" y="484"/>
                        </a:lnTo>
                        <a:lnTo>
                          <a:pt x="129" y="477"/>
                        </a:lnTo>
                        <a:lnTo>
                          <a:pt x="125" y="471"/>
                        </a:lnTo>
                        <a:lnTo>
                          <a:pt x="123" y="460"/>
                        </a:lnTo>
                        <a:lnTo>
                          <a:pt x="121" y="452"/>
                        </a:lnTo>
                        <a:lnTo>
                          <a:pt x="119" y="441"/>
                        </a:lnTo>
                        <a:lnTo>
                          <a:pt x="119" y="433"/>
                        </a:lnTo>
                        <a:lnTo>
                          <a:pt x="117" y="424"/>
                        </a:lnTo>
                        <a:lnTo>
                          <a:pt x="114" y="416"/>
                        </a:lnTo>
                        <a:lnTo>
                          <a:pt x="93" y="403"/>
                        </a:lnTo>
                        <a:lnTo>
                          <a:pt x="76" y="386"/>
                        </a:lnTo>
                        <a:lnTo>
                          <a:pt x="61" y="371"/>
                        </a:lnTo>
                        <a:lnTo>
                          <a:pt x="51" y="354"/>
                        </a:lnTo>
                        <a:lnTo>
                          <a:pt x="42" y="337"/>
                        </a:lnTo>
                        <a:lnTo>
                          <a:pt x="36" y="318"/>
                        </a:lnTo>
                        <a:lnTo>
                          <a:pt x="34" y="297"/>
                        </a:lnTo>
                        <a:lnTo>
                          <a:pt x="34" y="274"/>
                        </a:lnTo>
                        <a:lnTo>
                          <a:pt x="38" y="293"/>
                        </a:lnTo>
                        <a:lnTo>
                          <a:pt x="42" y="310"/>
                        </a:lnTo>
                        <a:lnTo>
                          <a:pt x="46" y="325"/>
                        </a:lnTo>
                        <a:lnTo>
                          <a:pt x="53" y="340"/>
                        </a:lnTo>
                        <a:lnTo>
                          <a:pt x="63" y="354"/>
                        </a:lnTo>
                        <a:lnTo>
                          <a:pt x="74" y="365"/>
                        </a:lnTo>
                        <a:lnTo>
                          <a:pt x="91" y="378"/>
                        </a:lnTo>
                        <a:lnTo>
                          <a:pt x="110" y="388"/>
                        </a:lnTo>
                        <a:lnTo>
                          <a:pt x="108" y="369"/>
                        </a:lnTo>
                        <a:lnTo>
                          <a:pt x="106" y="352"/>
                        </a:lnTo>
                        <a:lnTo>
                          <a:pt x="102" y="333"/>
                        </a:lnTo>
                        <a:lnTo>
                          <a:pt x="100" y="316"/>
                        </a:lnTo>
                        <a:lnTo>
                          <a:pt x="95" y="301"/>
                        </a:lnTo>
                        <a:lnTo>
                          <a:pt x="93" y="289"/>
                        </a:lnTo>
                        <a:lnTo>
                          <a:pt x="91" y="278"/>
                        </a:lnTo>
                        <a:lnTo>
                          <a:pt x="89" y="272"/>
                        </a:lnTo>
                        <a:lnTo>
                          <a:pt x="74" y="272"/>
                        </a:lnTo>
                        <a:lnTo>
                          <a:pt x="61" y="269"/>
                        </a:lnTo>
                        <a:lnTo>
                          <a:pt x="51" y="267"/>
                        </a:lnTo>
                        <a:lnTo>
                          <a:pt x="42" y="263"/>
                        </a:lnTo>
                        <a:lnTo>
                          <a:pt x="34" y="259"/>
                        </a:lnTo>
                        <a:lnTo>
                          <a:pt x="25" y="255"/>
                        </a:lnTo>
                        <a:lnTo>
                          <a:pt x="15" y="248"/>
                        </a:lnTo>
                        <a:lnTo>
                          <a:pt x="6" y="242"/>
                        </a:lnTo>
                        <a:lnTo>
                          <a:pt x="2" y="214"/>
                        </a:lnTo>
                        <a:lnTo>
                          <a:pt x="0" y="191"/>
                        </a:lnTo>
                        <a:lnTo>
                          <a:pt x="0" y="174"/>
                        </a:lnTo>
                        <a:lnTo>
                          <a:pt x="2" y="161"/>
                        </a:lnTo>
                        <a:lnTo>
                          <a:pt x="8" y="149"/>
                        </a:lnTo>
                        <a:lnTo>
                          <a:pt x="19" y="138"/>
                        </a:lnTo>
                        <a:lnTo>
                          <a:pt x="34" y="125"/>
                        </a:lnTo>
                        <a:lnTo>
                          <a:pt x="55" y="111"/>
                        </a:lnTo>
                        <a:lnTo>
                          <a:pt x="53" y="100"/>
                        </a:lnTo>
                        <a:lnTo>
                          <a:pt x="51" y="89"/>
                        </a:lnTo>
                        <a:lnTo>
                          <a:pt x="49" y="81"/>
                        </a:lnTo>
                        <a:lnTo>
                          <a:pt x="49" y="70"/>
                        </a:lnTo>
                        <a:lnTo>
                          <a:pt x="46" y="60"/>
                        </a:lnTo>
                        <a:lnTo>
                          <a:pt x="44" y="47"/>
                        </a:lnTo>
                        <a:lnTo>
                          <a:pt x="42" y="32"/>
                        </a:lnTo>
                        <a:lnTo>
                          <a:pt x="40" y="13"/>
                        </a:lnTo>
                        <a:lnTo>
                          <a:pt x="42" y="13"/>
                        </a:lnTo>
                        <a:lnTo>
                          <a:pt x="44" y="13"/>
                        </a:lnTo>
                        <a:lnTo>
                          <a:pt x="46" y="13"/>
                        </a:lnTo>
                        <a:lnTo>
                          <a:pt x="49" y="11"/>
                        </a:lnTo>
                        <a:lnTo>
                          <a:pt x="51" y="11"/>
                        </a:lnTo>
                        <a:lnTo>
                          <a:pt x="53" y="11"/>
                        </a:lnTo>
                        <a:lnTo>
                          <a:pt x="55" y="24"/>
                        </a:lnTo>
                        <a:lnTo>
                          <a:pt x="59" y="34"/>
                        </a:lnTo>
                        <a:lnTo>
                          <a:pt x="61" y="47"/>
                        </a:lnTo>
                        <a:lnTo>
                          <a:pt x="63" y="57"/>
                        </a:lnTo>
                        <a:lnTo>
                          <a:pt x="68" y="70"/>
                        </a:lnTo>
                        <a:lnTo>
                          <a:pt x="70" y="81"/>
                        </a:lnTo>
                        <a:lnTo>
                          <a:pt x="72" y="93"/>
                        </a:lnTo>
                        <a:lnTo>
                          <a:pt x="76" y="104"/>
                        </a:lnTo>
                        <a:lnTo>
                          <a:pt x="83" y="104"/>
                        </a:lnTo>
                        <a:lnTo>
                          <a:pt x="89" y="100"/>
                        </a:lnTo>
                        <a:lnTo>
                          <a:pt x="93" y="96"/>
                        </a:lnTo>
                        <a:lnTo>
                          <a:pt x="95" y="91"/>
                        </a:lnTo>
                        <a:lnTo>
                          <a:pt x="100" y="79"/>
                        </a:lnTo>
                        <a:lnTo>
                          <a:pt x="102" y="66"/>
                        </a:lnTo>
                        <a:lnTo>
                          <a:pt x="102" y="49"/>
                        </a:lnTo>
                        <a:lnTo>
                          <a:pt x="100" y="32"/>
                        </a:lnTo>
                        <a:lnTo>
                          <a:pt x="100" y="17"/>
                        </a:lnTo>
                        <a:lnTo>
                          <a:pt x="100" y="5"/>
                        </a:lnTo>
                        <a:lnTo>
                          <a:pt x="100" y="2"/>
                        </a:lnTo>
                        <a:lnTo>
                          <a:pt x="102" y="2"/>
                        </a:lnTo>
                        <a:lnTo>
                          <a:pt x="104" y="2"/>
                        </a:lnTo>
                        <a:lnTo>
                          <a:pt x="106" y="2"/>
                        </a:lnTo>
                        <a:lnTo>
                          <a:pt x="108" y="2"/>
                        </a:lnTo>
                        <a:lnTo>
                          <a:pt x="108" y="0"/>
                        </a:lnTo>
                        <a:lnTo>
                          <a:pt x="110" y="0"/>
                        </a:lnTo>
                        <a:lnTo>
                          <a:pt x="112" y="26"/>
                        </a:lnTo>
                        <a:lnTo>
                          <a:pt x="112" y="47"/>
                        </a:lnTo>
                        <a:lnTo>
                          <a:pt x="114" y="66"/>
                        </a:lnTo>
                        <a:lnTo>
                          <a:pt x="119" y="81"/>
                        </a:lnTo>
                        <a:lnTo>
                          <a:pt x="125" y="96"/>
                        </a:lnTo>
                        <a:lnTo>
                          <a:pt x="138" y="111"/>
                        </a:lnTo>
                        <a:lnTo>
                          <a:pt x="153" y="128"/>
                        </a:lnTo>
                        <a:lnTo>
                          <a:pt x="176" y="147"/>
                        </a:lnTo>
                        <a:lnTo>
                          <a:pt x="176" y="149"/>
                        </a:lnTo>
                        <a:lnTo>
                          <a:pt x="176" y="151"/>
                        </a:lnTo>
                        <a:lnTo>
                          <a:pt x="176" y="153"/>
                        </a:lnTo>
                        <a:lnTo>
                          <a:pt x="176" y="155"/>
                        </a:lnTo>
                        <a:lnTo>
                          <a:pt x="174" y="157"/>
                        </a:lnTo>
                        <a:lnTo>
                          <a:pt x="174" y="159"/>
                        </a:lnTo>
                        <a:lnTo>
                          <a:pt x="174" y="163"/>
                        </a:lnTo>
                        <a:lnTo>
                          <a:pt x="174" y="166"/>
                        </a:lnTo>
                        <a:lnTo>
                          <a:pt x="168" y="166"/>
                        </a:lnTo>
                        <a:lnTo>
                          <a:pt x="161" y="163"/>
                        </a:lnTo>
                        <a:lnTo>
                          <a:pt x="155" y="161"/>
                        </a:lnTo>
                        <a:lnTo>
                          <a:pt x="151" y="159"/>
                        </a:lnTo>
                        <a:lnTo>
                          <a:pt x="146" y="155"/>
                        </a:lnTo>
                        <a:lnTo>
                          <a:pt x="142" y="153"/>
                        </a:lnTo>
                        <a:lnTo>
                          <a:pt x="138" y="151"/>
                        </a:lnTo>
                        <a:lnTo>
                          <a:pt x="133" y="149"/>
                        </a:lnTo>
                        <a:lnTo>
                          <a:pt x="136" y="166"/>
                        </a:lnTo>
                        <a:lnTo>
                          <a:pt x="136" y="178"/>
                        </a:lnTo>
                        <a:lnTo>
                          <a:pt x="138" y="187"/>
                        </a:lnTo>
                        <a:lnTo>
                          <a:pt x="138" y="198"/>
                        </a:lnTo>
                        <a:lnTo>
                          <a:pt x="140" y="206"/>
                        </a:lnTo>
                        <a:lnTo>
                          <a:pt x="142" y="214"/>
                        </a:lnTo>
                        <a:lnTo>
                          <a:pt x="144" y="227"/>
                        </a:lnTo>
                        <a:lnTo>
                          <a:pt x="148" y="242"/>
                        </a:lnTo>
                        <a:lnTo>
                          <a:pt x="168" y="259"/>
                        </a:lnTo>
                        <a:lnTo>
                          <a:pt x="189" y="272"/>
                        </a:lnTo>
                        <a:lnTo>
                          <a:pt x="206" y="284"/>
                        </a:lnTo>
                        <a:lnTo>
                          <a:pt x="221" y="297"/>
                        </a:lnTo>
                        <a:lnTo>
                          <a:pt x="225" y="306"/>
                        </a:lnTo>
                        <a:lnTo>
                          <a:pt x="227" y="314"/>
                        </a:lnTo>
                        <a:lnTo>
                          <a:pt x="229" y="325"/>
                        </a:lnTo>
                        <a:lnTo>
                          <a:pt x="229" y="335"/>
                        </a:lnTo>
                        <a:lnTo>
                          <a:pt x="227" y="348"/>
                        </a:lnTo>
                        <a:lnTo>
                          <a:pt x="221" y="363"/>
                        </a:lnTo>
                        <a:lnTo>
                          <a:pt x="212" y="380"/>
                        </a:lnTo>
                        <a:lnTo>
                          <a:pt x="203" y="401"/>
                        </a:lnTo>
                        <a:lnTo>
                          <a:pt x="199" y="401"/>
                        </a:lnTo>
                        <a:lnTo>
                          <a:pt x="195" y="403"/>
                        </a:lnTo>
                        <a:lnTo>
                          <a:pt x="193" y="405"/>
                        </a:lnTo>
                        <a:lnTo>
                          <a:pt x="189" y="407"/>
                        </a:lnTo>
                        <a:lnTo>
                          <a:pt x="187" y="410"/>
                        </a:lnTo>
                        <a:lnTo>
                          <a:pt x="182" y="412"/>
                        </a:lnTo>
                        <a:lnTo>
                          <a:pt x="180" y="414"/>
                        </a:lnTo>
                        <a:lnTo>
                          <a:pt x="176" y="416"/>
                        </a:lnTo>
                        <a:lnTo>
                          <a:pt x="176" y="422"/>
                        </a:lnTo>
                        <a:lnTo>
                          <a:pt x="176" y="426"/>
                        </a:lnTo>
                        <a:lnTo>
                          <a:pt x="176" y="431"/>
                        </a:lnTo>
                        <a:lnTo>
                          <a:pt x="178" y="437"/>
                        </a:lnTo>
                        <a:lnTo>
                          <a:pt x="178" y="443"/>
                        </a:lnTo>
                        <a:lnTo>
                          <a:pt x="180" y="452"/>
                        </a:lnTo>
                        <a:lnTo>
                          <a:pt x="182" y="462"/>
                        </a:lnTo>
                        <a:lnTo>
                          <a:pt x="187" y="477"/>
                        </a:lnTo>
                        <a:lnTo>
                          <a:pt x="184" y="481"/>
                        </a:lnTo>
                        <a:lnTo>
                          <a:pt x="182" y="484"/>
                        </a:lnTo>
                        <a:lnTo>
                          <a:pt x="180" y="484"/>
                        </a:lnTo>
                        <a:lnTo>
                          <a:pt x="178" y="486"/>
                        </a:lnTo>
                        <a:lnTo>
                          <a:pt x="176" y="4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3" name="Freeform 56"/>
                  <p:cNvSpPr>
                    <a:spLocks/>
                  </p:cNvSpPr>
                  <p:nvPr/>
                </p:nvSpPr>
                <p:spPr bwMode="auto">
                  <a:xfrm>
                    <a:off x="11176" y="8633"/>
                    <a:ext cx="17" cy="51"/>
                  </a:xfrm>
                  <a:custGeom>
                    <a:avLst/>
                    <a:gdLst>
                      <a:gd name="T0" fmla="*/ 2 w 17"/>
                      <a:gd name="T1" fmla="*/ 49 h 51"/>
                      <a:gd name="T2" fmla="*/ 2 w 17"/>
                      <a:gd name="T3" fmla="*/ 43 h 51"/>
                      <a:gd name="T4" fmla="*/ 2 w 17"/>
                      <a:gd name="T5" fmla="*/ 36 h 51"/>
                      <a:gd name="T6" fmla="*/ 2 w 17"/>
                      <a:gd name="T7" fmla="*/ 30 h 51"/>
                      <a:gd name="T8" fmla="*/ 2 w 17"/>
                      <a:gd name="T9" fmla="*/ 24 h 51"/>
                      <a:gd name="T10" fmla="*/ 0 w 17"/>
                      <a:gd name="T11" fmla="*/ 17 h 51"/>
                      <a:gd name="T12" fmla="*/ 0 w 17"/>
                      <a:gd name="T13" fmla="*/ 11 h 51"/>
                      <a:gd name="T14" fmla="*/ 0 w 17"/>
                      <a:gd name="T15" fmla="*/ 7 h 51"/>
                      <a:gd name="T16" fmla="*/ 0 w 17"/>
                      <a:gd name="T17" fmla="*/ 0 h 51"/>
                      <a:gd name="T18" fmla="*/ 2 w 17"/>
                      <a:gd name="T19" fmla="*/ 0 h 51"/>
                      <a:gd name="T20" fmla="*/ 4 w 17"/>
                      <a:gd name="T21" fmla="*/ 0 h 51"/>
                      <a:gd name="T22" fmla="*/ 7 w 17"/>
                      <a:gd name="T23" fmla="*/ 0 h 51"/>
                      <a:gd name="T24" fmla="*/ 9 w 17"/>
                      <a:gd name="T25" fmla="*/ 0 h 51"/>
                      <a:gd name="T26" fmla="*/ 11 w 17"/>
                      <a:gd name="T27" fmla="*/ 0 h 51"/>
                      <a:gd name="T28" fmla="*/ 13 w 17"/>
                      <a:gd name="T29" fmla="*/ 0 h 51"/>
                      <a:gd name="T30" fmla="*/ 15 w 17"/>
                      <a:gd name="T31" fmla="*/ 7 h 51"/>
                      <a:gd name="T32" fmla="*/ 15 w 17"/>
                      <a:gd name="T33" fmla="*/ 11 h 51"/>
                      <a:gd name="T34" fmla="*/ 17 w 17"/>
                      <a:gd name="T35" fmla="*/ 15 h 51"/>
                      <a:gd name="T36" fmla="*/ 17 w 17"/>
                      <a:gd name="T37" fmla="*/ 20 h 51"/>
                      <a:gd name="T38" fmla="*/ 17 w 17"/>
                      <a:gd name="T39" fmla="*/ 24 h 51"/>
                      <a:gd name="T40" fmla="*/ 17 w 17"/>
                      <a:gd name="T41" fmla="*/ 28 h 51"/>
                      <a:gd name="T42" fmla="*/ 17 w 17"/>
                      <a:gd name="T43" fmla="*/ 32 h 51"/>
                      <a:gd name="T44" fmla="*/ 17 w 17"/>
                      <a:gd name="T45" fmla="*/ 39 h 51"/>
                      <a:gd name="T46" fmla="*/ 17 w 17"/>
                      <a:gd name="T47" fmla="*/ 41 h 51"/>
                      <a:gd name="T48" fmla="*/ 15 w 17"/>
                      <a:gd name="T49" fmla="*/ 43 h 51"/>
                      <a:gd name="T50" fmla="*/ 13 w 17"/>
                      <a:gd name="T51" fmla="*/ 43 h 51"/>
                      <a:gd name="T52" fmla="*/ 11 w 17"/>
                      <a:gd name="T53" fmla="*/ 45 h 51"/>
                      <a:gd name="T54" fmla="*/ 11 w 17"/>
                      <a:gd name="T55" fmla="*/ 47 h 51"/>
                      <a:gd name="T56" fmla="*/ 9 w 17"/>
                      <a:gd name="T57" fmla="*/ 47 h 51"/>
                      <a:gd name="T58" fmla="*/ 7 w 17"/>
                      <a:gd name="T59" fmla="*/ 49 h 51"/>
                      <a:gd name="T60" fmla="*/ 7 w 17"/>
                      <a:gd name="T61" fmla="*/ 51 h 51"/>
                      <a:gd name="T62" fmla="*/ 4 w 17"/>
                      <a:gd name="T63" fmla="*/ 51 h 51"/>
                      <a:gd name="T64" fmla="*/ 4 w 17"/>
                      <a:gd name="T65" fmla="*/ 49 h 51"/>
                      <a:gd name="T66" fmla="*/ 2 w 17"/>
                      <a:gd name="T67" fmla="*/ 49 h 5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"/>
                      <a:gd name="T103" fmla="*/ 0 h 51"/>
                      <a:gd name="T104" fmla="*/ 17 w 17"/>
                      <a:gd name="T105" fmla="*/ 51 h 5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" h="51">
                        <a:moveTo>
                          <a:pt x="2" y="49"/>
                        </a:moveTo>
                        <a:lnTo>
                          <a:pt x="2" y="43"/>
                        </a:lnTo>
                        <a:lnTo>
                          <a:pt x="2" y="36"/>
                        </a:lnTo>
                        <a:lnTo>
                          <a:pt x="2" y="30"/>
                        </a:lnTo>
                        <a:lnTo>
                          <a:pt x="2" y="24"/>
                        </a:lnTo>
                        <a:lnTo>
                          <a:pt x="0" y="17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7"/>
                        </a:lnTo>
                        <a:lnTo>
                          <a:pt x="15" y="11"/>
                        </a:lnTo>
                        <a:lnTo>
                          <a:pt x="17" y="15"/>
                        </a:lnTo>
                        <a:lnTo>
                          <a:pt x="17" y="20"/>
                        </a:lnTo>
                        <a:lnTo>
                          <a:pt x="17" y="24"/>
                        </a:lnTo>
                        <a:lnTo>
                          <a:pt x="17" y="28"/>
                        </a:lnTo>
                        <a:lnTo>
                          <a:pt x="17" y="32"/>
                        </a:lnTo>
                        <a:lnTo>
                          <a:pt x="17" y="39"/>
                        </a:lnTo>
                        <a:lnTo>
                          <a:pt x="17" y="41"/>
                        </a:lnTo>
                        <a:lnTo>
                          <a:pt x="15" y="43"/>
                        </a:lnTo>
                        <a:lnTo>
                          <a:pt x="13" y="43"/>
                        </a:lnTo>
                        <a:lnTo>
                          <a:pt x="11" y="45"/>
                        </a:lnTo>
                        <a:lnTo>
                          <a:pt x="11" y="47"/>
                        </a:lnTo>
                        <a:lnTo>
                          <a:pt x="9" y="47"/>
                        </a:lnTo>
                        <a:lnTo>
                          <a:pt x="7" y="49"/>
                        </a:lnTo>
                        <a:lnTo>
                          <a:pt x="7" y="51"/>
                        </a:lnTo>
                        <a:lnTo>
                          <a:pt x="4" y="51"/>
                        </a:lnTo>
                        <a:lnTo>
                          <a:pt x="4" y="49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4" name="Freeform 57"/>
                  <p:cNvSpPr>
                    <a:spLocks/>
                  </p:cNvSpPr>
                  <p:nvPr/>
                </p:nvSpPr>
                <p:spPr bwMode="auto">
                  <a:xfrm>
                    <a:off x="11138" y="8597"/>
                    <a:ext cx="23" cy="83"/>
                  </a:xfrm>
                  <a:custGeom>
                    <a:avLst/>
                    <a:gdLst>
                      <a:gd name="T0" fmla="*/ 13 w 23"/>
                      <a:gd name="T1" fmla="*/ 83 h 83"/>
                      <a:gd name="T2" fmla="*/ 9 w 23"/>
                      <a:gd name="T3" fmla="*/ 77 h 83"/>
                      <a:gd name="T4" fmla="*/ 4 w 23"/>
                      <a:gd name="T5" fmla="*/ 68 h 83"/>
                      <a:gd name="T6" fmla="*/ 2 w 23"/>
                      <a:gd name="T7" fmla="*/ 56 h 83"/>
                      <a:gd name="T8" fmla="*/ 0 w 23"/>
                      <a:gd name="T9" fmla="*/ 43 h 83"/>
                      <a:gd name="T10" fmla="*/ 0 w 23"/>
                      <a:gd name="T11" fmla="*/ 28 h 83"/>
                      <a:gd name="T12" fmla="*/ 0 w 23"/>
                      <a:gd name="T13" fmla="*/ 15 h 83"/>
                      <a:gd name="T14" fmla="*/ 0 w 23"/>
                      <a:gd name="T15" fmla="*/ 7 h 83"/>
                      <a:gd name="T16" fmla="*/ 0 w 23"/>
                      <a:gd name="T17" fmla="*/ 0 h 83"/>
                      <a:gd name="T18" fmla="*/ 11 w 23"/>
                      <a:gd name="T19" fmla="*/ 5 h 83"/>
                      <a:gd name="T20" fmla="*/ 17 w 23"/>
                      <a:gd name="T21" fmla="*/ 11 h 83"/>
                      <a:gd name="T22" fmla="*/ 21 w 23"/>
                      <a:gd name="T23" fmla="*/ 20 h 83"/>
                      <a:gd name="T24" fmla="*/ 23 w 23"/>
                      <a:gd name="T25" fmla="*/ 30 h 83"/>
                      <a:gd name="T26" fmla="*/ 23 w 23"/>
                      <a:gd name="T27" fmla="*/ 41 h 83"/>
                      <a:gd name="T28" fmla="*/ 23 w 23"/>
                      <a:gd name="T29" fmla="*/ 53 h 83"/>
                      <a:gd name="T30" fmla="*/ 21 w 23"/>
                      <a:gd name="T31" fmla="*/ 68 h 83"/>
                      <a:gd name="T32" fmla="*/ 21 w 23"/>
                      <a:gd name="T33" fmla="*/ 83 h 83"/>
                      <a:gd name="T34" fmla="*/ 19 w 23"/>
                      <a:gd name="T35" fmla="*/ 83 h 83"/>
                      <a:gd name="T36" fmla="*/ 17 w 23"/>
                      <a:gd name="T37" fmla="*/ 83 h 83"/>
                      <a:gd name="T38" fmla="*/ 15 w 23"/>
                      <a:gd name="T39" fmla="*/ 83 h 83"/>
                      <a:gd name="T40" fmla="*/ 13 w 23"/>
                      <a:gd name="T41" fmla="*/ 83 h 8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"/>
                      <a:gd name="T64" fmla="*/ 0 h 83"/>
                      <a:gd name="T65" fmla="*/ 23 w 23"/>
                      <a:gd name="T66" fmla="*/ 83 h 8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" h="83">
                        <a:moveTo>
                          <a:pt x="13" y="83"/>
                        </a:moveTo>
                        <a:lnTo>
                          <a:pt x="9" y="77"/>
                        </a:lnTo>
                        <a:lnTo>
                          <a:pt x="4" y="68"/>
                        </a:lnTo>
                        <a:lnTo>
                          <a:pt x="2" y="56"/>
                        </a:lnTo>
                        <a:lnTo>
                          <a:pt x="0" y="43"/>
                        </a:lnTo>
                        <a:lnTo>
                          <a:pt x="0" y="28"/>
                        </a:lnTo>
                        <a:lnTo>
                          <a:pt x="0" y="15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" y="5"/>
                        </a:lnTo>
                        <a:lnTo>
                          <a:pt x="17" y="11"/>
                        </a:lnTo>
                        <a:lnTo>
                          <a:pt x="21" y="20"/>
                        </a:lnTo>
                        <a:lnTo>
                          <a:pt x="23" y="30"/>
                        </a:lnTo>
                        <a:lnTo>
                          <a:pt x="23" y="41"/>
                        </a:lnTo>
                        <a:lnTo>
                          <a:pt x="23" y="53"/>
                        </a:lnTo>
                        <a:lnTo>
                          <a:pt x="21" y="68"/>
                        </a:lnTo>
                        <a:lnTo>
                          <a:pt x="21" y="83"/>
                        </a:lnTo>
                        <a:lnTo>
                          <a:pt x="19" y="83"/>
                        </a:lnTo>
                        <a:lnTo>
                          <a:pt x="17" y="83"/>
                        </a:lnTo>
                        <a:lnTo>
                          <a:pt x="15" y="83"/>
                        </a:lnTo>
                        <a:lnTo>
                          <a:pt x="13" y="83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5" name="Freeform 58"/>
                  <p:cNvSpPr>
                    <a:spLocks/>
                  </p:cNvSpPr>
                  <p:nvPr/>
                </p:nvSpPr>
                <p:spPr bwMode="auto">
                  <a:xfrm>
                    <a:off x="10773" y="8481"/>
                    <a:ext cx="47" cy="121"/>
                  </a:xfrm>
                  <a:custGeom>
                    <a:avLst/>
                    <a:gdLst>
                      <a:gd name="T0" fmla="*/ 21 w 47"/>
                      <a:gd name="T1" fmla="*/ 121 h 121"/>
                      <a:gd name="T2" fmla="*/ 17 w 47"/>
                      <a:gd name="T3" fmla="*/ 110 h 121"/>
                      <a:gd name="T4" fmla="*/ 13 w 47"/>
                      <a:gd name="T5" fmla="*/ 95 h 121"/>
                      <a:gd name="T6" fmla="*/ 9 w 47"/>
                      <a:gd name="T7" fmla="*/ 78 h 121"/>
                      <a:gd name="T8" fmla="*/ 4 w 47"/>
                      <a:gd name="T9" fmla="*/ 59 h 121"/>
                      <a:gd name="T10" fmla="*/ 2 w 47"/>
                      <a:gd name="T11" fmla="*/ 42 h 121"/>
                      <a:gd name="T12" fmla="*/ 0 w 47"/>
                      <a:gd name="T13" fmla="*/ 25 h 121"/>
                      <a:gd name="T14" fmla="*/ 0 w 47"/>
                      <a:gd name="T15" fmla="*/ 12 h 121"/>
                      <a:gd name="T16" fmla="*/ 2 w 47"/>
                      <a:gd name="T17" fmla="*/ 2 h 121"/>
                      <a:gd name="T18" fmla="*/ 6 w 47"/>
                      <a:gd name="T19" fmla="*/ 2 h 121"/>
                      <a:gd name="T20" fmla="*/ 9 w 47"/>
                      <a:gd name="T21" fmla="*/ 2 h 121"/>
                      <a:gd name="T22" fmla="*/ 11 w 47"/>
                      <a:gd name="T23" fmla="*/ 2 h 121"/>
                      <a:gd name="T24" fmla="*/ 15 w 47"/>
                      <a:gd name="T25" fmla="*/ 2 h 121"/>
                      <a:gd name="T26" fmla="*/ 17 w 47"/>
                      <a:gd name="T27" fmla="*/ 0 h 121"/>
                      <a:gd name="T28" fmla="*/ 19 w 47"/>
                      <a:gd name="T29" fmla="*/ 0 h 121"/>
                      <a:gd name="T30" fmla="*/ 23 w 47"/>
                      <a:gd name="T31" fmla="*/ 0 h 121"/>
                      <a:gd name="T32" fmla="*/ 25 w 47"/>
                      <a:gd name="T33" fmla="*/ 0 h 121"/>
                      <a:gd name="T34" fmla="*/ 28 w 47"/>
                      <a:gd name="T35" fmla="*/ 15 h 121"/>
                      <a:gd name="T36" fmla="*/ 30 w 47"/>
                      <a:gd name="T37" fmla="*/ 30 h 121"/>
                      <a:gd name="T38" fmla="*/ 34 w 47"/>
                      <a:gd name="T39" fmla="*/ 44 h 121"/>
                      <a:gd name="T40" fmla="*/ 36 w 47"/>
                      <a:gd name="T41" fmla="*/ 59 h 121"/>
                      <a:gd name="T42" fmla="*/ 40 w 47"/>
                      <a:gd name="T43" fmla="*/ 74 h 121"/>
                      <a:gd name="T44" fmla="*/ 43 w 47"/>
                      <a:gd name="T45" fmla="*/ 89 h 121"/>
                      <a:gd name="T46" fmla="*/ 45 w 47"/>
                      <a:gd name="T47" fmla="*/ 104 h 121"/>
                      <a:gd name="T48" fmla="*/ 47 w 47"/>
                      <a:gd name="T49" fmla="*/ 121 h 121"/>
                      <a:gd name="T50" fmla="*/ 43 w 47"/>
                      <a:gd name="T51" fmla="*/ 121 h 121"/>
                      <a:gd name="T52" fmla="*/ 40 w 47"/>
                      <a:gd name="T53" fmla="*/ 121 h 121"/>
                      <a:gd name="T54" fmla="*/ 36 w 47"/>
                      <a:gd name="T55" fmla="*/ 121 h 121"/>
                      <a:gd name="T56" fmla="*/ 34 w 47"/>
                      <a:gd name="T57" fmla="*/ 121 h 121"/>
                      <a:gd name="T58" fmla="*/ 30 w 47"/>
                      <a:gd name="T59" fmla="*/ 121 h 121"/>
                      <a:gd name="T60" fmla="*/ 28 w 47"/>
                      <a:gd name="T61" fmla="*/ 121 h 121"/>
                      <a:gd name="T62" fmla="*/ 25 w 47"/>
                      <a:gd name="T63" fmla="*/ 121 h 121"/>
                      <a:gd name="T64" fmla="*/ 21 w 47"/>
                      <a:gd name="T65" fmla="*/ 121 h 12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"/>
                      <a:gd name="T100" fmla="*/ 0 h 121"/>
                      <a:gd name="T101" fmla="*/ 47 w 47"/>
                      <a:gd name="T102" fmla="*/ 121 h 12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" h="121">
                        <a:moveTo>
                          <a:pt x="21" y="121"/>
                        </a:moveTo>
                        <a:lnTo>
                          <a:pt x="17" y="110"/>
                        </a:lnTo>
                        <a:lnTo>
                          <a:pt x="13" y="95"/>
                        </a:lnTo>
                        <a:lnTo>
                          <a:pt x="9" y="78"/>
                        </a:lnTo>
                        <a:lnTo>
                          <a:pt x="4" y="59"/>
                        </a:lnTo>
                        <a:lnTo>
                          <a:pt x="2" y="42"/>
                        </a:lnTo>
                        <a:lnTo>
                          <a:pt x="0" y="25"/>
                        </a:lnTo>
                        <a:lnTo>
                          <a:pt x="0" y="12"/>
                        </a:lnTo>
                        <a:lnTo>
                          <a:pt x="2" y="2"/>
                        </a:lnTo>
                        <a:lnTo>
                          <a:pt x="6" y="2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5" y="2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25" y="0"/>
                        </a:lnTo>
                        <a:lnTo>
                          <a:pt x="28" y="15"/>
                        </a:lnTo>
                        <a:lnTo>
                          <a:pt x="30" y="30"/>
                        </a:lnTo>
                        <a:lnTo>
                          <a:pt x="34" y="44"/>
                        </a:lnTo>
                        <a:lnTo>
                          <a:pt x="36" y="59"/>
                        </a:lnTo>
                        <a:lnTo>
                          <a:pt x="40" y="74"/>
                        </a:lnTo>
                        <a:lnTo>
                          <a:pt x="43" y="89"/>
                        </a:lnTo>
                        <a:lnTo>
                          <a:pt x="45" y="104"/>
                        </a:lnTo>
                        <a:lnTo>
                          <a:pt x="47" y="121"/>
                        </a:lnTo>
                        <a:lnTo>
                          <a:pt x="43" y="121"/>
                        </a:lnTo>
                        <a:lnTo>
                          <a:pt x="40" y="121"/>
                        </a:lnTo>
                        <a:lnTo>
                          <a:pt x="36" y="121"/>
                        </a:lnTo>
                        <a:lnTo>
                          <a:pt x="34" y="121"/>
                        </a:lnTo>
                        <a:lnTo>
                          <a:pt x="30" y="121"/>
                        </a:lnTo>
                        <a:lnTo>
                          <a:pt x="28" y="121"/>
                        </a:lnTo>
                        <a:lnTo>
                          <a:pt x="25" y="121"/>
                        </a:lnTo>
                        <a:lnTo>
                          <a:pt x="21" y="121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6" name="Freeform 59"/>
                  <p:cNvSpPr>
                    <a:spLocks/>
                  </p:cNvSpPr>
                  <p:nvPr/>
                </p:nvSpPr>
                <p:spPr bwMode="auto">
                  <a:xfrm>
                    <a:off x="10822" y="8487"/>
                    <a:ext cx="49" cy="108"/>
                  </a:xfrm>
                  <a:custGeom>
                    <a:avLst/>
                    <a:gdLst>
                      <a:gd name="T0" fmla="*/ 13 w 49"/>
                      <a:gd name="T1" fmla="*/ 108 h 108"/>
                      <a:gd name="T2" fmla="*/ 8 w 49"/>
                      <a:gd name="T3" fmla="*/ 83 h 108"/>
                      <a:gd name="T4" fmla="*/ 4 w 49"/>
                      <a:gd name="T5" fmla="*/ 64 h 108"/>
                      <a:gd name="T6" fmla="*/ 2 w 49"/>
                      <a:gd name="T7" fmla="*/ 49 h 108"/>
                      <a:gd name="T8" fmla="*/ 2 w 49"/>
                      <a:gd name="T9" fmla="*/ 38 h 108"/>
                      <a:gd name="T10" fmla="*/ 0 w 49"/>
                      <a:gd name="T11" fmla="*/ 30 h 108"/>
                      <a:gd name="T12" fmla="*/ 0 w 49"/>
                      <a:gd name="T13" fmla="*/ 21 h 108"/>
                      <a:gd name="T14" fmla="*/ 0 w 49"/>
                      <a:gd name="T15" fmla="*/ 13 h 108"/>
                      <a:gd name="T16" fmla="*/ 0 w 49"/>
                      <a:gd name="T17" fmla="*/ 0 h 108"/>
                      <a:gd name="T18" fmla="*/ 6 w 49"/>
                      <a:gd name="T19" fmla="*/ 4 h 108"/>
                      <a:gd name="T20" fmla="*/ 15 w 49"/>
                      <a:gd name="T21" fmla="*/ 9 h 108"/>
                      <a:gd name="T22" fmla="*/ 21 w 49"/>
                      <a:gd name="T23" fmla="*/ 15 h 108"/>
                      <a:gd name="T24" fmla="*/ 27 w 49"/>
                      <a:gd name="T25" fmla="*/ 21 h 108"/>
                      <a:gd name="T26" fmla="*/ 40 w 49"/>
                      <a:gd name="T27" fmla="*/ 38 h 108"/>
                      <a:gd name="T28" fmla="*/ 46 w 49"/>
                      <a:gd name="T29" fmla="*/ 55 h 108"/>
                      <a:gd name="T30" fmla="*/ 46 w 49"/>
                      <a:gd name="T31" fmla="*/ 64 h 108"/>
                      <a:gd name="T32" fmla="*/ 49 w 49"/>
                      <a:gd name="T33" fmla="*/ 72 h 108"/>
                      <a:gd name="T34" fmla="*/ 46 w 49"/>
                      <a:gd name="T35" fmla="*/ 81 h 108"/>
                      <a:gd name="T36" fmla="*/ 42 w 49"/>
                      <a:gd name="T37" fmla="*/ 87 h 108"/>
                      <a:gd name="T38" fmla="*/ 38 w 49"/>
                      <a:gd name="T39" fmla="*/ 93 h 108"/>
                      <a:gd name="T40" fmla="*/ 32 w 49"/>
                      <a:gd name="T41" fmla="*/ 100 h 108"/>
                      <a:gd name="T42" fmla="*/ 23 w 49"/>
                      <a:gd name="T43" fmla="*/ 104 h 108"/>
                      <a:gd name="T44" fmla="*/ 13 w 49"/>
                      <a:gd name="T45" fmla="*/ 108 h 10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9"/>
                      <a:gd name="T70" fmla="*/ 0 h 108"/>
                      <a:gd name="T71" fmla="*/ 49 w 49"/>
                      <a:gd name="T72" fmla="*/ 108 h 10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9" h="108">
                        <a:moveTo>
                          <a:pt x="13" y="108"/>
                        </a:moveTo>
                        <a:lnTo>
                          <a:pt x="8" y="83"/>
                        </a:lnTo>
                        <a:lnTo>
                          <a:pt x="4" y="64"/>
                        </a:lnTo>
                        <a:lnTo>
                          <a:pt x="2" y="49"/>
                        </a:lnTo>
                        <a:lnTo>
                          <a:pt x="2" y="38"/>
                        </a:lnTo>
                        <a:lnTo>
                          <a:pt x="0" y="30"/>
                        </a:lnTo>
                        <a:lnTo>
                          <a:pt x="0" y="21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6" y="4"/>
                        </a:lnTo>
                        <a:lnTo>
                          <a:pt x="15" y="9"/>
                        </a:lnTo>
                        <a:lnTo>
                          <a:pt x="21" y="15"/>
                        </a:lnTo>
                        <a:lnTo>
                          <a:pt x="27" y="21"/>
                        </a:lnTo>
                        <a:lnTo>
                          <a:pt x="40" y="38"/>
                        </a:lnTo>
                        <a:lnTo>
                          <a:pt x="46" y="55"/>
                        </a:lnTo>
                        <a:lnTo>
                          <a:pt x="46" y="64"/>
                        </a:lnTo>
                        <a:lnTo>
                          <a:pt x="49" y="72"/>
                        </a:lnTo>
                        <a:lnTo>
                          <a:pt x="46" y="81"/>
                        </a:lnTo>
                        <a:lnTo>
                          <a:pt x="42" y="87"/>
                        </a:lnTo>
                        <a:lnTo>
                          <a:pt x="38" y="93"/>
                        </a:lnTo>
                        <a:lnTo>
                          <a:pt x="32" y="100"/>
                        </a:lnTo>
                        <a:lnTo>
                          <a:pt x="23" y="104"/>
                        </a:lnTo>
                        <a:lnTo>
                          <a:pt x="13" y="108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7" name="Freeform 60"/>
                  <p:cNvSpPr>
                    <a:spLocks/>
                  </p:cNvSpPr>
                  <p:nvPr/>
                </p:nvSpPr>
                <p:spPr bwMode="auto">
                  <a:xfrm>
                    <a:off x="11132" y="8479"/>
                    <a:ext cx="23" cy="89"/>
                  </a:xfrm>
                  <a:custGeom>
                    <a:avLst/>
                    <a:gdLst>
                      <a:gd name="T0" fmla="*/ 15 w 23"/>
                      <a:gd name="T1" fmla="*/ 87 h 89"/>
                      <a:gd name="T2" fmla="*/ 12 w 23"/>
                      <a:gd name="T3" fmla="*/ 87 h 89"/>
                      <a:gd name="T4" fmla="*/ 10 w 23"/>
                      <a:gd name="T5" fmla="*/ 87 h 89"/>
                      <a:gd name="T6" fmla="*/ 10 w 23"/>
                      <a:gd name="T7" fmla="*/ 84 h 89"/>
                      <a:gd name="T8" fmla="*/ 8 w 23"/>
                      <a:gd name="T9" fmla="*/ 84 h 89"/>
                      <a:gd name="T10" fmla="*/ 6 w 23"/>
                      <a:gd name="T11" fmla="*/ 84 h 89"/>
                      <a:gd name="T12" fmla="*/ 4 w 23"/>
                      <a:gd name="T13" fmla="*/ 84 h 89"/>
                      <a:gd name="T14" fmla="*/ 2 w 23"/>
                      <a:gd name="T15" fmla="*/ 59 h 89"/>
                      <a:gd name="T16" fmla="*/ 2 w 23"/>
                      <a:gd name="T17" fmla="*/ 42 h 89"/>
                      <a:gd name="T18" fmla="*/ 2 w 23"/>
                      <a:gd name="T19" fmla="*/ 29 h 89"/>
                      <a:gd name="T20" fmla="*/ 0 w 23"/>
                      <a:gd name="T21" fmla="*/ 21 h 89"/>
                      <a:gd name="T22" fmla="*/ 0 w 23"/>
                      <a:gd name="T23" fmla="*/ 14 h 89"/>
                      <a:gd name="T24" fmla="*/ 0 w 23"/>
                      <a:gd name="T25" fmla="*/ 8 h 89"/>
                      <a:gd name="T26" fmla="*/ 2 w 23"/>
                      <a:gd name="T27" fmla="*/ 6 h 89"/>
                      <a:gd name="T28" fmla="*/ 2 w 23"/>
                      <a:gd name="T29" fmla="*/ 2 h 89"/>
                      <a:gd name="T30" fmla="*/ 4 w 23"/>
                      <a:gd name="T31" fmla="*/ 2 h 89"/>
                      <a:gd name="T32" fmla="*/ 6 w 23"/>
                      <a:gd name="T33" fmla="*/ 2 h 89"/>
                      <a:gd name="T34" fmla="*/ 8 w 23"/>
                      <a:gd name="T35" fmla="*/ 2 h 89"/>
                      <a:gd name="T36" fmla="*/ 10 w 23"/>
                      <a:gd name="T37" fmla="*/ 2 h 89"/>
                      <a:gd name="T38" fmla="*/ 12 w 23"/>
                      <a:gd name="T39" fmla="*/ 0 h 89"/>
                      <a:gd name="T40" fmla="*/ 17 w 23"/>
                      <a:gd name="T41" fmla="*/ 0 h 89"/>
                      <a:gd name="T42" fmla="*/ 19 w 23"/>
                      <a:gd name="T43" fmla="*/ 0 h 89"/>
                      <a:gd name="T44" fmla="*/ 21 w 23"/>
                      <a:gd name="T45" fmla="*/ 0 h 89"/>
                      <a:gd name="T46" fmla="*/ 21 w 23"/>
                      <a:gd name="T47" fmla="*/ 10 h 89"/>
                      <a:gd name="T48" fmla="*/ 21 w 23"/>
                      <a:gd name="T49" fmla="*/ 21 h 89"/>
                      <a:gd name="T50" fmla="*/ 21 w 23"/>
                      <a:gd name="T51" fmla="*/ 32 h 89"/>
                      <a:gd name="T52" fmla="*/ 21 w 23"/>
                      <a:gd name="T53" fmla="*/ 42 h 89"/>
                      <a:gd name="T54" fmla="*/ 21 w 23"/>
                      <a:gd name="T55" fmla="*/ 55 h 89"/>
                      <a:gd name="T56" fmla="*/ 23 w 23"/>
                      <a:gd name="T57" fmla="*/ 65 h 89"/>
                      <a:gd name="T58" fmla="*/ 23 w 23"/>
                      <a:gd name="T59" fmla="*/ 76 h 89"/>
                      <a:gd name="T60" fmla="*/ 23 w 23"/>
                      <a:gd name="T61" fmla="*/ 87 h 89"/>
                      <a:gd name="T62" fmla="*/ 21 w 23"/>
                      <a:gd name="T63" fmla="*/ 87 h 89"/>
                      <a:gd name="T64" fmla="*/ 21 w 23"/>
                      <a:gd name="T65" fmla="*/ 89 h 89"/>
                      <a:gd name="T66" fmla="*/ 19 w 23"/>
                      <a:gd name="T67" fmla="*/ 89 h 89"/>
                      <a:gd name="T68" fmla="*/ 17 w 23"/>
                      <a:gd name="T69" fmla="*/ 89 h 89"/>
                      <a:gd name="T70" fmla="*/ 15 w 23"/>
                      <a:gd name="T71" fmla="*/ 87 h 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"/>
                      <a:gd name="T109" fmla="*/ 0 h 89"/>
                      <a:gd name="T110" fmla="*/ 23 w 23"/>
                      <a:gd name="T111" fmla="*/ 89 h 8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" h="89">
                        <a:moveTo>
                          <a:pt x="15" y="87"/>
                        </a:moveTo>
                        <a:lnTo>
                          <a:pt x="12" y="87"/>
                        </a:lnTo>
                        <a:lnTo>
                          <a:pt x="10" y="87"/>
                        </a:lnTo>
                        <a:lnTo>
                          <a:pt x="10" y="84"/>
                        </a:lnTo>
                        <a:lnTo>
                          <a:pt x="8" y="84"/>
                        </a:lnTo>
                        <a:lnTo>
                          <a:pt x="6" y="84"/>
                        </a:lnTo>
                        <a:lnTo>
                          <a:pt x="4" y="84"/>
                        </a:lnTo>
                        <a:lnTo>
                          <a:pt x="2" y="59"/>
                        </a:lnTo>
                        <a:lnTo>
                          <a:pt x="2" y="42"/>
                        </a:lnTo>
                        <a:lnTo>
                          <a:pt x="2" y="29"/>
                        </a:lnTo>
                        <a:lnTo>
                          <a:pt x="0" y="21"/>
                        </a:lnTo>
                        <a:lnTo>
                          <a:pt x="0" y="14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1" y="10"/>
                        </a:lnTo>
                        <a:lnTo>
                          <a:pt x="21" y="21"/>
                        </a:lnTo>
                        <a:lnTo>
                          <a:pt x="21" y="32"/>
                        </a:lnTo>
                        <a:lnTo>
                          <a:pt x="21" y="42"/>
                        </a:lnTo>
                        <a:lnTo>
                          <a:pt x="21" y="55"/>
                        </a:lnTo>
                        <a:lnTo>
                          <a:pt x="23" y="65"/>
                        </a:lnTo>
                        <a:lnTo>
                          <a:pt x="23" y="76"/>
                        </a:lnTo>
                        <a:lnTo>
                          <a:pt x="23" y="87"/>
                        </a:lnTo>
                        <a:lnTo>
                          <a:pt x="21" y="87"/>
                        </a:lnTo>
                        <a:lnTo>
                          <a:pt x="21" y="89"/>
                        </a:lnTo>
                        <a:lnTo>
                          <a:pt x="19" y="89"/>
                        </a:lnTo>
                        <a:lnTo>
                          <a:pt x="17" y="89"/>
                        </a:lnTo>
                        <a:lnTo>
                          <a:pt x="15" y="87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8" name="Freeform 61"/>
                  <p:cNvSpPr>
                    <a:spLocks/>
                  </p:cNvSpPr>
                  <p:nvPr/>
                </p:nvSpPr>
                <p:spPr bwMode="auto">
                  <a:xfrm>
                    <a:off x="10406" y="8093"/>
                    <a:ext cx="187" cy="462"/>
                  </a:xfrm>
                  <a:custGeom>
                    <a:avLst/>
                    <a:gdLst>
                      <a:gd name="T0" fmla="*/ 87 w 187"/>
                      <a:gd name="T1" fmla="*/ 398 h 462"/>
                      <a:gd name="T2" fmla="*/ 78 w 187"/>
                      <a:gd name="T3" fmla="*/ 352 h 462"/>
                      <a:gd name="T4" fmla="*/ 74 w 187"/>
                      <a:gd name="T5" fmla="*/ 335 h 462"/>
                      <a:gd name="T6" fmla="*/ 30 w 187"/>
                      <a:gd name="T7" fmla="*/ 322 h 462"/>
                      <a:gd name="T8" fmla="*/ 10 w 187"/>
                      <a:gd name="T9" fmla="*/ 299 h 462"/>
                      <a:gd name="T10" fmla="*/ 6 w 187"/>
                      <a:gd name="T11" fmla="*/ 271 h 462"/>
                      <a:gd name="T12" fmla="*/ 10 w 187"/>
                      <a:gd name="T13" fmla="*/ 269 h 462"/>
                      <a:gd name="T14" fmla="*/ 19 w 187"/>
                      <a:gd name="T15" fmla="*/ 286 h 462"/>
                      <a:gd name="T16" fmla="*/ 25 w 187"/>
                      <a:gd name="T17" fmla="*/ 297 h 462"/>
                      <a:gd name="T18" fmla="*/ 38 w 187"/>
                      <a:gd name="T19" fmla="*/ 309 h 462"/>
                      <a:gd name="T20" fmla="*/ 51 w 187"/>
                      <a:gd name="T21" fmla="*/ 312 h 462"/>
                      <a:gd name="T22" fmla="*/ 64 w 187"/>
                      <a:gd name="T23" fmla="*/ 312 h 462"/>
                      <a:gd name="T24" fmla="*/ 68 w 187"/>
                      <a:gd name="T25" fmla="*/ 303 h 462"/>
                      <a:gd name="T26" fmla="*/ 64 w 187"/>
                      <a:gd name="T27" fmla="*/ 277 h 462"/>
                      <a:gd name="T28" fmla="*/ 51 w 187"/>
                      <a:gd name="T29" fmla="*/ 207 h 462"/>
                      <a:gd name="T30" fmla="*/ 19 w 187"/>
                      <a:gd name="T31" fmla="*/ 197 h 462"/>
                      <a:gd name="T32" fmla="*/ 2 w 187"/>
                      <a:gd name="T33" fmla="*/ 178 h 462"/>
                      <a:gd name="T34" fmla="*/ 2 w 187"/>
                      <a:gd name="T35" fmla="*/ 148 h 462"/>
                      <a:gd name="T36" fmla="*/ 30 w 187"/>
                      <a:gd name="T37" fmla="*/ 101 h 462"/>
                      <a:gd name="T38" fmla="*/ 28 w 187"/>
                      <a:gd name="T39" fmla="*/ 70 h 462"/>
                      <a:gd name="T40" fmla="*/ 28 w 187"/>
                      <a:gd name="T41" fmla="*/ 40 h 462"/>
                      <a:gd name="T42" fmla="*/ 30 w 187"/>
                      <a:gd name="T43" fmla="*/ 17 h 462"/>
                      <a:gd name="T44" fmla="*/ 36 w 187"/>
                      <a:gd name="T45" fmla="*/ 23 h 462"/>
                      <a:gd name="T46" fmla="*/ 42 w 187"/>
                      <a:gd name="T47" fmla="*/ 55 h 462"/>
                      <a:gd name="T48" fmla="*/ 45 w 187"/>
                      <a:gd name="T49" fmla="*/ 87 h 462"/>
                      <a:gd name="T50" fmla="*/ 59 w 187"/>
                      <a:gd name="T51" fmla="*/ 78 h 462"/>
                      <a:gd name="T52" fmla="*/ 66 w 187"/>
                      <a:gd name="T53" fmla="*/ 51 h 462"/>
                      <a:gd name="T54" fmla="*/ 66 w 187"/>
                      <a:gd name="T55" fmla="*/ 10 h 462"/>
                      <a:gd name="T56" fmla="*/ 70 w 187"/>
                      <a:gd name="T57" fmla="*/ 6 h 462"/>
                      <a:gd name="T58" fmla="*/ 72 w 187"/>
                      <a:gd name="T59" fmla="*/ 23 h 462"/>
                      <a:gd name="T60" fmla="*/ 78 w 187"/>
                      <a:gd name="T61" fmla="*/ 74 h 462"/>
                      <a:gd name="T62" fmla="*/ 97 w 187"/>
                      <a:gd name="T63" fmla="*/ 78 h 462"/>
                      <a:gd name="T64" fmla="*/ 117 w 187"/>
                      <a:gd name="T65" fmla="*/ 89 h 462"/>
                      <a:gd name="T66" fmla="*/ 119 w 187"/>
                      <a:gd name="T67" fmla="*/ 104 h 462"/>
                      <a:gd name="T68" fmla="*/ 106 w 187"/>
                      <a:gd name="T69" fmla="*/ 101 h 462"/>
                      <a:gd name="T70" fmla="*/ 91 w 187"/>
                      <a:gd name="T71" fmla="*/ 99 h 462"/>
                      <a:gd name="T72" fmla="*/ 89 w 187"/>
                      <a:gd name="T73" fmla="*/ 127 h 462"/>
                      <a:gd name="T74" fmla="*/ 93 w 187"/>
                      <a:gd name="T75" fmla="*/ 152 h 462"/>
                      <a:gd name="T76" fmla="*/ 97 w 187"/>
                      <a:gd name="T77" fmla="*/ 182 h 462"/>
                      <a:gd name="T78" fmla="*/ 153 w 187"/>
                      <a:gd name="T79" fmla="*/ 216 h 462"/>
                      <a:gd name="T80" fmla="*/ 178 w 187"/>
                      <a:gd name="T81" fmla="*/ 244 h 462"/>
                      <a:gd name="T82" fmla="*/ 187 w 187"/>
                      <a:gd name="T83" fmla="*/ 273 h 462"/>
                      <a:gd name="T84" fmla="*/ 167 w 187"/>
                      <a:gd name="T85" fmla="*/ 307 h 462"/>
                      <a:gd name="T86" fmla="*/ 136 w 187"/>
                      <a:gd name="T87" fmla="*/ 341 h 462"/>
                      <a:gd name="T88" fmla="*/ 140 w 187"/>
                      <a:gd name="T89" fmla="*/ 377 h 462"/>
                      <a:gd name="T90" fmla="*/ 144 w 187"/>
                      <a:gd name="T91" fmla="*/ 413 h 462"/>
                      <a:gd name="T92" fmla="*/ 132 w 187"/>
                      <a:gd name="T93" fmla="*/ 405 h 462"/>
                      <a:gd name="T94" fmla="*/ 121 w 187"/>
                      <a:gd name="T95" fmla="*/ 367 h 462"/>
                      <a:gd name="T96" fmla="*/ 115 w 187"/>
                      <a:gd name="T97" fmla="*/ 335 h 462"/>
                      <a:gd name="T98" fmla="*/ 106 w 187"/>
                      <a:gd name="T99" fmla="*/ 335 h 462"/>
                      <a:gd name="T100" fmla="*/ 97 w 187"/>
                      <a:gd name="T101" fmla="*/ 337 h 462"/>
                      <a:gd name="T102" fmla="*/ 95 w 187"/>
                      <a:gd name="T103" fmla="*/ 369 h 462"/>
                      <a:gd name="T104" fmla="*/ 104 w 187"/>
                      <a:gd name="T105" fmla="*/ 424 h 462"/>
                      <a:gd name="T106" fmla="*/ 106 w 187"/>
                      <a:gd name="T107" fmla="*/ 449 h 462"/>
                      <a:gd name="T108" fmla="*/ 104 w 187"/>
                      <a:gd name="T109" fmla="*/ 462 h 462"/>
                      <a:gd name="T110" fmla="*/ 100 w 187"/>
                      <a:gd name="T111" fmla="*/ 460 h 46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87"/>
                      <a:gd name="T169" fmla="*/ 0 h 462"/>
                      <a:gd name="T170" fmla="*/ 187 w 187"/>
                      <a:gd name="T171" fmla="*/ 462 h 46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87" h="462">
                        <a:moveTo>
                          <a:pt x="97" y="460"/>
                        </a:moveTo>
                        <a:lnTo>
                          <a:pt x="91" y="424"/>
                        </a:lnTo>
                        <a:lnTo>
                          <a:pt x="87" y="398"/>
                        </a:lnTo>
                        <a:lnTo>
                          <a:pt x="83" y="377"/>
                        </a:lnTo>
                        <a:lnTo>
                          <a:pt x="78" y="362"/>
                        </a:lnTo>
                        <a:lnTo>
                          <a:pt x="78" y="352"/>
                        </a:lnTo>
                        <a:lnTo>
                          <a:pt x="76" y="343"/>
                        </a:lnTo>
                        <a:lnTo>
                          <a:pt x="74" y="339"/>
                        </a:lnTo>
                        <a:lnTo>
                          <a:pt x="74" y="335"/>
                        </a:lnTo>
                        <a:lnTo>
                          <a:pt x="55" y="331"/>
                        </a:lnTo>
                        <a:lnTo>
                          <a:pt x="40" y="326"/>
                        </a:lnTo>
                        <a:lnTo>
                          <a:pt x="30" y="322"/>
                        </a:lnTo>
                        <a:lnTo>
                          <a:pt x="21" y="316"/>
                        </a:lnTo>
                        <a:lnTo>
                          <a:pt x="15" y="309"/>
                        </a:lnTo>
                        <a:lnTo>
                          <a:pt x="10" y="299"/>
                        </a:lnTo>
                        <a:lnTo>
                          <a:pt x="8" y="288"/>
                        </a:lnTo>
                        <a:lnTo>
                          <a:pt x="6" y="273"/>
                        </a:lnTo>
                        <a:lnTo>
                          <a:pt x="6" y="271"/>
                        </a:lnTo>
                        <a:lnTo>
                          <a:pt x="8" y="271"/>
                        </a:lnTo>
                        <a:lnTo>
                          <a:pt x="10" y="271"/>
                        </a:lnTo>
                        <a:lnTo>
                          <a:pt x="10" y="269"/>
                        </a:lnTo>
                        <a:lnTo>
                          <a:pt x="15" y="275"/>
                        </a:lnTo>
                        <a:lnTo>
                          <a:pt x="17" y="282"/>
                        </a:lnTo>
                        <a:lnTo>
                          <a:pt x="19" y="286"/>
                        </a:lnTo>
                        <a:lnTo>
                          <a:pt x="21" y="288"/>
                        </a:lnTo>
                        <a:lnTo>
                          <a:pt x="23" y="292"/>
                        </a:lnTo>
                        <a:lnTo>
                          <a:pt x="25" y="297"/>
                        </a:lnTo>
                        <a:lnTo>
                          <a:pt x="30" y="303"/>
                        </a:lnTo>
                        <a:lnTo>
                          <a:pt x="34" y="309"/>
                        </a:lnTo>
                        <a:lnTo>
                          <a:pt x="38" y="309"/>
                        </a:lnTo>
                        <a:lnTo>
                          <a:pt x="42" y="309"/>
                        </a:lnTo>
                        <a:lnTo>
                          <a:pt x="47" y="309"/>
                        </a:lnTo>
                        <a:lnTo>
                          <a:pt x="51" y="312"/>
                        </a:lnTo>
                        <a:lnTo>
                          <a:pt x="55" y="312"/>
                        </a:lnTo>
                        <a:lnTo>
                          <a:pt x="59" y="312"/>
                        </a:lnTo>
                        <a:lnTo>
                          <a:pt x="64" y="312"/>
                        </a:lnTo>
                        <a:lnTo>
                          <a:pt x="66" y="314"/>
                        </a:lnTo>
                        <a:lnTo>
                          <a:pt x="68" y="307"/>
                        </a:lnTo>
                        <a:lnTo>
                          <a:pt x="68" y="303"/>
                        </a:lnTo>
                        <a:lnTo>
                          <a:pt x="66" y="297"/>
                        </a:lnTo>
                        <a:lnTo>
                          <a:pt x="66" y="288"/>
                        </a:lnTo>
                        <a:lnTo>
                          <a:pt x="64" y="277"/>
                        </a:lnTo>
                        <a:lnTo>
                          <a:pt x="59" y="261"/>
                        </a:lnTo>
                        <a:lnTo>
                          <a:pt x="55" y="237"/>
                        </a:lnTo>
                        <a:lnTo>
                          <a:pt x="51" y="207"/>
                        </a:lnTo>
                        <a:lnTo>
                          <a:pt x="38" y="205"/>
                        </a:lnTo>
                        <a:lnTo>
                          <a:pt x="28" y="201"/>
                        </a:lnTo>
                        <a:lnTo>
                          <a:pt x="19" y="197"/>
                        </a:lnTo>
                        <a:lnTo>
                          <a:pt x="13" y="191"/>
                        </a:lnTo>
                        <a:lnTo>
                          <a:pt x="6" y="184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3"/>
                        </a:lnTo>
                        <a:lnTo>
                          <a:pt x="2" y="148"/>
                        </a:lnTo>
                        <a:lnTo>
                          <a:pt x="6" y="131"/>
                        </a:lnTo>
                        <a:lnTo>
                          <a:pt x="17" y="116"/>
                        </a:lnTo>
                        <a:lnTo>
                          <a:pt x="30" y="101"/>
                        </a:lnTo>
                        <a:lnTo>
                          <a:pt x="28" y="91"/>
                        </a:lnTo>
                        <a:lnTo>
                          <a:pt x="28" y="80"/>
                        </a:lnTo>
                        <a:lnTo>
                          <a:pt x="28" y="70"/>
                        </a:lnTo>
                        <a:lnTo>
                          <a:pt x="28" y="59"/>
                        </a:lnTo>
                        <a:lnTo>
                          <a:pt x="28" y="51"/>
                        </a:lnTo>
                        <a:lnTo>
                          <a:pt x="28" y="40"/>
                        </a:lnTo>
                        <a:lnTo>
                          <a:pt x="25" y="30"/>
                        </a:lnTo>
                        <a:lnTo>
                          <a:pt x="25" y="19"/>
                        </a:lnTo>
                        <a:lnTo>
                          <a:pt x="30" y="17"/>
                        </a:lnTo>
                        <a:lnTo>
                          <a:pt x="32" y="17"/>
                        </a:lnTo>
                        <a:lnTo>
                          <a:pt x="34" y="19"/>
                        </a:lnTo>
                        <a:lnTo>
                          <a:pt x="36" y="23"/>
                        </a:lnTo>
                        <a:lnTo>
                          <a:pt x="38" y="32"/>
                        </a:lnTo>
                        <a:lnTo>
                          <a:pt x="40" y="42"/>
                        </a:lnTo>
                        <a:lnTo>
                          <a:pt x="42" y="55"/>
                        </a:lnTo>
                        <a:lnTo>
                          <a:pt x="42" y="68"/>
                        </a:lnTo>
                        <a:lnTo>
                          <a:pt x="45" y="78"/>
                        </a:lnTo>
                        <a:lnTo>
                          <a:pt x="45" y="87"/>
                        </a:lnTo>
                        <a:lnTo>
                          <a:pt x="51" y="85"/>
                        </a:lnTo>
                        <a:lnTo>
                          <a:pt x="55" y="80"/>
                        </a:lnTo>
                        <a:lnTo>
                          <a:pt x="59" y="78"/>
                        </a:lnTo>
                        <a:lnTo>
                          <a:pt x="61" y="74"/>
                        </a:lnTo>
                        <a:lnTo>
                          <a:pt x="66" y="63"/>
                        </a:lnTo>
                        <a:lnTo>
                          <a:pt x="66" y="51"/>
                        </a:lnTo>
                        <a:lnTo>
                          <a:pt x="66" y="36"/>
                        </a:lnTo>
                        <a:lnTo>
                          <a:pt x="66" y="23"/>
                        </a:lnTo>
                        <a:lnTo>
                          <a:pt x="66" y="10"/>
                        </a:lnTo>
                        <a:lnTo>
                          <a:pt x="66" y="0"/>
                        </a:lnTo>
                        <a:lnTo>
                          <a:pt x="68" y="2"/>
                        </a:lnTo>
                        <a:lnTo>
                          <a:pt x="70" y="6"/>
                        </a:lnTo>
                        <a:lnTo>
                          <a:pt x="70" y="10"/>
                        </a:lnTo>
                        <a:lnTo>
                          <a:pt x="72" y="15"/>
                        </a:lnTo>
                        <a:lnTo>
                          <a:pt x="72" y="23"/>
                        </a:lnTo>
                        <a:lnTo>
                          <a:pt x="74" y="36"/>
                        </a:lnTo>
                        <a:lnTo>
                          <a:pt x="76" y="53"/>
                        </a:lnTo>
                        <a:lnTo>
                          <a:pt x="78" y="74"/>
                        </a:lnTo>
                        <a:lnTo>
                          <a:pt x="85" y="74"/>
                        </a:lnTo>
                        <a:lnTo>
                          <a:pt x="91" y="76"/>
                        </a:lnTo>
                        <a:lnTo>
                          <a:pt x="97" y="78"/>
                        </a:lnTo>
                        <a:lnTo>
                          <a:pt x="104" y="80"/>
                        </a:lnTo>
                        <a:lnTo>
                          <a:pt x="110" y="85"/>
                        </a:lnTo>
                        <a:lnTo>
                          <a:pt x="117" y="89"/>
                        </a:lnTo>
                        <a:lnTo>
                          <a:pt x="121" y="97"/>
                        </a:lnTo>
                        <a:lnTo>
                          <a:pt x="125" y="106"/>
                        </a:lnTo>
                        <a:lnTo>
                          <a:pt x="119" y="104"/>
                        </a:lnTo>
                        <a:lnTo>
                          <a:pt x="115" y="104"/>
                        </a:lnTo>
                        <a:lnTo>
                          <a:pt x="110" y="101"/>
                        </a:lnTo>
                        <a:lnTo>
                          <a:pt x="106" y="101"/>
                        </a:lnTo>
                        <a:lnTo>
                          <a:pt x="100" y="101"/>
                        </a:lnTo>
                        <a:lnTo>
                          <a:pt x="95" y="99"/>
                        </a:lnTo>
                        <a:lnTo>
                          <a:pt x="91" y="99"/>
                        </a:lnTo>
                        <a:lnTo>
                          <a:pt x="87" y="97"/>
                        </a:lnTo>
                        <a:lnTo>
                          <a:pt x="87" y="114"/>
                        </a:lnTo>
                        <a:lnTo>
                          <a:pt x="89" y="127"/>
                        </a:lnTo>
                        <a:lnTo>
                          <a:pt x="89" y="138"/>
                        </a:lnTo>
                        <a:lnTo>
                          <a:pt x="91" y="146"/>
                        </a:lnTo>
                        <a:lnTo>
                          <a:pt x="93" y="152"/>
                        </a:lnTo>
                        <a:lnTo>
                          <a:pt x="93" y="161"/>
                        </a:lnTo>
                        <a:lnTo>
                          <a:pt x="95" y="171"/>
                        </a:lnTo>
                        <a:lnTo>
                          <a:pt x="97" y="182"/>
                        </a:lnTo>
                        <a:lnTo>
                          <a:pt x="121" y="195"/>
                        </a:lnTo>
                        <a:lnTo>
                          <a:pt x="142" y="210"/>
                        </a:lnTo>
                        <a:lnTo>
                          <a:pt x="153" y="216"/>
                        </a:lnTo>
                        <a:lnTo>
                          <a:pt x="163" y="225"/>
                        </a:lnTo>
                        <a:lnTo>
                          <a:pt x="172" y="233"/>
                        </a:lnTo>
                        <a:lnTo>
                          <a:pt x="178" y="244"/>
                        </a:lnTo>
                        <a:lnTo>
                          <a:pt x="185" y="252"/>
                        </a:lnTo>
                        <a:lnTo>
                          <a:pt x="187" y="263"/>
                        </a:lnTo>
                        <a:lnTo>
                          <a:pt x="187" y="273"/>
                        </a:lnTo>
                        <a:lnTo>
                          <a:pt x="183" y="284"/>
                        </a:lnTo>
                        <a:lnTo>
                          <a:pt x="176" y="294"/>
                        </a:lnTo>
                        <a:lnTo>
                          <a:pt x="167" y="307"/>
                        </a:lnTo>
                        <a:lnTo>
                          <a:pt x="153" y="318"/>
                        </a:lnTo>
                        <a:lnTo>
                          <a:pt x="134" y="331"/>
                        </a:lnTo>
                        <a:lnTo>
                          <a:pt x="136" y="341"/>
                        </a:lnTo>
                        <a:lnTo>
                          <a:pt x="136" y="354"/>
                        </a:lnTo>
                        <a:lnTo>
                          <a:pt x="138" y="364"/>
                        </a:lnTo>
                        <a:lnTo>
                          <a:pt x="140" y="377"/>
                        </a:lnTo>
                        <a:lnTo>
                          <a:pt x="142" y="388"/>
                        </a:lnTo>
                        <a:lnTo>
                          <a:pt x="144" y="400"/>
                        </a:lnTo>
                        <a:lnTo>
                          <a:pt x="144" y="413"/>
                        </a:lnTo>
                        <a:lnTo>
                          <a:pt x="144" y="428"/>
                        </a:lnTo>
                        <a:lnTo>
                          <a:pt x="138" y="418"/>
                        </a:lnTo>
                        <a:lnTo>
                          <a:pt x="132" y="405"/>
                        </a:lnTo>
                        <a:lnTo>
                          <a:pt x="127" y="392"/>
                        </a:lnTo>
                        <a:lnTo>
                          <a:pt x="125" y="379"/>
                        </a:lnTo>
                        <a:lnTo>
                          <a:pt x="121" y="367"/>
                        </a:lnTo>
                        <a:lnTo>
                          <a:pt x="119" y="354"/>
                        </a:lnTo>
                        <a:lnTo>
                          <a:pt x="117" y="343"/>
                        </a:lnTo>
                        <a:lnTo>
                          <a:pt x="115" y="335"/>
                        </a:lnTo>
                        <a:lnTo>
                          <a:pt x="112" y="335"/>
                        </a:lnTo>
                        <a:lnTo>
                          <a:pt x="108" y="335"/>
                        </a:lnTo>
                        <a:lnTo>
                          <a:pt x="106" y="335"/>
                        </a:lnTo>
                        <a:lnTo>
                          <a:pt x="102" y="335"/>
                        </a:lnTo>
                        <a:lnTo>
                          <a:pt x="100" y="337"/>
                        </a:lnTo>
                        <a:lnTo>
                          <a:pt x="97" y="337"/>
                        </a:lnTo>
                        <a:lnTo>
                          <a:pt x="93" y="337"/>
                        </a:lnTo>
                        <a:lnTo>
                          <a:pt x="91" y="337"/>
                        </a:lnTo>
                        <a:lnTo>
                          <a:pt x="95" y="369"/>
                        </a:lnTo>
                        <a:lnTo>
                          <a:pt x="100" y="392"/>
                        </a:lnTo>
                        <a:lnTo>
                          <a:pt x="102" y="409"/>
                        </a:lnTo>
                        <a:lnTo>
                          <a:pt x="104" y="424"/>
                        </a:lnTo>
                        <a:lnTo>
                          <a:pt x="106" y="432"/>
                        </a:lnTo>
                        <a:lnTo>
                          <a:pt x="106" y="441"/>
                        </a:lnTo>
                        <a:lnTo>
                          <a:pt x="106" y="449"/>
                        </a:lnTo>
                        <a:lnTo>
                          <a:pt x="106" y="460"/>
                        </a:lnTo>
                        <a:lnTo>
                          <a:pt x="104" y="460"/>
                        </a:lnTo>
                        <a:lnTo>
                          <a:pt x="104" y="462"/>
                        </a:lnTo>
                        <a:lnTo>
                          <a:pt x="102" y="462"/>
                        </a:lnTo>
                        <a:lnTo>
                          <a:pt x="100" y="462"/>
                        </a:lnTo>
                        <a:lnTo>
                          <a:pt x="100" y="460"/>
                        </a:lnTo>
                        <a:lnTo>
                          <a:pt x="97" y="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09" name="Freeform 62"/>
                  <p:cNvSpPr>
                    <a:spLocks/>
                  </p:cNvSpPr>
                  <p:nvPr/>
                </p:nvSpPr>
                <p:spPr bwMode="auto">
                  <a:xfrm>
                    <a:off x="11091" y="8500"/>
                    <a:ext cx="28" cy="53"/>
                  </a:xfrm>
                  <a:custGeom>
                    <a:avLst/>
                    <a:gdLst>
                      <a:gd name="T0" fmla="*/ 17 w 28"/>
                      <a:gd name="T1" fmla="*/ 51 h 53"/>
                      <a:gd name="T2" fmla="*/ 15 w 28"/>
                      <a:gd name="T3" fmla="*/ 51 h 53"/>
                      <a:gd name="T4" fmla="*/ 13 w 28"/>
                      <a:gd name="T5" fmla="*/ 49 h 53"/>
                      <a:gd name="T6" fmla="*/ 11 w 28"/>
                      <a:gd name="T7" fmla="*/ 49 h 53"/>
                      <a:gd name="T8" fmla="*/ 9 w 28"/>
                      <a:gd name="T9" fmla="*/ 47 h 53"/>
                      <a:gd name="T10" fmla="*/ 7 w 28"/>
                      <a:gd name="T11" fmla="*/ 47 h 53"/>
                      <a:gd name="T12" fmla="*/ 5 w 28"/>
                      <a:gd name="T13" fmla="*/ 47 h 53"/>
                      <a:gd name="T14" fmla="*/ 2 w 28"/>
                      <a:gd name="T15" fmla="*/ 44 h 53"/>
                      <a:gd name="T16" fmla="*/ 0 w 28"/>
                      <a:gd name="T17" fmla="*/ 44 h 53"/>
                      <a:gd name="T18" fmla="*/ 0 w 28"/>
                      <a:gd name="T19" fmla="*/ 34 h 53"/>
                      <a:gd name="T20" fmla="*/ 2 w 28"/>
                      <a:gd name="T21" fmla="*/ 25 h 53"/>
                      <a:gd name="T22" fmla="*/ 2 w 28"/>
                      <a:gd name="T23" fmla="*/ 19 h 53"/>
                      <a:gd name="T24" fmla="*/ 5 w 28"/>
                      <a:gd name="T25" fmla="*/ 15 h 53"/>
                      <a:gd name="T26" fmla="*/ 9 w 28"/>
                      <a:gd name="T27" fmla="*/ 13 h 53"/>
                      <a:gd name="T28" fmla="*/ 13 w 28"/>
                      <a:gd name="T29" fmla="*/ 8 h 53"/>
                      <a:gd name="T30" fmla="*/ 20 w 28"/>
                      <a:gd name="T31" fmla="*/ 4 h 53"/>
                      <a:gd name="T32" fmla="*/ 28 w 28"/>
                      <a:gd name="T33" fmla="*/ 0 h 53"/>
                      <a:gd name="T34" fmla="*/ 28 w 28"/>
                      <a:gd name="T35" fmla="*/ 11 h 53"/>
                      <a:gd name="T36" fmla="*/ 28 w 28"/>
                      <a:gd name="T37" fmla="*/ 21 h 53"/>
                      <a:gd name="T38" fmla="*/ 28 w 28"/>
                      <a:gd name="T39" fmla="*/ 32 h 53"/>
                      <a:gd name="T40" fmla="*/ 26 w 28"/>
                      <a:gd name="T41" fmla="*/ 38 h 53"/>
                      <a:gd name="T42" fmla="*/ 26 w 28"/>
                      <a:gd name="T43" fmla="*/ 47 h 53"/>
                      <a:gd name="T44" fmla="*/ 24 w 28"/>
                      <a:gd name="T45" fmla="*/ 51 h 53"/>
                      <a:gd name="T46" fmla="*/ 22 w 28"/>
                      <a:gd name="T47" fmla="*/ 53 h 53"/>
                      <a:gd name="T48" fmla="*/ 17 w 28"/>
                      <a:gd name="T49" fmla="*/ 51 h 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"/>
                      <a:gd name="T76" fmla="*/ 0 h 53"/>
                      <a:gd name="T77" fmla="*/ 28 w 28"/>
                      <a:gd name="T78" fmla="*/ 53 h 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" h="53">
                        <a:moveTo>
                          <a:pt x="17" y="51"/>
                        </a:moveTo>
                        <a:lnTo>
                          <a:pt x="15" y="51"/>
                        </a:lnTo>
                        <a:lnTo>
                          <a:pt x="13" y="49"/>
                        </a:lnTo>
                        <a:lnTo>
                          <a:pt x="11" y="49"/>
                        </a:lnTo>
                        <a:lnTo>
                          <a:pt x="9" y="47"/>
                        </a:lnTo>
                        <a:lnTo>
                          <a:pt x="7" y="47"/>
                        </a:lnTo>
                        <a:lnTo>
                          <a:pt x="5" y="47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lnTo>
                          <a:pt x="0" y="34"/>
                        </a:lnTo>
                        <a:lnTo>
                          <a:pt x="2" y="25"/>
                        </a:lnTo>
                        <a:lnTo>
                          <a:pt x="2" y="19"/>
                        </a:lnTo>
                        <a:lnTo>
                          <a:pt x="5" y="15"/>
                        </a:lnTo>
                        <a:lnTo>
                          <a:pt x="9" y="13"/>
                        </a:lnTo>
                        <a:lnTo>
                          <a:pt x="13" y="8"/>
                        </a:lnTo>
                        <a:lnTo>
                          <a:pt x="20" y="4"/>
                        </a:lnTo>
                        <a:lnTo>
                          <a:pt x="28" y="0"/>
                        </a:lnTo>
                        <a:lnTo>
                          <a:pt x="28" y="11"/>
                        </a:lnTo>
                        <a:lnTo>
                          <a:pt x="28" y="21"/>
                        </a:lnTo>
                        <a:lnTo>
                          <a:pt x="28" y="32"/>
                        </a:lnTo>
                        <a:lnTo>
                          <a:pt x="26" y="38"/>
                        </a:lnTo>
                        <a:lnTo>
                          <a:pt x="26" y="47"/>
                        </a:lnTo>
                        <a:lnTo>
                          <a:pt x="24" y="51"/>
                        </a:lnTo>
                        <a:lnTo>
                          <a:pt x="22" y="53"/>
                        </a:lnTo>
                        <a:lnTo>
                          <a:pt x="17" y="51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0" name="Freeform 63"/>
                  <p:cNvSpPr>
                    <a:spLocks/>
                  </p:cNvSpPr>
                  <p:nvPr/>
                </p:nvSpPr>
                <p:spPr bwMode="auto">
                  <a:xfrm>
                    <a:off x="11991" y="5582"/>
                    <a:ext cx="1547" cy="2894"/>
                  </a:xfrm>
                  <a:custGeom>
                    <a:avLst/>
                    <a:gdLst>
                      <a:gd name="T0" fmla="*/ 718 w 1547"/>
                      <a:gd name="T1" fmla="*/ 2693 h 2894"/>
                      <a:gd name="T2" fmla="*/ 943 w 1547"/>
                      <a:gd name="T3" fmla="*/ 2481 h 2894"/>
                      <a:gd name="T4" fmla="*/ 847 w 1547"/>
                      <a:gd name="T5" fmla="*/ 2572 h 2894"/>
                      <a:gd name="T6" fmla="*/ 565 w 1547"/>
                      <a:gd name="T7" fmla="*/ 2663 h 2894"/>
                      <a:gd name="T8" fmla="*/ 272 w 1547"/>
                      <a:gd name="T9" fmla="*/ 2456 h 2894"/>
                      <a:gd name="T10" fmla="*/ 181 w 1547"/>
                      <a:gd name="T11" fmla="*/ 1962 h 2894"/>
                      <a:gd name="T12" fmla="*/ 236 w 1547"/>
                      <a:gd name="T13" fmla="*/ 1979 h 2894"/>
                      <a:gd name="T14" fmla="*/ 323 w 1547"/>
                      <a:gd name="T15" fmla="*/ 2025 h 2894"/>
                      <a:gd name="T16" fmla="*/ 272 w 1547"/>
                      <a:gd name="T17" fmla="*/ 1966 h 2894"/>
                      <a:gd name="T18" fmla="*/ 244 w 1547"/>
                      <a:gd name="T19" fmla="*/ 1940 h 2894"/>
                      <a:gd name="T20" fmla="*/ 219 w 1547"/>
                      <a:gd name="T21" fmla="*/ 1951 h 2894"/>
                      <a:gd name="T22" fmla="*/ 202 w 1547"/>
                      <a:gd name="T23" fmla="*/ 1894 h 2894"/>
                      <a:gd name="T24" fmla="*/ 91 w 1547"/>
                      <a:gd name="T25" fmla="*/ 1841 h 2894"/>
                      <a:gd name="T26" fmla="*/ 157 w 1547"/>
                      <a:gd name="T27" fmla="*/ 1680 h 2894"/>
                      <a:gd name="T28" fmla="*/ 316 w 1547"/>
                      <a:gd name="T29" fmla="*/ 1781 h 2894"/>
                      <a:gd name="T30" fmla="*/ 327 w 1547"/>
                      <a:gd name="T31" fmla="*/ 1748 h 2894"/>
                      <a:gd name="T32" fmla="*/ 259 w 1547"/>
                      <a:gd name="T33" fmla="*/ 1699 h 2894"/>
                      <a:gd name="T34" fmla="*/ 255 w 1547"/>
                      <a:gd name="T35" fmla="*/ 1520 h 2894"/>
                      <a:gd name="T36" fmla="*/ 121 w 1547"/>
                      <a:gd name="T37" fmla="*/ 1457 h 2894"/>
                      <a:gd name="T38" fmla="*/ 21 w 1547"/>
                      <a:gd name="T39" fmla="*/ 1196 h 2894"/>
                      <a:gd name="T40" fmla="*/ 363 w 1547"/>
                      <a:gd name="T41" fmla="*/ 923 h 2894"/>
                      <a:gd name="T42" fmla="*/ 446 w 1547"/>
                      <a:gd name="T43" fmla="*/ 1022 h 2894"/>
                      <a:gd name="T44" fmla="*/ 696 w 1547"/>
                      <a:gd name="T45" fmla="*/ 1177 h 2894"/>
                      <a:gd name="T46" fmla="*/ 611 w 1547"/>
                      <a:gd name="T47" fmla="*/ 1147 h 2894"/>
                      <a:gd name="T48" fmla="*/ 707 w 1547"/>
                      <a:gd name="T49" fmla="*/ 1111 h 2894"/>
                      <a:gd name="T50" fmla="*/ 569 w 1547"/>
                      <a:gd name="T51" fmla="*/ 1094 h 2894"/>
                      <a:gd name="T52" fmla="*/ 690 w 1547"/>
                      <a:gd name="T53" fmla="*/ 1022 h 2894"/>
                      <a:gd name="T54" fmla="*/ 711 w 1547"/>
                      <a:gd name="T55" fmla="*/ 937 h 2894"/>
                      <a:gd name="T56" fmla="*/ 768 w 1547"/>
                      <a:gd name="T57" fmla="*/ 823 h 2894"/>
                      <a:gd name="T58" fmla="*/ 565 w 1547"/>
                      <a:gd name="T59" fmla="*/ 560 h 2894"/>
                      <a:gd name="T60" fmla="*/ 527 w 1547"/>
                      <a:gd name="T61" fmla="*/ 469 h 2894"/>
                      <a:gd name="T62" fmla="*/ 465 w 1547"/>
                      <a:gd name="T63" fmla="*/ 605 h 2894"/>
                      <a:gd name="T64" fmla="*/ 450 w 1547"/>
                      <a:gd name="T65" fmla="*/ 537 h 2894"/>
                      <a:gd name="T66" fmla="*/ 308 w 1547"/>
                      <a:gd name="T67" fmla="*/ 696 h 2894"/>
                      <a:gd name="T68" fmla="*/ 503 w 1547"/>
                      <a:gd name="T69" fmla="*/ 367 h 2894"/>
                      <a:gd name="T70" fmla="*/ 828 w 1547"/>
                      <a:gd name="T71" fmla="*/ 437 h 2894"/>
                      <a:gd name="T72" fmla="*/ 1068 w 1547"/>
                      <a:gd name="T73" fmla="*/ 588 h 2894"/>
                      <a:gd name="T74" fmla="*/ 1119 w 1547"/>
                      <a:gd name="T75" fmla="*/ 371 h 2894"/>
                      <a:gd name="T76" fmla="*/ 762 w 1547"/>
                      <a:gd name="T77" fmla="*/ 159 h 2894"/>
                      <a:gd name="T78" fmla="*/ 815 w 1547"/>
                      <a:gd name="T79" fmla="*/ 21 h 2894"/>
                      <a:gd name="T80" fmla="*/ 1098 w 1547"/>
                      <a:gd name="T81" fmla="*/ 79 h 2894"/>
                      <a:gd name="T82" fmla="*/ 1127 w 1547"/>
                      <a:gd name="T83" fmla="*/ 236 h 2894"/>
                      <a:gd name="T84" fmla="*/ 1236 w 1547"/>
                      <a:gd name="T85" fmla="*/ 303 h 2894"/>
                      <a:gd name="T86" fmla="*/ 1297 w 1547"/>
                      <a:gd name="T87" fmla="*/ 393 h 2894"/>
                      <a:gd name="T88" fmla="*/ 1288 w 1547"/>
                      <a:gd name="T89" fmla="*/ 532 h 2894"/>
                      <a:gd name="T90" fmla="*/ 1225 w 1547"/>
                      <a:gd name="T91" fmla="*/ 628 h 2894"/>
                      <a:gd name="T92" fmla="*/ 1227 w 1547"/>
                      <a:gd name="T93" fmla="*/ 660 h 2894"/>
                      <a:gd name="T94" fmla="*/ 1078 w 1547"/>
                      <a:gd name="T95" fmla="*/ 783 h 2894"/>
                      <a:gd name="T96" fmla="*/ 1004 w 1547"/>
                      <a:gd name="T97" fmla="*/ 914 h 2894"/>
                      <a:gd name="T98" fmla="*/ 1044 w 1547"/>
                      <a:gd name="T99" fmla="*/ 967 h 2894"/>
                      <a:gd name="T100" fmla="*/ 1123 w 1547"/>
                      <a:gd name="T101" fmla="*/ 976 h 2894"/>
                      <a:gd name="T102" fmla="*/ 1121 w 1547"/>
                      <a:gd name="T103" fmla="*/ 1022 h 2894"/>
                      <a:gd name="T104" fmla="*/ 1142 w 1547"/>
                      <a:gd name="T105" fmla="*/ 1039 h 2894"/>
                      <a:gd name="T106" fmla="*/ 1329 w 1547"/>
                      <a:gd name="T107" fmla="*/ 887 h 2894"/>
                      <a:gd name="T108" fmla="*/ 1541 w 1547"/>
                      <a:gd name="T109" fmla="*/ 1077 h 2894"/>
                      <a:gd name="T110" fmla="*/ 1477 w 1547"/>
                      <a:gd name="T111" fmla="*/ 1442 h 2894"/>
                      <a:gd name="T112" fmla="*/ 1195 w 1547"/>
                      <a:gd name="T113" fmla="*/ 1618 h 2894"/>
                      <a:gd name="T114" fmla="*/ 1036 w 1547"/>
                      <a:gd name="T115" fmla="*/ 1705 h 2894"/>
                      <a:gd name="T116" fmla="*/ 1091 w 1547"/>
                      <a:gd name="T117" fmla="*/ 1654 h 2894"/>
                      <a:gd name="T118" fmla="*/ 1129 w 1547"/>
                      <a:gd name="T119" fmla="*/ 1828 h 2894"/>
                      <a:gd name="T120" fmla="*/ 894 w 1547"/>
                      <a:gd name="T121" fmla="*/ 2687 h 289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547"/>
                      <a:gd name="T184" fmla="*/ 0 h 2894"/>
                      <a:gd name="T185" fmla="*/ 1547 w 1547"/>
                      <a:gd name="T186" fmla="*/ 2894 h 289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547" h="2894">
                        <a:moveTo>
                          <a:pt x="607" y="2894"/>
                        </a:moveTo>
                        <a:lnTo>
                          <a:pt x="601" y="2869"/>
                        </a:lnTo>
                        <a:lnTo>
                          <a:pt x="597" y="2844"/>
                        </a:lnTo>
                        <a:lnTo>
                          <a:pt x="590" y="2820"/>
                        </a:lnTo>
                        <a:lnTo>
                          <a:pt x="586" y="2797"/>
                        </a:lnTo>
                        <a:lnTo>
                          <a:pt x="580" y="2774"/>
                        </a:lnTo>
                        <a:lnTo>
                          <a:pt x="578" y="2750"/>
                        </a:lnTo>
                        <a:lnTo>
                          <a:pt x="573" y="2727"/>
                        </a:lnTo>
                        <a:lnTo>
                          <a:pt x="573" y="2704"/>
                        </a:lnTo>
                        <a:lnTo>
                          <a:pt x="624" y="2702"/>
                        </a:lnTo>
                        <a:lnTo>
                          <a:pt x="673" y="2699"/>
                        </a:lnTo>
                        <a:lnTo>
                          <a:pt x="696" y="2697"/>
                        </a:lnTo>
                        <a:lnTo>
                          <a:pt x="718" y="2693"/>
                        </a:lnTo>
                        <a:lnTo>
                          <a:pt x="739" y="2689"/>
                        </a:lnTo>
                        <a:lnTo>
                          <a:pt x="760" y="2682"/>
                        </a:lnTo>
                        <a:lnTo>
                          <a:pt x="779" y="2674"/>
                        </a:lnTo>
                        <a:lnTo>
                          <a:pt x="798" y="2666"/>
                        </a:lnTo>
                        <a:lnTo>
                          <a:pt x="817" y="2655"/>
                        </a:lnTo>
                        <a:lnTo>
                          <a:pt x="836" y="2642"/>
                        </a:lnTo>
                        <a:lnTo>
                          <a:pt x="854" y="2627"/>
                        </a:lnTo>
                        <a:lnTo>
                          <a:pt x="873" y="2610"/>
                        </a:lnTo>
                        <a:lnTo>
                          <a:pt x="889" y="2589"/>
                        </a:lnTo>
                        <a:lnTo>
                          <a:pt x="909" y="2568"/>
                        </a:lnTo>
                        <a:lnTo>
                          <a:pt x="915" y="2547"/>
                        </a:lnTo>
                        <a:lnTo>
                          <a:pt x="928" y="2517"/>
                        </a:lnTo>
                        <a:lnTo>
                          <a:pt x="943" y="2481"/>
                        </a:lnTo>
                        <a:lnTo>
                          <a:pt x="957" y="2443"/>
                        </a:lnTo>
                        <a:lnTo>
                          <a:pt x="970" y="2405"/>
                        </a:lnTo>
                        <a:lnTo>
                          <a:pt x="983" y="2371"/>
                        </a:lnTo>
                        <a:lnTo>
                          <a:pt x="989" y="2345"/>
                        </a:lnTo>
                        <a:lnTo>
                          <a:pt x="991" y="2329"/>
                        </a:lnTo>
                        <a:lnTo>
                          <a:pt x="966" y="2364"/>
                        </a:lnTo>
                        <a:lnTo>
                          <a:pt x="945" y="2398"/>
                        </a:lnTo>
                        <a:lnTo>
                          <a:pt x="925" y="2432"/>
                        </a:lnTo>
                        <a:lnTo>
                          <a:pt x="909" y="2464"/>
                        </a:lnTo>
                        <a:lnTo>
                          <a:pt x="894" y="2494"/>
                        </a:lnTo>
                        <a:lnTo>
                          <a:pt x="879" y="2521"/>
                        </a:lnTo>
                        <a:lnTo>
                          <a:pt x="862" y="2549"/>
                        </a:lnTo>
                        <a:lnTo>
                          <a:pt x="847" y="2572"/>
                        </a:lnTo>
                        <a:lnTo>
                          <a:pt x="828" y="2593"/>
                        </a:lnTo>
                        <a:lnTo>
                          <a:pt x="809" y="2612"/>
                        </a:lnTo>
                        <a:lnTo>
                          <a:pt x="798" y="2621"/>
                        </a:lnTo>
                        <a:lnTo>
                          <a:pt x="786" y="2630"/>
                        </a:lnTo>
                        <a:lnTo>
                          <a:pt x="773" y="2636"/>
                        </a:lnTo>
                        <a:lnTo>
                          <a:pt x="758" y="2644"/>
                        </a:lnTo>
                        <a:lnTo>
                          <a:pt x="743" y="2649"/>
                        </a:lnTo>
                        <a:lnTo>
                          <a:pt x="726" y="2655"/>
                        </a:lnTo>
                        <a:lnTo>
                          <a:pt x="709" y="2659"/>
                        </a:lnTo>
                        <a:lnTo>
                          <a:pt x="690" y="2663"/>
                        </a:lnTo>
                        <a:lnTo>
                          <a:pt x="648" y="2668"/>
                        </a:lnTo>
                        <a:lnTo>
                          <a:pt x="599" y="2670"/>
                        </a:lnTo>
                        <a:lnTo>
                          <a:pt x="565" y="2663"/>
                        </a:lnTo>
                        <a:lnTo>
                          <a:pt x="533" y="2655"/>
                        </a:lnTo>
                        <a:lnTo>
                          <a:pt x="503" y="2647"/>
                        </a:lnTo>
                        <a:lnTo>
                          <a:pt x="473" y="2636"/>
                        </a:lnTo>
                        <a:lnTo>
                          <a:pt x="448" y="2623"/>
                        </a:lnTo>
                        <a:lnTo>
                          <a:pt x="423" y="2610"/>
                        </a:lnTo>
                        <a:lnTo>
                          <a:pt x="399" y="2596"/>
                        </a:lnTo>
                        <a:lnTo>
                          <a:pt x="376" y="2579"/>
                        </a:lnTo>
                        <a:lnTo>
                          <a:pt x="357" y="2562"/>
                        </a:lnTo>
                        <a:lnTo>
                          <a:pt x="338" y="2543"/>
                        </a:lnTo>
                        <a:lnTo>
                          <a:pt x="318" y="2521"/>
                        </a:lnTo>
                        <a:lnTo>
                          <a:pt x="302" y="2500"/>
                        </a:lnTo>
                        <a:lnTo>
                          <a:pt x="287" y="2479"/>
                        </a:lnTo>
                        <a:lnTo>
                          <a:pt x="272" y="2456"/>
                        </a:lnTo>
                        <a:lnTo>
                          <a:pt x="259" y="2432"/>
                        </a:lnTo>
                        <a:lnTo>
                          <a:pt x="246" y="2407"/>
                        </a:lnTo>
                        <a:lnTo>
                          <a:pt x="225" y="2356"/>
                        </a:lnTo>
                        <a:lnTo>
                          <a:pt x="208" y="2301"/>
                        </a:lnTo>
                        <a:lnTo>
                          <a:pt x="193" y="2246"/>
                        </a:lnTo>
                        <a:lnTo>
                          <a:pt x="181" y="2188"/>
                        </a:lnTo>
                        <a:lnTo>
                          <a:pt x="172" y="2131"/>
                        </a:lnTo>
                        <a:lnTo>
                          <a:pt x="164" y="2074"/>
                        </a:lnTo>
                        <a:lnTo>
                          <a:pt x="157" y="2014"/>
                        </a:lnTo>
                        <a:lnTo>
                          <a:pt x="153" y="1960"/>
                        </a:lnTo>
                        <a:lnTo>
                          <a:pt x="161" y="1960"/>
                        </a:lnTo>
                        <a:lnTo>
                          <a:pt x="172" y="1960"/>
                        </a:lnTo>
                        <a:lnTo>
                          <a:pt x="181" y="1962"/>
                        </a:lnTo>
                        <a:lnTo>
                          <a:pt x="189" y="1962"/>
                        </a:lnTo>
                        <a:lnTo>
                          <a:pt x="200" y="1962"/>
                        </a:lnTo>
                        <a:lnTo>
                          <a:pt x="208" y="1964"/>
                        </a:lnTo>
                        <a:lnTo>
                          <a:pt x="217" y="1964"/>
                        </a:lnTo>
                        <a:lnTo>
                          <a:pt x="227" y="1966"/>
                        </a:lnTo>
                        <a:lnTo>
                          <a:pt x="227" y="1968"/>
                        </a:lnTo>
                        <a:lnTo>
                          <a:pt x="227" y="1970"/>
                        </a:lnTo>
                        <a:lnTo>
                          <a:pt x="229" y="1972"/>
                        </a:lnTo>
                        <a:lnTo>
                          <a:pt x="229" y="1974"/>
                        </a:lnTo>
                        <a:lnTo>
                          <a:pt x="232" y="1976"/>
                        </a:lnTo>
                        <a:lnTo>
                          <a:pt x="232" y="1979"/>
                        </a:lnTo>
                        <a:lnTo>
                          <a:pt x="234" y="1979"/>
                        </a:lnTo>
                        <a:lnTo>
                          <a:pt x="236" y="1979"/>
                        </a:lnTo>
                        <a:lnTo>
                          <a:pt x="240" y="1979"/>
                        </a:lnTo>
                        <a:lnTo>
                          <a:pt x="242" y="1981"/>
                        </a:lnTo>
                        <a:lnTo>
                          <a:pt x="244" y="1981"/>
                        </a:lnTo>
                        <a:lnTo>
                          <a:pt x="246" y="1981"/>
                        </a:lnTo>
                        <a:lnTo>
                          <a:pt x="251" y="1983"/>
                        </a:lnTo>
                        <a:lnTo>
                          <a:pt x="253" y="1983"/>
                        </a:lnTo>
                        <a:lnTo>
                          <a:pt x="257" y="1991"/>
                        </a:lnTo>
                        <a:lnTo>
                          <a:pt x="263" y="2000"/>
                        </a:lnTo>
                        <a:lnTo>
                          <a:pt x="272" y="2008"/>
                        </a:lnTo>
                        <a:lnTo>
                          <a:pt x="283" y="2014"/>
                        </a:lnTo>
                        <a:lnTo>
                          <a:pt x="295" y="2021"/>
                        </a:lnTo>
                        <a:lnTo>
                          <a:pt x="308" y="2023"/>
                        </a:lnTo>
                        <a:lnTo>
                          <a:pt x="323" y="2025"/>
                        </a:lnTo>
                        <a:lnTo>
                          <a:pt x="338" y="2025"/>
                        </a:lnTo>
                        <a:lnTo>
                          <a:pt x="338" y="2023"/>
                        </a:lnTo>
                        <a:lnTo>
                          <a:pt x="336" y="2021"/>
                        </a:lnTo>
                        <a:lnTo>
                          <a:pt x="336" y="2019"/>
                        </a:lnTo>
                        <a:lnTo>
                          <a:pt x="336" y="2017"/>
                        </a:lnTo>
                        <a:lnTo>
                          <a:pt x="336" y="2014"/>
                        </a:lnTo>
                        <a:lnTo>
                          <a:pt x="321" y="2008"/>
                        </a:lnTo>
                        <a:lnTo>
                          <a:pt x="308" y="2002"/>
                        </a:lnTo>
                        <a:lnTo>
                          <a:pt x="297" y="1995"/>
                        </a:lnTo>
                        <a:lnTo>
                          <a:pt x="291" y="1991"/>
                        </a:lnTo>
                        <a:lnTo>
                          <a:pt x="285" y="1983"/>
                        </a:lnTo>
                        <a:lnTo>
                          <a:pt x="278" y="1976"/>
                        </a:lnTo>
                        <a:lnTo>
                          <a:pt x="272" y="1966"/>
                        </a:lnTo>
                        <a:lnTo>
                          <a:pt x="268" y="1955"/>
                        </a:lnTo>
                        <a:lnTo>
                          <a:pt x="266" y="1955"/>
                        </a:lnTo>
                        <a:lnTo>
                          <a:pt x="263" y="1955"/>
                        </a:lnTo>
                        <a:lnTo>
                          <a:pt x="259" y="1955"/>
                        </a:lnTo>
                        <a:lnTo>
                          <a:pt x="257" y="1955"/>
                        </a:lnTo>
                        <a:lnTo>
                          <a:pt x="255" y="1955"/>
                        </a:lnTo>
                        <a:lnTo>
                          <a:pt x="253" y="1955"/>
                        </a:lnTo>
                        <a:lnTo>
                          <a:pt x="251" y="1955"/>
                        </a:lnTo>
                        <a:lnTo>
                          <a:pt x="248" y="1955"/>
                        </a:lnTo>
                        <a:lnTo>
                          <a:pt x="248" y="1953"/>
                        </a:lnTo>
                        <a:lnTo>
                          <a:pt x="246" y="1949"/>
                        </a:lnTo>
                        <a:lnTo>
                          <a:pt x="244" y="1945"/>
                        </a:lnTo>
                        <a:lnTo>
                          <a:pt x="244" y="1940"/>
                        </a:lnTo>
                        <a:lnTo>
                          <a:pt x="242" y="1938"/>
                        </a:lnTo>
                        <a:lnTo>
                          <a:pt x="242" y="1934"/>
                        </a:lnTo>
                        <a:lnTo>
                          <a:pt x="240" y="1930"/>
                        </a:lnTo>
                        <a:lnTo>
                          <a:pt x="240" y="1928"/>
                        </a:lnTo>
                        <a:lnTo>
                          <a:pt x="236" y="1930"/>
                        </a:lnTo>
                        <a:lnTo>
                          <a:pt x="234" y="1932"/>
                        </a:lnTo>
                        <a:lnTo>
                          <a:pt x="232" y="1936"/>
                        </a:lnTo>
                        <a:lnTo>
                          <a:pt x="229" y="1938"/>
                        </a:lnTo>
                        <a:lnTo>
                          <a:pt x="227" y="1943"/>
                        </a:lnTo>
                        <a:lnTo>
                          <a:pt x="225" y="1945"/>
                        </a:lnTo>
                        <a:lnTo>
                          <a:pt x="223" y="1949"/>
                        </a:lnTo>
                        <a:lnTo>
                          <a:pt x="221" y="1951"/>
                        </a:lnTo>
                        <a:lnTo>
                          <a:pt x="219" y="1951"/>
                        </a:lnTo>
                        <a:lnTo>
                          <a:pt x="217" y="1951"/>
                        </a:lnTo>
                        <a:lnTo>
                          <a:pt x="217" y="1949"/>
                        </a:lnTo>
                        <a:lnTo>
                          <a:pt x="215" y="1949"/>
                        </a:lnTo>
                        <a:lnTo>
                          <a:pt x="215" y="1943"/>
                        </a:lnTo>
                        <a:lnTo>
                          <a:pt x="215" y="1936"/>
                        </a:lnTo>
                        <a:lnTo>
                          <a:pt x="215" y="1928"/>
                        </a:lnTo>
                        <a:lnTo>
                          <a:pt x="215" y="1921"/>
                        </a:lnTo>
                        <a:lnTo>
                          <a:pt x="212" y="1915"/>
                        </a:lnTo>
                        <a:lnTo>
                          <a:pt x="212" y="1908"/>
                        </a:lnTo>
                        <a:lnTo>
                          <a:pt x="212" y="1900"/>
                        </a:lnTo>
                        <a:lnTo>
                          <a:pt x="212" y="1894"/>
                        </a:lnTo>
                        <a:lnTo>
                          <a:pt x="206" y="1892"/>
                        </a:lnTo>
                        <a:lnTo>
                          <a:pt x="202" y="1894"/>
                        </a:lnTo>
                        <a:lnTo>
                          <a:pt x="200" y="1898"/>
                        </a:lnTo>
                        <a:lnTo>
                          <a:pt x="200" y="1904"/>
                        </a:lnTo>
                        <a:lnTo>
                          <a:pt x="198" y="1911"/>
                        </a:lnTo>
                        <a:lnTo>
                          <a:pt x="198" y="1919"/>
                        </a:lnTo>
                        <a:lnTo>
                          <a:pt x="196" y="1925"/>
                        </a:lnTo>
                        <a:lnTo>
                          <a:pt x="191" y="1930"/>
                        </a:lnTo>
                        <a:lnTo>
                          <a:pt x="172" y="1923"/>
                        </a:lnTo>
                        <a:lnTo>
                          <a:pt x="153" y="1915"/>
                        </a:lnTo>
                        <a:lnTo>
                          <a:pt x="138" y="1904"/>
                        </a:lnTo>
                        <a:lnTo>
                          <a:pt x="123" y="1889"/>
                        </a:lnTo>
                        <a:lnTo>
                          <a:pt x="111" y="1875"/>
                        </a:lnTo>
                        <a:lnTo>
                          <a:pt x="100" y="1858"/>
                        </a:lnTo>
                        <a:lnTo>
                          <a:pt x="91" y="1841"/>
                        </a:lnTo>
                        <a:lnTo>
                          <a:pt x="85" y="1822"/>
                        </a:lnTo>
                        <a:lnTo>
                          <a:pt x="79" y="1802"/>
                        </a:lnTo>
                        <a:lnTo>
                          <a:pt x="77" y="1781"/>
                        </a:lnTo>
                        <a:lnTo>
                          <a:pt x="74" y="1762"/>
                        </a:lnTo>
                        <a:lnTo>
                          <a:pt x="77" y="1743"/>
                        </a:lnTo>
                        <a:lnTo>
                          <a:pt x="79" y="1722"/>
                        </a:lnTo>
                        <a:lnTo>
                          <a:pt x="83" y="1705"/>
                        </a:lnTo>
                        <a:lnTo>
                          <a:pt x="89" y="1686"/>
                        </a:lnTo>
                        <a:lnTo>
                          <a:pt x="98" y="1669"/>
                        </a:lnTo>
                        <a:lnTo>
                          <a:pt x="113" y="1669"/>
                        </a:lnTo>
                        <a:lnTo>
                          <a:pt x="130" y="1671"/>
                        </a:lnTo>
                        <a:lnTo>
                          <a:pt x="145" y="1675"/>
                        </a:lnTo>
                        <a:lnTo>
                          <a:pt x="157" y="1680"/>
                        </a:lnTo>
                        <a:lnTo>
                          <a:pt x="185" y="1694"/>
                        </a:lnTo>
                        <a:lnTo>
                          <a:pt x="210" y="1711"/>
                        </a:lnTo>
                        <a:lnTo>
                          <a:pt x="236" y="1728"/>
                        </a:lnTo>
                        <a:lnTo>
                          <a:pt x="261" y="1745"/>
                        </a:lnTo>
                        <a:lnTo>
                          <a:pt x="274" y="1752"/>
                        </a:lnTo>
                        <a:lnTo>
                          <a:pt x="287" y="1758"/>
                        </a:lnTo>
                        <a:lnTo>
                          <a:pt x="299" y="1762"/>
                        </a:lnTo>
                        <a:lnTo>
                          <a:pt x="314" y="1764"/>
                        </a:lnTo>
                        <a:lnTo>
                          <a:pt x="314" y="1769"/>
                        </a:lnTo>
                        <a:lnTo>
                          <a:pt x="314" y="1771"/>
                        </a:lnTo>
                        <a:lnTo>
                          <a:pt x="314" y="1775"/>
                        </a:lnTo>
                        <a:lnTo>
                          <a:pt x="314" y="1779"/>
                        </a:lnTo>
                        <a:lnTo>
                          <a:pt x="316" y="1781"/>
                        </a:lnTo>
                        <a:lnTo>
                          <a:pt x="316" y="1786"/>
                        </a:lnTo>
                        <a:lnTo>
                          <a:pt x="316" y="1788"/>
                        </a:lnTo>
                        <a:lnTo>
                          <a:pt x="318" y="1792"/>
                        </a:lnTo>
                        <a:lnTo>
                          <a:pt x="321" y="1792"/>
                        </a:lnTo>
                        <a:lnTo>
                          <a:pt x="323" y="1792"/>
                        </a:lnTo>
                        <a:lnTo>
                          <a:pt x="325" y="1792"/>
                        </a:lnTo>
                        <a:lnTo>
                          <a:pt x="327" y="1792"/>
                        </a:lnTo>
                        <a:lnTo>
                          <a:pt x="329" y="1786"/>
                        </a:lnTo>
                        <a:lnTo>
                          <a:pt x="331" y="1777"/>
                        </a:lnTo>
                        <a:lnTo>
                          <a:pt x="331" y="1771"/>
                        </a:lnTo>
                        <a:lnTo>
                          <a:pt x="329" y="1762"/>
                        </a:lnTo>
                        <a:lnTo>
                          <a:pt x="329" y="1754"/>
                        </a:lnTo>
                        <a:lnTo>
                          <a:pt x="327" y="1748"/>
                        </a:lnTo>
                        <a:lnTo>
                          <a:pt x="327" y="1743"/>
                        </a:lnTo>
                        <a:lnTo>
                          <a:pt x="327" y="1739"/>
                        </a:lnTo>
                        <a:lnTo>
                          <a:pt x="323" y="1745"/>
                        </a:lnTo>
                        <a:lnTo>
                          <a:pt x="323" y="1750"/>
                        </a:lnTo>
                        <a:lnTo>
                          <a:pt x="321" y="1752"/>
                        </a:lnTo>
                        <a:lnTo>
                          <a:pt x="318" y="1754"/>
                        </a:lnTo>
                        <a:lnTo>
                          <a:pt x="318" y="1756"/>
                        </a:lnTo>
                        <a:lnTo>
                          <a:pt x="316" y="1756"/>
                        </a:lnTo>
                        <a:lnTo>
                          <a:pt x="314" y="1758"/>
                        </a:lnTo>
                        <a:lnTo>
                          <a:pt x="302" y="1741"/>
                        </a:lnTo>
                        <a:lnTo>
                          <a:pt x="287" y="1726"/>
                        </a:lnTo>
                        <a:lnTo>
                          <a:pt x="274" y="1711"/>
                        </a:lnTo>
                        <a:lnTo>
                          <a:pt x="259" y="1699"/>
                        </a:lnTo>
                        <a:lnTo>
                          <a:pt x="244" y="1688"/>
                        </a:lnTo>
                        <a:lnTo>
                          <a:pt x="227" y="1677"/>
                        </a:lnTo>
                        <a:lnTo>
                          <a:pt x="212" y="1669"/>
                        </a:lnTo>
                        <a:lnTo>
                          <a:pt x="196" y="1663"/>
                        </a:lnTo>
                        <a:lnTo>
                          <a:pt x="198" y="1648"/>
                        </a:lnTo>
                        <a:lnTo>
                          <a:pt x="202" y="1631"/>
                        </a:lnTo>
                        <a:lnTo>
                          <a:pt x="208" y="1612"/>
                        </a:lnTo>
                        <a:lnTo>
                          <a:pt x="217" y="1590"/>
                        </a:lnTo>
                        <a:lnTo>
                          <a:pt x="223" y="1571"/>
                        </a:lnTo>
                        <a:lnTo>
                          <a:pt x="232" y="1552"/>
                        </a:lnTo>
                        <a:lnTo>
                          <a:pt x="238" y="1536"/>
                        </a:lnTo>
                        <a:lnTo>
                          <a:pt x="242" y="1523"/>
                        </a:lnTo>
                        <a:lnTo>
                          <a:pt x="255" y="1520"/>
                        </a:lnTo>
                        <a:lnTo>
                          <a:pt x="266" y="1518"/>
                        </a:lnTo>
                        <a:lnTo>
                          <a:pt x="278" y="1516"/>
                        </a:lnTo>
                        <a:lnTo>
                          <a:pt x="291" y="1512"/>
                        </a:lnTo>
                        <a:lnTo>
                          <a:pt x="302" y="1506"/>
                        </a:lnTo>
                        <a:lnTo>
                          <a:pt x="310" y="1499"/>
                        </a:lnTo>
                        <a:lnTo>
                          <a:pt x="316" y="1491"/>
                        </a:lnTo>
                        <a:lnTo>
                          <a:pt x="321" y="1478"/>
                        </a:lnTo>
                        <a:lnTo>
                          <a:pt x="266" y="1478"/>
                        </a:lnTo>
                        <a:lnTo>
                          <a:pt x="215" y="1476"/>
                        </a:lnTo>
                        <a:lnTo>
                          <a:pt x="189" y="1474"/>
                        </a:lnTo>
                        <a:lnTo>
                          <a:pt x="166" y="1470"/>
                        </a:lnTo>
                        <a:lnTo>
                          <a:pt x="142" y="1465"/>
                        </a:lnTo>
                        <a:lnTo>
                          <a:pt x="121" y="1457"/>
                        </a:lnTo>
                        <a:lnTo>
                          <a:pt x="100" y="1449"/>
                        </a:lnTo>
                        <a:lnTo>
                          <a:pt x="81" y="1438"/>
                        </a:lnTo>
                        <a:lnTo>
                          <a:pt x="64" y="1425"/>
                        </a:lnTo>
                        <a:lnTo>
                          <a:pt x="47" y="1408"/>
                        </a:lnTo>
                        <a:lnTo>
                          <a:pt x="32" y="1391"/>
                        </a:lnTo>
                        <a:lnTo>
                          <a:pt x="19" y="1368"/>
                        </a:lnTo>
                        <a:lnTo>
                          <a:pt x="9" y="1343"/>
                        </a:lnTo>
                        <a:lnTo>
                          <a:pt x="0" y="1313"/>
                        </a:lnTo>
                        <a:lnTo>
                          <a:pt x="0" y="1285"/>
                        </a:lnTo>
                        <a:lnTo>
                          <a:pt x="2" y="1260"/>
                        </a:lnTo>
                        <a:lnTo>
                          <a:pt x="7" y="1236"/>
                        </a:lnTo>
                        <a:lnTo>
                          <a:pt x="13" y="1215"/>
                        </a:lnTo>
                        <a:lnTo>
                          <a:pt x="21" y="1196"/>
                        </a:lnTo>
                        <a:lnTo>
                          <a:pt x="32" y="1177"/>
                        </a:lnTo>
                        <a:lnTo>
                          <a:pt x="47" y="1158"/>
                        </a:lnTo>
                        <a:lnTo>
                          <a:pt x="64" y="1137"/>
                        </a:lnTo>
                        <a:lnTo>
                          <a:pt x="102" y="1109"/>
                        </a:lnTo>
                        <a:lnTo>
                          <a:pt x="140" y="1084"/>
                        </a:lnTo>
                        <a:lnTo>
                          <a:pt x="179" y="1060"/>
                        </a:lnTo>
                        <a:lnTo>
                          <a:pt x="219" y="1037"/>
                        </a:lnTo>
                        <a:lnTo>
                          <a:pt x="255" y="1014"/>
                        </a:lnTo>
                        <a:lnTo>
                          <a:pt x="293" y="986"/>
                        </a:lnTo>
                        <a:lnTo>
                          <a:pt x="310" y="971"/>
                        </a:lnTo>
                        <a:lnTo>
                          <a:pt x="329" y="957"/>
                        </a:lnTo>
                        <a:lnTo>
                          <a:pt x="346" y="939"/>
                        </a:lnTo>
                        <a:lnTo>
                          <a:pt x="363" y="923"/>
                        </a:lnTo>
                        <a:lnTo>
                          <a:pt x="365" y="916"/>
                        </a:lnTo>
                        <a:lnTo>
                          <a:pt x="365" y="908"/>
                        </a:lnTo>
                        <a:lnTo>
                          <a:pt x="367" y="901"/>
                        </a:lnTo>
                        <a:lnTo>
                          <a:pt x="372" y="897"/>
                        </a:lnTo>
                        <a:lnTo>
                          <a:pt x="374" y="891"/>
                        </a:lnTo>
                        <a:lnTo>
                          <a:pt x="378" y="889"/>
                        </a:lnTo>
                        <a:lnTo>
                          <a:pt x="384" y="887"/>
                        </a:lnTo>
                        <a:lnTo>
                          <a:pt x="393" y="889"/>
                        </a:lnTo>
                        <a:lnTo>
                          <a:pt x="399" y="912"/>
                        </a:lnTo>
                        <a:lnTo>
                          <a:pt x="406" y="939"/>
                        </a:lnTo>
                        <a:lnTo>
                          <a:pt x="416" y="967"/>
                        </a:lnTo>
                        <a:lnTo>
                          <a:pt x="431" y="995"/>
                        </a:lnTo>
                        <a:lnTo>
                          <a:pt x="446" y="1022"/>
                        </a:lnTo>
                        <a:lnTo>
                          <a:pt x="463" y="1050"/>
                        </a:lnTo>
                        <a:lnTo>
                          <a:pt x="484" y="1077"/>
                        </a:lnTo>
                        <a:lnTo>
                          <a:pt x="505" y="1101"/>
                        </a:lnTo>
                        <a:lnTo>
                          <a:pt x="529" y="1124"/>
                        </a:lnTo>
                        <a:lnTo>
                          <a:pt x="554" y="1143"/>
                        </a:lnTo>
                        <a:lnTo>
                          <a:pt x="580" y="1158"/>
                        </a:lnTo>
                        <a:lnTo>
                          <a:pt x="607" y="1171"/>
                        </a:lnTo>
                        <a:lnTo>
                          <a:pt x="622" y="1175"/>
                        </a:lnTo>
                        <a:lnTo>
                          <a:pt x="637" y="1179"/>
                        </a:lnTo>
                        <a:lnTo>
                          <a:pt x="652" y="1181"/>
                        </a:lnTo>
                        <a:lnTo>
                          <a:pt x="667" y="1181"/>
                        </a:lnTo>
                        <a:lnTo>
                          <a:pt x="681" y="1179"/>
                        </a:lnTo>
                        <a:lnTo>
                          <a:pt x="696" y="1177"/>
                        </a:lnTo>
                        <a:lnTo>
                          <a:pt x="713" y="1175"/>
                        </a:lnTo>
                        <a:lnTo>
                          <a:pt x="728" y="1169"/>
                        </a:lnTo>
                        <a:lnTo>
                          <a:pt x="728" y="1166"/>
                        </a:lnTo>
                        <a:lnTo>
                          <a:pt x="728" y="1164"/>
                        </a:lnTo>
                        <a:lnTo>
                          <a:pt x="728" y="1162"/>
                        </a:lnTo>
                        <a:lnTo>
                          <a:pt x="730" y="1160"/>
                        </a:lnTo>
                        <a:lnTo>
                          <a:pt x="730" y="1158"/>
                        </a:lnTo>
                        <a:lnTo>
                          <a:pt x="707" y="1160"/>
                        </a:lnTo>
                        <a:lnTo>
                          <a:pt x="684" y="1158"/>
                        </a:lnTo>
                        <a:lnTo>
                          <a:pt x="665" y="1158"/>
                        </a:lnTo>
                        <a:lnTo>
                          <a:pt x="645" y="1156"/>
                        </a:lnTo>
                        <a:lnTo>
                          <a:pt x="629" y="1154"/>
                        </a:lnTo>
                        <a:lnTo>
                          <a:pt x="611" y="1147"/>
                        </a:lnTo>
                        <a:lnTo>
                          <a:pt x="592" y="1141"/>
                        </a:lnTo>
                        <a:lnTo>
                          <a:pt x="575" y="1130"/>
                        </a:lnTo>
                        <a:lnTo>
                          <a:pt x="586" y="1130"/>
                        </a:lnTo>
                        <a:lnTo>
                          <a:pt x="603" y="1130"/>
                        </a:lnTo>
                        <a:lnTo>
                          <a:pt x="622" y="1132"/>
                        </a:lnTo>
                        <a:lnTo>
                          <a:pt x="643" y="1132"/>
                        </a:lnTo>
                        <a:lnTo>
                          <a:pt x="662" y="1130"/>
                        </a:lnTo>
                        <a:lnTo>
                          <a:pt x="681" y="1128"/>
                        </a:lnTo>
                        <a:lnTo>
                          <a:pt x="690" y="1126"/>
                        </a:lnTo>
                        <a:lnTo>
                          <a:pt x="698" y="1122"/>
                        </a:lnTo>
                        <a:lnTo>
                          <a:pt x="703" y="1118"/>
                        </a:lnTo>
                        <a:lnTo>
                          <a:pt x="707" y="1113"/>
                        </a:lnTo>
                        <a:lnTo>
                          <a:pt x="707" y="1111"/>
                        </a:lnTo>
                        <a:lnTo>
                          <a:pt x="705" y="1109"/>
                        </a:lnTo>
                        <a:lnTo>
                          <a:pt x="686" y="1111"/>
                        </a:lnTo>
                        <a:lnTo>
                          <a:pt x="669" y="1111"/>
                        </a:lnTo>
                        <a:lnTo>
                          <a:pt x="652" y="1111"/>
                        </a:lnTo>
                        <a:lnTo>
                          <a:pt x="635" y="1111"/>
                        </a:lnTo>
                        <a:lnTo>
                          <a:pt x="618" y="1109"/>
                        </a:lnTo>
                        <a:lnTo>
                          <a:pt x="603" y="1107"/>
                        </a:lnTo>
                        <a:lnTo>
                          <a:pt x="588" y="1105"/>
                        </a:lnTo>
                        <a:lnTo>
                          <a:pt x="573" y="1101"/>
                        </a:lnTo>
                        <a:lnTo>
                          <a:pt x="571" y="1099"/>
                        </a:lnTo>
                        <a:lnTo>
                          <a:pt x="571" y="1096"/>
                        </a:lnTo>
                        <a:lnTo>
                          <a:pt x="571" y="1094"/>
                        </a:lnTo>
                        <a:lnTo>
                          <a:pt x="569" y="1094"/>
                        </a:lnTo>
                        <a:lnTo>
                          <a:pt x="569" y="1092"/>
                        </a:lnTo>
                        <a:lnTo>
                          <a:pt x="594" y="1088"/>
                        </a:lnTo>
                        <a:lnTo>
                          <a:pt x="616" y="1084"/>
                        </a:lnTo>
                        <a:lnTo>
                          <a:pt x="637" y="1077"/>
                        </a:lnTo>
                        <a:lnTo>
                          <a:pt x="656" y="1069"/>
                        </a:lnTo>
                        <a:lnTo>
                          <a:pt x="675" y="1058"/>
                        </a:lnTo>
                        <a:lnTo>
                          <a:pt x="692" y="1044"/>
                        </a:lnTo>
                        <a:lnTo>
                          <a:pt x="709" y="1026"/>
                        </a:lnTo>
                        <a:lnTo>
                          <a:pt x="726" y="1007"/>
                        </a:lnTo>
                        <a:lnTo>
                          <a:pt x="718" y="1007"/>
                        </a:lnTo>
                        <a:lnTo>
                          <a:pt x="707" y="1012"/>
                        </a:lnTo>
                        <a:lnTo>
                          <a:pt x="698" y="1016"/>
                        </a:lnTo>
                        <a:lnTo>
                          <a:pt x="690" y="1022"/>
                        </a:lnTo>
                        <a:lnTo>
                          <a:pt x="679" y="1029"/>
                        </a:lnTo>
                        <a:lnTo>
                          <a:pt x="671" y="1035"/>
                        </a:lnTo>
                        <a:lnTo>
                          <a:pt x="665" y="1041"/>
                        </a:lnTo>
                        <a:lnTo>
                          <a:pt x="656" y="1048"/>
                        </a:lnTo>
                        <a:lnTo>
                          <a:pt x="654" y="1048"/>
                        </a:lnTo>
                        <a:lnTo>
                          <a:pt x="652" y="1046"/>
                        </a:lnTo>
                        <a:lnTo>
                          <a:pt x="650" y="1046"/>
                        </a:lnTo>
                        <a:lnTo>
                          <a:pt x="648" y="1044"/>
                        </a:lnTo>
                        <a:lnTo>
                          <a:pt x="648" y="1041"/>
                        </a:lnTo>
                        <a:lnTo>
                          <a:pt x="669" y="1016"/>
                        </a:lnTo>
                        <a:lnTo>
                          <a:pt x="686" y="990"/>
                        </a:lnTo>
                        <a:lnTo>
                          <a:pt x="700" y="965"/>
                        </a:lnTo>
                        <a:lnTo>
                          <a:pt x="711" y="937"/>
                        </a:lnTo>
                        <a:lnTo>
                          <a:pt x="718" y="910"/>
                        </a:lnTo>
                        <a:lnTo>
                          <a:pt x="722" y="880"/>
                        </a:lnTo>
                        <a:lnTo>
                          <a:pt x="724" y="851"/>
                        </a:lnTo>
                        <a:lnTo>
                          <a:pt x="724" y="817"/>
                        </a:lnTo>
                        <a:lnTo>
                          <a:pt x="728" y="819"/>
                        </a:lnTo>
                        <a:lnTo>
                          <a:pt x="735" y="821"/>
                        </a:lnTo>
                        <a:lnTo>
                          <a:pt x="739" y="825"/>
                        </a:lnTo>
                        <a:lnTo>
                          <a:pt x="745" y="827"/>
                        </a:lnTo>
                        <a:lnTo>
                          <a:pt x="754" y="829"/>
                        </a:lnTo>
                        <a:lnTo>
                          <a:pt x="760" y="831"/>
                        </a:lnTo>
                        <a:lnTo>
                          <a:pt x="768" y="831"/>
                        </a:lnTo>
                        <a:lnTo>
                          <a:pt x="775" y="829"/>
                        </a:lnTo>
                        <a:lnTo>
                          <a:pt x="768" y="823"/>
                        </a:lnTo>
                        <a:lnTo>
                          <a:pt x="760" y="817"/>
                        </a:lnTo>
                        <a:lnTo>
                          <a:pt x="751" y="810"/>
                        </a:lnTo>
                        <a:lnTo>
                          <a:pt x="741" y="802"/>
                        </a:lnTo>
                        <a:lnTo>
                          <a:pt x="728" y="791"/>
                        </a:lnTo>
                        <a:lnTo>
                          <a:pt x="713" y="778"/>
                        </a:lnTo>
                        <a:lnTo>
                          <a:pt x="692" y="762"/>
                        </a:lnTo>
                        <a:lnTo>
                          <a:pt x="669" y="740"/>
                        </a:lnTo>
                        <a:lnTo>
                          <a:pt x="641" y="708"/>
                        </a:lnTo>
                        <a:lnTo>
                          <a:pt x="618" y="679"/>
                        </a:lnTo>
                        <a:lnTo>
                          <a:pt x="601" y="649"/>
                        </a:lnTo>
                        <a:lnTo>
                          <a:pt x="586" y="621"/>
                        </a:lnTo>
                        <a:lnTo>
                          <a:pt x="573" y="592"/>
                        </a:lnTo>
                        <a:lnTo>
                          <a:pt x="565" y="560"/>
                        </a:lnTo>
                        <a:lnTo>
                          <a:pt x="556" y="528"/>
                        </a:lnTo>
                        <a:lnTo>
                          <a:pt x="548" y="492"/>
                        </a:lnTo>
                        <a:lnTo>
                          <a:pt x="546" y="488"/>
                        </a:lnTo>
                        <a:lnTo>
                          <a:pt x="543" y="486"/>
                        </a:lnTo>
                        <a:lnTo>
                          <a:pt x="543" y="484"/>
                        </a:lnTo>
                        <a:lnTo>
                          <a:pt x="541" y="479"/>
                        </a:lnTo>
                        <a:lnTo>
                          <a:pt x="539" y="477"/>
                        </a:lnTo>
                        <a:lnTo>
                          <a:pt x="537" y="475"/>
                        </a:lnTo>
                        <a:lnTo>
                          <a:pt x="535" y="473"/>
                        </a:lnTo>
                        <a:lnTo>
                          <a:pt x="533" y="469"/>
                        </a:lnTo>
                        <a:lnTo>
                          <a:pt x="531" y="469"/>
                        </a:lnTo>
                        <a:lnTo>
                          <a:pt x="529" y="469"/>
                        </a:lnTo>
                        <a:lnTo>
                          <a:pt x="527" y="469"/>
                        </a:lnTo>
                        <a:lnTo>
                          <a:pt x="524" y="469"/>
                        </a:lnTo>
                        <a:lnTo>
                          <a:pt x="522" y="469"/>
                        </a:lnTo>
                        <a:lnTo>
                          <a:pt x="520" y="469"/>
                        </a:lnTo>
                        <a:lnTo>
                          <a:pt x="518" y="469"/>
                        </a:lnTo>
                        <a:lnTo>
                          <a:pt x="516" y="494"/>
                        </a:lnTo>
                        <a:lnTo>
                          <a:pt x="512" y="513"/>
                        </a:lnTo>
                        <a:lnTo>
                          <a:pt x="510" y="528"/>
                        </a:lnTo>
                        <a:lnTo>
                          <a:pt x="505" y="541"/>
                        </a:lnTo>
                        <a:lnTo>
                          <a:pt x="499" y="554"/>
                        </a:lnTo>
                        <a:lnTo>
                          <a:pt x="493" y="569"/>
                        </a:lnTo>
                        <a:lnTo>
                          <a:pt x="480" y="585"/>
                        </a:lnTo>
                        <a:lnTo>
                          <a:pt x="467" y="605"/>
                        </a:lnTo>
                        <a:lnTo>
                          <a:pt x="465" y="605"/>
                        </a:lnTo>
                        <a:lnTo>
                          <a:pt x="463" y="605"/>
                        </a:lnTo>
                        <a:lnTo>
                          <a:pt x="461" y="605"/>
                        </a:lnTo>
                        <a:lnTo>
                          <a:pt x="459" y="605"/>
                        </a:lnTo>
                        <a:lnTo>
                          <a:pt x="456" y="605"/>
                        </a:lnTo>
                        <a:lnTo>
                          <a:pt x="454" y="605"/>
                        </a:lnTo>
                        <a:lnTo>
                          <a:pt x="452" y="607"/>
                        </a:lnTo>
                        <a:lnTo>
                          <a:pt x="444" y="594"/>
                        </a:lnTo>
                        <a:lnTo>
                          <a:pt x="440" y="585"/>
                        </a:lnTo>
                        <a:lnTo>
                          <a:pt x="440" y="575"/>
                        </a:lnTo>
                        <a:lnTo>
                          <a:pt x="440" y="566"/>
                        </a:lnTo>
                        <a:lnTo>
                          <a:pt x="444" y="556"/>
                        </a:lnTo>
                        <a:lnTo>
                          <a:pt x="448" y="547"/>
                        </a:lnTo>
                        <a:lnTo>
                          <a:pt x="450" y="537"/>
                        </a:lnTo>
                        <a:lnTo>
                          <a:pt x="452" y="528"/>
                        </a:lnTo>
                        <a:lnTo>
                          <a:pt x="446" y="528"/>
                        </a:lnTo>
                        <a:lnTo>
                          <a:pt x="437" y="534"/>
                        </a:lnTo>
                        <a:lnTo>
                          <a:pt x="429" y="541"/>
                        </a:lnTo>
                        <a:lnTo>
                          <a:pt x="421" y="552"/>
                        </a:lnTo>
                        <a:lnTo>
                          <a:pt x="401" y="577"/>
                        </a:lnTo>
                        <a:lnTo>
                          <a:pt x="380" y="607"/>
                        </a:lnTo>
                        <a:lnTo>
                          <a:pt x="361" y="636"/>
                        </a:lnTo>
                        <a:lnTo>
                          <a:pt x="342" y="668"/>
                        </a:lnTo>
                        <a:lnTo>
                          <a:pt x="325" y="694"/>
                        </a:lnTo>
                        <a:lnTo>
                          <a:pt x="310" y="711"/>
                        </a:lnTo>
                        <a:lnTo>
                          <a:pt x="308" y="706"/>
                        </a:lnTo>
                        <a:lnTo>
                          <a:pt x="308" y="696"/>
                        </a:lnTo>
                        <a:lnTo>
                          <a:pt x="310" y="681"/>
                        </a:lnTo>
                        <a:lnTo>
                          <a:pt x="316" y="664"/>
                        </a:lnTo>
                        <a:lnTo>
                          <a:pt x="331" y="621"/>
                        </a:lnTo>
                        <a:lnTo>
                          <a:pt x="350" y="573"/>
                        </a:lnTo>
                        <a:lnTo>
                          <a:pt x="372" y="526"/>
                        </a:lnTo>
                        <a:lnTo>
                          <a:pt x="391" y="484"/>
                        </a:lnTo>
                        <a:lnTo>
                          <a:pt x="406" y="452"/>
                        </a:lnTo>
                        <a:lnTo>
                          <a:pt x="412" y="437"/>
                        </a:lnTo>
                        <a:lnTo>
                          <a:pt x="429" y="414"/>
                        </a:lnTo>
                        <a:lnTo>
                          <a:pt x="448" y="397"/>
                        </a:lnTo>
                        <a:lnTo>
                          <a:pt x="465" y="384"/>
                        </a:lnTo>
                        <a:lnTo>
                          <a:pt x="484" y="373"/>
                        </a:lnTo>
                        <a:lnTo>
                          <a:pt x="503" y="367"/>
                        </a:lnTo>
                        <a:lnTo>
                          <a:pt x="522" y="365"/>
                        </a:lnTo>
                        <a:lnTo>
                          <a:pt x="543" y="365"/>
                        </a:lnTo>
                        <a:lnTo>
                          <a:pt x="565" y="367"/>
                        </a:lnTo>
                        <a:lnTo>
                          <a:pt x="607" y="376"/>
                        </a:lnTo>
                        <a:lnTo>
                          <a:pt x="652" y="388"/>
                        </a:lnTo>
                        <a:lnTo>
                          <a:pt x="698" y="403"/>
                        </a:lnTo>
                        <a:lnTo>
                          <a:pt x="747" y="416"/>
                        </a:lnTo>
                        <a:lnTo>
                          <a:pt x="762" y="416"/>
                        </a:lnTo>
                        <a:lnTo>
                          <a:pt x="777" y="418"/>
                        </a:lnTo>
                        <a:lnTo>
                          <a:pt x="790" y="420"/>
                        </a:lnTo>
                        <a:lnTo>
                          <a:pt x="803" y="424"/>
                        </a:lnTo>
                        <a:lnTo>
                          <a:pt x="815" y="428"/>
                        </a:lnTo>
                        <a:lnTo>
                          <a:pt x="828" y="437"/>
                        </a:lnTo>
                        <a:lnTo>
                          <a:pt x="841" y="443"/>
                        </a:lnTo>
                        <a:lnTo>
                          <a:pt x="851" y="452"/>
                        </a:lnTo>
                        <a:lnTo>
                          <a:pt x="896" y="492"/>
                        </a:lnTo>
                        <a:lnTo>
                          <a:pt x="936" y="534"/>
                        </a:lnTo>
                        <a:lnTo>
                          <a:pt x="957" y="554"/>
                        </a:lnTo>
                        <a:lnTo>
                          <a:pt x="981" y="569"/>
                        </a:lnTo>
                        <a:lnTo>
                          <a:pt x="991" y="575"/>
                        </a:lnTo>
                        <a:lnTo>
                          <a:pt x="1002" y="581"/>
                        </a:lnTo>
                        <a:lnTo>
                          <a:pt x="1015" y="585"/>
                        </a:lnTo>
                        <a:lnTo>
                          <a:pt x="1027" y="588"/>
                        </a:lnTo>
                        <a:lnTo>
                          <a:pt x="1040" y="590"/>
                        </a:lnTo>
                        <a:lnTo>
                          <a:pt x="1055" y="590"/>
                        </a:lnTo>
                        <a:lnTo>
                          <a:pt x="1068" y="588"/>
                        </a:lnTo>
                        <a:lnTo>
                          <a:pt x="1085" y="583"/>
                        </a:lnTo>
                        <a:lnTo>
                          <a:pt x="1100" y="577"/>
                        </a:lnTo>
                        <a:lnTo>
                          <a:pt x="1117" y="569"/>
                        </a:lnTo>
                        <a:lnTo>
                          <a:pt x="1133" y="558"/>
                        </a:lnTo>
                        <a:lnTo>
                          <a:pt x="1150" y="543"/>
                        </a:lnTo>
                        <a:lnTo>
                          <a:pt x="1155" y="520"/>
                        </a:lnTo>
                        <a:lnTo>
                          <a:pt x="1155" y="496"/>
                        </a:lnTo>
                        <a:lnTo>
                          <a:pt x="1155" y="473"/>
                        </a:lnTo>
                        <a:lnTo>
                          <a:pt x="1150" y="450"/>
                        </a:lnTo>
                        <a:lnTo>
                          <a:pt x="1144" y="428"/>
                        </a:lnTo>
                        <a:lnTo>
                          <a:pt x="1138" y="409"/>
                        </a:lnTo>
                        <a:lnTo>
                          <a:pt x="1129" y="390"/>
                        </a:lnTo>
                        <a:lnTo>
                          <a:pt x="1119" y="371"/>
                        </a:lnTo>
                        <a:lnTo>
                          <a:pt x="1106" y="352"/>
                        </a:lnTo>
                        <a:lnTo>
                          <a:pt x="1093" y="335"/>
                        </a:lnTo>
                        <a:lnTo>
                          <a:pt x="1078" y="320"/>
                        </a:lnTo>
                        <a:lnTo>
                          <a:pt x="1061" y="303"/>
                        </a:lnTo>
                        <a:lnTo>
                          <a:pt x="1044" y="289"/>
                        </a:lnTo>
                        <a:lnTo>
                          <a:pt x="1025" y="276"/>
                        </a:lnTo>
                        <a:lnTo>
                          <a:pt x="1006" y="263"/>
                        </a:lnTo>
                        <a:lnTo>
                          <a:pt x="985" y="251"/>
                        </a:lnTo>
                        <a:lnTo>
                          <a:pt x="943" y="227"/>
                        </a:lnTo>
                        <a:lnTo>
                          <a:pt x="900" y="206"/>
                        </a:lnTo>
                        <a:lnTo>
                          <a:pt x="854" y="189"/>
                        </a:lnTo>
                        <a:lnTo>
                          <a:pt x="807" y="172"/>
                        </a:lnTo>
                        <a:lnTo>
                          <a:pt x="762" y="159"/>
                        </a:lnTo>
                        <a:lnTo>
                          <a:pt x="718" y="149"/>
                        </a:lnTo>
                        <a:lnTo>
                          <a:pt x="675" y="138"/>
                        </a:lnTo>
                        <a:lnTo>
                          <a:pt x="637" y="132"/>
                        </a:lnTo>
                        <a:lnTo>
                          <a:pt x="639" y="123"/>
                        </a:lnTo>
                        <a:lnTo>
                          <a:pt x="643" y="115"/>
                        </a:lnTo>
                        <a:lnTo>
                          <a:pt x="650" y="106"/>
                        </a:lnTo>
                        <a:lnTo>
                          <a:pt x="656" y="100"/>
                        </a:lnTo>
                        <a:lnTo>
                          <a:pt x="673" y="85"/>
                        </a:lnTo>
                        <a:lnTo>
                          <a:pt x="696" y="70"/>
                        </a:lnTo>
                        <a:lnTo>
                          <a:pt x="722" y="55"/>
                        </a:lnTo>
                        <a:lnTo>
                          <a:pt x="751" y="43"/>
                        </a:lnTo>
                        <a:lnTo>
                          <a:pt x="781" y="32"/>
                        </a:lnTo>
                        <a:lnTo>
                          <a:pt x="815" y="21"/>
                        </a:lnTo>
                        <a:lnTo>
                          <a:pt x="849" y="13"/>
                        </a:lnTo>
                        <a:lnTo>
                          <a:pt x="883" y="7"/>
                        </a:lnTo>
                        <a:lnTo>
                          <a:pt x="917" y="2"/>
                        </a:lnTo>
                        <a:lnTo>
                          <a:pt x="949" y="0"/>
                        </a:lnTo>
                        <a:lnTo>
                          <a:pt x="979" y="2"/>
                        </a:lnTo>
                        <a:lnTo>
                          <a:pt x="1006" y="4"/>
                        </a:lnTo>
                        <a:lnTo>
                          <a:pt x="1019" y="9"/>
                        </a:lnTo>
                        <a:lnTo>
                          <a:pt x="1030" y="13"/>
                        </a:lnTo>
                        <a:lnTo>
                          <a:pt x="1040" y="17"/>
                        </a:lnTo>
                        <a:lnTo>
                          <a:pt x="1049" y="21"/>
                        </a:lnTo>
                        <a:lnTo>
                          <a:pt x="1063" y="40"/>
                        </a:lnTo>
                        <a:lnTo>
                          <a:pt x="1078" y="60"/>
                        </a:lnTo>
                        <a:lnTo>
                          <a:pt x="1098" y="79"/>
                        </a:lnTo>
                        <a:lnTo>
                          <a:pt x="1117" y="96"/>
                        </a:lnTo>
                        <a:lnTo>
                          <a:pt x="1138" y="113"/>
                        </a:lnTo>
                        <a:lnTo>
                          <a:pt x="1159" y="130"/>
                        </a:lnTo>
                        <a:lnTo>
                          <a:pt x="1180" y="146"/>
                        </a:lnTo>
                        <a:lnTo>
                          <a:pt x="1201" y="164"/>
                        </a:lnTo>
                        <a:lnTo>
                          <a:pt x="1201" y="166"/>
                        </a:lnTo>
                        <a:lnTo>
                          <a:pt x="1201" y="168"/>
                        </a:lnTo>
                        <a:lnTo>
                          <a:pt x="1201" y="170"/>
                        </a:lnTo>
                        <a:lnTo>
                          <a:pt x="1201" y="172"/>
                        </a:lnTo>
                        <a:lnTo>
                          <a:pt x="1165" y="197"/>
                        </a:lnTo>
                        <a:lnTo>
                          <a:pt x="1140" y="219"/>
                        </a:lnTo>
                        <a:lnTo>
                          <a:pt x="1131" y="227"/>
                        </a:lnTo>
                        <a:lnTo>
                          <a:pt x="1127" y="236"/>
                        </a:lnTo>
                        <a:lnTo>
                          <a:pt x="1125" y="242"/>
                        </a:lnTo>
                        <a:lnTo>
                          <a:pt x="1125" y="251"/>
                        </a:lnTo>
                        <a:lnTo>
                          <a:pt x="1127" y="255"/>
                        </a:lnTo>
                        <a:lnTo>
                          <a:pt x="1133" y="261"/>
                        </a:lnTo>
                        <a:lnTo>
                          <a:pt x="1142" y="263"/>
                        </a:lnTo>
                        <a:lnTo>
                          <a:pt x="1155" y="267"/>
                        </a:lnTo>
                        <a:lnTo>
                          <a:pt x="1189" y="272"/>
                        </a:lnTo>
                        <a:lnTo>
                          <a:pt x="1238" y="272"/>
                        </a:lnTo>
                        <a:lnTo>
                          <a:pt x="1240" y="276"/>
                        </a:lnTo>
                        <a:lnTo>
                          <a:pt x="1242" y="280"/>
                        </a:lnTo>
                        <a:lnTo>
                          <a:pt x="1242" y="287"/>
                        </a:lnTo>
                        <a:lnTo>
                          <a:pt x="1240" y="291"/>
                        </a:lnTo>
                        <a:lnTo>
                          <a:pt x="1236" y="303"/>
                        </a:lnTo>
                        <a:lnTo>
                          <a:pt x="1227" y="314"/>
                        </a:lnTo>
                        <a:lnTo>
                          <a:pt x="1220" y="327"/>
                        </a:lnTo>
                        <a:lnTo>
                          <a:pt x="1212" y="339"/>
                        </a:lnTo>
                        <a:lnTo>
                          <a:pt x="1208" y="352"/>
                        </a:lnTo>
                        <a:lnTo>
                          <a:pt x="1208" y="367"/>
                        </a:lnTo>
                        <a:lnTo>
                          <a:pt x="1218" y="373"/>
                        </a:lnTo>
                        <a:lnTo>
                          <a:pt x="1229" y="378"/>
                        </a:lnTo>
                        <a:lnTo>
                          <a:pt x="1240" y="380"/>
                        </a:lnTo>
                        <a:lnTo>
                          <a:pt x="1252" y="382"/>
                        </a:lnTo>
                        <a:lnTo>
                          <a:pt x="1271" y="384"/>
                        </a:lnTo>
                        <a:lnTo>
                          <a:pt x="1288" y="386"/>
                        </a:lnTo>
                        <a:lnTo>
                          <a:pt x="1293" y="388"/>
                        </a:lnTo>
                        <a:lnTo>
                          <a:pt x="1297" y="393"/>
                        </a:lnTo>
                        <a:lnTo>
                          <a:pt x="1297" y="399"/>
                        </a:lnTo>
                        <a:lnTo>
                          <a:pt x="1297" y="407"/>
                        </a:lnTo>
                        <a:lnTo>
                          <a:pt x="1293" y="420"/>
                        </a:lnTo>
                        <a:lnTo>
                          <a:pt x="1286" y="437"/>
                        </a:lnTo>
                        <a:lnTo>
                          <a:pt x="1276" y="456"/>
                        </a:lnTo>
                        <a:lnTo>
                          <a:pt x="1261" y="482"/>
                        </a:lnTo>
                        <a:lnTo>
                          <a:pt x="1259" y="499"/>
                        </a:lnTo>
                        <a:lnTo>
                          <a:pt x="1261" y="509"/>
                        </a:lnTo>
                        <a:lnTo>
                          <a:pt x="1263" y="515"/>
                        </a:lnTo>
                        <a:lnTo>
                          <a:pt x="1269" y="518"/>
                        </a:lnTo>
                        <a:lnTo>
                          <a:pt x="1274" y="520"/>
                        </a:lnTo>
                        <a:lnTo>
                          <a:pt x="1282" y="524"/>
                        </a:lnTo>
                        <a:lnTo>
                          <a:pt x="1288" y="532"/>
                        </a:lnTo>
                        <a:lnTo>
                          <a:pt x="1297" y="543"/>
                        </a:lnTo>
                        <a:lnTo>
                          <a:pt x="1284" y="552"/>
                        </a:lnTo>
                        <a:lnTo>
                          <a:pt x="1274" y="560"/>
                        </a:lnTo>
                        <a:lnTo>
                          <a:pt x="1259" y="569"/>
                        </a:lnTo>
                        <a:lnTo>
                          <a:pt x="1248" y="577"/>
                        </a:lnTo>
                        <a:lnTo>
                          <a:pt x="1236" y="588"/>
                        </a:lnTo>
                        <a:lnTo>
                          <a:pt x="1227" y="598"/>
                        </a:lnTo>
                        <a:lnTo>
                          <a:pt x="1223" y="605"/>
                        </a:lnTo>
                        <a:lnTo>
                          <a:pt x="1220" y="611"/>
                        </a:lnTo>
                        <a:lnTo>
                          <a:pt x="1218" y="617"/>
                        </a:lnTo>
                        <a:lnTo>
                          <a:pt x="1218" y="624"/>
                        </a:lnTo>
                        <a:lnTo>
                          <a:pt x="1223" y="626"/>
                        </a:lnTo>
                        <a:lnTo>
                          <a:pt x="1225" y="628"/>
                        </a:lnTo>
                        <a:lnTo>
                          <a:pt x="1229" y="632"/>
                        </a:lnTo>
                        <a:lnTo>
                          <a:pt x="1231" y="634"/>
                        </a:lnTo>
                        <a:lnTo>
                          <a:pt x="1236" y="636"/>
                        </a:lnTo>
                        <a:lnTo>
                          <a:pt x="1238" y="638"/>
                        </a:lnTo>
                        <a:lnTo>
                          <a:pt x="1242" y="640"/>
                        </a:lnTo>
                        <a:lnTo>
                          <a:pt x="1244" y="643"/>
                        </a:lnTo>
                        <a:lnTo>
                          <a:pt x="1244" y="645"/>
                        </a:lnTo>
                        <a:lnTo>
                          <a:pt x="1244" y="647"/>
                        </a:lnTo>
                        <a:lnTo>
                          <a:pt x="1244" y="649"/>
                        </a:lnTo>
                        <a:lnTo>
                          <a:pt x="1244" y="651"/>
                        </a:lnTo>
                        <a:lnTo>
                          <a:pt x="1240" y="653"/>
                        </a:lnTo>
                        <a:lnTo>
                          <a:pt x="1233" y="656"/>
                        </a:lnTo>
                        <a:lnTo>
                          <a:pt x="1227" y="660"/>
                        </a:lnTo>
                        <a:lnTo>
                          <a:pt x="1223" y="662"/>
                        </a:lnTo>
                        <a:lnTo>
                          <a:pt x="1216" y="666"/>
                        </a:lnTo>
                        <a:lnTo>
                          <a:pt x="1210" y="668"/>
                        </a:lnTo>
                        <a:lnTo>
                          <a:pt x="1204" y="672"/>
                        </a:lnTo>
                        <a:lnTo>
                          <a:pt x="1199" y="675"/>
                        </a:lnTo>
                        <a:lnTo>
                          <a:pt x="1197" y="681"/>
                        </a:lnTo>
                        <a:lnTo>
                          <a:pt x="1195" y="687"/>
                        </a:lnTo>
                        <a:lnTo>
                          <a:pt x="1193" y="691"/>
                        </a:lnTo>
                        <a:lnTo>
                          <a:pt x="1189" y="698"/>
                        </a:lnTo>
                        <a:lnTo>
                          <a:pt x="1176" y="711"/>
                        </a:lnTo>
                        <a:lnTo>
                          <a:pt x="1159" y="723"/>
                        </a:lnTo>
                        <a:lnTo>
                          <a:pt x="1121" y="751"/>
                        </a:lnTo>
                        <a:lnTo>
                          <a:pt x="1078" y="783"/>
                        </a:lnTo>
                        <a:lnTo>
                          <a:pt x="1057" y="797"/>
                        </a:lnTo>
                        <a:lnTo>
                          <a:pt x="1038" y="812"/>
                        </a:lnTo>
                        <a:lnTo>
                          <a:pt x="1021" y="829"/>
                        </a:lnTo>
                        <a:lnTo>
                          <a:pt x="1006" y="846"/>
                        </a:lnTo>
                        <a:lnTo>
                          <a:pt x="1002" y="855"/>
                        </a:lnTo>
                        <a:lnTo>
                          <a:pt x="996" y="863"/>
                        </a:lnTo>
                        <a:lnTo>
                          <a:pt x="993" y="872"/>
                        </a:lnTo>
                        <a:lnTo>
                          <a:pt x="991" y="880"/>
                        </a:lnTo>
                        <a:lnTo>
                          <a:pt x="989" y="889"/>
                        </a:lnTo>
                        <a:lnTo>
                          <a:pt x="989" y="897"/>
                        </a:lnTo>
                        <a:lnTo>
                          <a:pt x="991" y="906"/>
                        </a:lnTo>
                        <a:lnTo>
                          <a:pt x="996" y="914"/>
                        </a:lnTo>
                        <a:lnTo>
                          <a:pt x="1004" y="914"/>
                        </a:lnTo>
                        <a:lnTo>
                          <a:pt x="1013" y="914"/>
                        </a:lnTo>
                        <a:lnTo>
                          <a:pt x="1021" y="914"/>
                        </a:lnTo>
                        <a:lnTo>
                          <a:pt x="1027" y="914"/>
                        </a:lnTo>
                        <a:lnTo>
                          <a:pt x="1036" y="912"/>
                        </a:lnTo>
                        <a:lnTo>
                          <a:pt x="1044" y="910"/>
                        </a:lnTo>
                        <a:lnTo>
                          <a:pt x="1053" y="910"/>
                        </a:lnTo>
                        <a:lnTo>
                          <a:pt x="1063" y="908"/>
                        </a:lnTo>
                        <a:lnTo>
                          <a:pt x="1059" y="918"/>
                        </a:lnTo>
                        <a:lnTo>
                          <a:pt x="1055" y="929"/>
                        </a:lnTo>
                        <a:lnTo>
                          <a:pt x="1051" y="937"/>
                        </a:lnTo>
                        <a:lnTo>
                          <a:pt x="1049" y="948"/>
                        </a:lnTo>
                        <a:lnTo>
                          <a:pt x="1047" y="957"/>
                        </a:lnTo>
                        <a:lnTo>
                          <a:pt x="1044" y="967"/>
                        </a:lnTo>
                        <a:lnTo>
                          <a:pt x="1042" y="980"/>
                        </a:lnTo>
                        <a:lnTo>
                          <a:pt x="1042" y="995"/>
                        </a:lnTo>
                        <a:lnTo>
                          <a:pt x="1047" y="999"/>
                        </a:lnTo>
                        <a:lnTo>
                          <a:pt x="1053" y="1001"/>
                        </a:lnTo>
                        <a:lnTo>
                          <a:pt x="1057" y="1003"/>
                        </a:lnTo>
                        <a:lnTo>
                          <a:pt x="1063" y="1001"/>
                        </a:lnTo>
                        <a:lnTo>
                          <a:pt x="1074" y="997"/>
                        </a:lnTo>
                        <a:lnTo>
                          <a:pt x="1083" y="990"/>
                        </a:lnTo>
                        <a:lnTo>
                          <a:pt x="1093" y="982"/>
                        </a:lnTo>
                        <a:lnTo>
                          <a:pt x="1104" y="974"/>
                        </a:lnTo>
                        <a:lnTo>
                          <a:pt x="1114" y="969"/>
                        </a:lnTo>
                        <a:lnTo>
                          <a:pt x="1123" y="969"/>
                        </a:lnTo>
                        <a:lnTo>
                          <a:pt x="1123" y="976"/>
                        </a:lnTo>
                        <a:lnTo>
                          <a:pt x="1121" y="982"/>
                        </a:lnTo>
                        <a:lnTo>
                          <a:pt x="1119" y="986"/>
                        </a:lnTo>
                        <a:lnTo>
                          <a:pt x="1119" y="993"/>
                        </a:lnTo>
                        <a:lnTo>
                          <a:pt x="1117" y="997"/>
                        </a:lnTo>
                        <a:lnTo>
                          <a:pt x="1114" y="1001"/>
                        </a:lnTo>
                        <a:lnTo>
                          <a:pt x="1112" y="1007"/>
                        </a:lnTo>
                        <a:lnTo>
                          <a:pt x="1110" y="1014"/>
                        </a:lnTo>
                        <a:lnTo>
                          <a:pt x="1112" y="1016"/>
                        </a:lnTo>
                        <a:lnTo>
                          <a:pt x="1112" y="1018"/>
                        </a:lnTo>
                        <a:lnTo>
                          <a:pt x="1114" y="1020"/>
                        </a:lnTo>
                        <a:lnTo>
                          <a:pt x="1117" y="1020"/>
                        </a:lnTo>
                        <a:lnTo>
                          <a:pt x="1119" y="1020"/>
                        </a:lnTo>
                        <a:lnTo>
                          <a:pt x="1121" y="1022"/>
                        </a:lnTo>
                        <a:lnTo>
                          <a:pt x="1125" y="1022"/>
                        </a:lnTo>
                        <a:lnTo>
                          <a:pt x="1131" y="1024"/>
                        </a:lnTo>
                        <a:lnTo>
                          <a:pt x="1131" y="1031"/>
                        </a:lnTo>
                        <a:lnTo>
                          <a:pt x="1131" y="1035"/>
                        </a:lnTo>
                        <a:lnTo>
                          <a:pt x="1131" y="1039"/>
                        </a:lnTo>
                        <a:lnTo>
                          <a:pt x="1131" y="1041"/>
                        </a:lnTo>
                        <a:lnTo>
                          <a:pt x="1133" y="1044"/>
                        </a:lnTo>
                        <a:lnTo>
                          <a:pt x="1136" y="1046"/>
                        </a:lnTo>
                        <a:lnTo>
                          <a:pt x="1136" y="1048"/>
                        </a:lnTo>
                        <a:lnTo>
                          <a:pt x="1138" y="1046"/>
                        </a:lnTo>
                        <a:lnTo>
                          <a:pt x="1140" y="1044"/>
                        </a:lnTo>
                        <a:lnTo>
                          <a:pt x="1140" y="1041"/>
                        </a:lnTo>
                        <a:lnTo>
                          <a:pt x="1142" y="1039"/>
                        </a:lnTo>
                        <a:lnTo>
                          <a:pt x="1142" y="1035"/>
                        </a:lnTo>
                        <a:lnTo>
                          <a:pt x="1144" y="1029"/>
                        </a:lnTo>
                        <a:lnTo>
                          <a:pt x="1146" y="1022"/>
                        </a:lnTo>
                        <a:lnTo>
                          <a:pt x="1148" y="1012"/>
                        </a:lnTo>
                        <a:lnTo>
                          <a:pt x="1165" y="993"/>
                        </a:lnTo>
                        <a:lnTo>
                          <a:pt x="1182" y="976"/>
                        </a:lnTo>
                        <a:lnTo>
                          <a:pt x="1201" y="959"/>
                        </a:lnTo>
                        <a:lnTo>
                          <a:pt x="1220" y="942"/>
                        </a:lnTo>
                        <a:lnTo>
                          <a:pt x="1242" y="927"/>
                        </a:lnTo>
                        <a:lnTo>
                          <a:pt x="1263" y="914"/>
                        </a:lnTo>
                        <a:lnTo>
                          <a:pt x="1284" y="903"/>
                        </a:lnTo>
                        <a:lnTo>
                          <a:pt x="1306" y="893"/>
                        </a:lnTo>
                        <a:lnTo>
                          <a:pt x="1329" y="887"/>
                        </a:lnTo>
                        <a:lnTo>
                          <a:pt x="1352" y="882"/>
                        </a:lnTo>
                        <a:lnTo>
                          <a:pt x="1375" y="880"/>
                        </a:lnTo>
                        <a:lnTo>
                          <a:pt x="1399" y="882"/>
                        </a:lnTo>
                        <a:lnTo>
                          <a:pt x="1422" y="889"/>
                        </a:lnTo>
                        <a:lnTo>
                          <a:pt x="1445" y="897"/>
                        </a:lnTo>
                        <a:lnTo>
                          <a:pt x="1469" y="912"/>
                        </a:lnTo>
                        <a:lnTo>
                          <a:pt x="1492" y="929"/>
                        </a:lnTo>
                        <a:lnTo>
                          <a:pt x="1503" y="950"/>
                        </a:lnTo>
                        <a:lnTo>
                          <a:pt x="1513" y="974"/>
                        </a:lnTo>
                        <a:lnTo>
                          <a:pt x="1524" y="999"/>
                        </a:lnTo>
                        <a:lnTo>
                          <a:pt x="1530" y="1024"/>
                        </a:lnTo>
                        <a:lnTo>
                          <a:pt x="1537" y="1050"/>
                        </a:lnTo>
                        <a:lnTo>
                          <a:pt x="1541" y="1077"/>
                        </a:lnTo>
                        <a:lnTo>
                          <a:pt x="1545" y="1105"/>
                        </a:lnTo>
                        <a:lnTo>
                          <a:pt x="1547" y="1132"/>
                        </a:lnTo>
                        <a:lnTo>
                          <a:pt x="1547" y="1162"/>
                        </a:lnTo>
                        <a:lnTo>
                          <a:pt x="1547" y="1192"/>
                        </a:lnTo>
                        <a:lnTo>
                          <a:pt x="1545" y="1219"/>
                        </a:lnTo>
                        <a:lnTo>
                          <a:pt x="1541" y="1249"/>
                        </a:lnTo>
                        <a:lnTo>
                          <a:pt x="1535" y="1279"/>
                        </a:lnTo>
                        <a:lnTo>
                          <a:pt x="1528" y="1306"/>
                        </a:lnTo>
                        <a:lnTo>
                          <a:pt x="1522" y="1336"/>
                        </a:lnTo>
                        <a:lnTo>
                          <a:pt x="1513" y="1364"/>
                        </a:lnTo>
                        <a:lnTo>
                          <a:pt x="1503" y="1389"/>
                        </a:lnTo>
                        <a:lnTo>
                          <a:pt x="1490" y="1417"/>
                        </a:lnTo>
                        <a:lnTo>
                          <a:pt x="1477" y="1442"/>
                        </a:lnTo>
                        <a:lnTo>
                          <a:pt x="1463" y="1465"/>
                        </a:lnTo>
                        <a:lnTo>
                          <a:pt x="1448" y="1489"/>
                        </a:lnTo>
                        <a:lnTo>
                          <a:pt x="1431" y="1510"/>
                        </a:lnTo>
                        <a:lnTo>
                          <a:pt x="1414" y="1529"/>
                        </a:lnTo>
                        <a:lnTo>
                          <a:pt x="1395" y="1548"/>
                        </a:lnTo>
                        <a:lnTo>
                          <a:pt x="1373" y="1565"/>
                        </a:lnTo>
                        <a:lnTo>
                          <a:pt x="1352" y="1580"/>
                        </a:lnTo>
                        <a:lnTo>
                          <a:pt x="1329" y="1590"/>
                        </a:lnTo>
                        <a:lnTo>
                          <a:pt x="1303" y="1601"/>
                        </a:lnTo>
                        <a:lnTo>
                          <a:pt x="1278" y="1610"/>
                        </a:lnTo>
                        <a:lnTo>
                          <a:pt x="1252" y="1616"/>
                        </a:lnTo>
                        <a:lnTo>
                          <a:pt x="1223" y="1618"/>
                        </a:lnTo>
                        <a:lnTo>
                          <a:pt x="1195" y="1618"/>
                        </a:lnTo>
                        <a:lnTo>
                          <a:pt x="1176" y="1610"/>
                        </a:lnTo>
                        <a:lnTo>
                          <a:pt x="1157" y="1599"/>
                        </a:lnTo>
                        <a:lnTo>
                          <a:pt x="1142" y="1586"/>
                        </a:lnTo>
                        <a:lnTo>
                          <a:pt x="1129" y="1574"/>
                        </a:lnTo>
                        <a:lnTo>
                          <a:pt x="1117" y="1559"/>
                        </a:lnTo>
                        <a:lnTo>
                          <a:pt x="1104" y="1546"/>
                        </a:lnTo>
                        <a:lnTo>
                          <a:pt x="1093" y="1531"/>
                        </a:lnTo>
                        <a:lnTo>
                          <a:pt x="1083" y="1518"/>
                        </a:lnTo>
                        <a:lnTo>
                          <a:pt x="1078" y="1529"/>
                        </a:lnTo>
                        <a:lnTo>
                          <a:pt x="1070" y="1561"/>
                        </a:lnTo>
                        <a:lnTo>
                          <a:pt x="1059" y="1603"/>
                        </a:lnTo>
                        <a:lnTo>
                          <a:pt x="1047" y="1654"/>
                        </a:lnTo>
                        <a:lnTo>
                          <a:pt x="1036" y="1705"/>
                        </a:lnTo>
                        <a:lnTo>
                          <a:pt x="1025" y="1752"/>
                        </a:lnTo>
                        <a:lnTo>
                          <a:pt x="1019" y="1788"/>
                        </a:lnTo>
                        <a:lnTo>
                          <a:pt x="1015" y="1807"/>
                        </a:lnTo>
                        <a:lnTo>
                          <a:pt x="1017" y="1807"/>
                        </a:lnTo>
                        <a:lnTo>
                          <a:pt x="1017" y="1809"/>
                        </a:lnTo>
                        <a:lnTo>
                          <a:pt x="1019" y="1809"/>
                        </a:lnTo>
                        <a:lnTo>
                          <a:pt x="1021" y="1811"/>
                        </a:lnTo>
                        <a:lnTo>
                          <a:pt x="1038" y="1788"/>
                        </a:lnTo>
                        <a:lnTo>
                          <a:pt x="1051" y="1764"/>
                        </a:lnTo>
                        <a:lnTo>
                          <a:pt x="1063" y="1737"/>
                        </a:lnTo>
                        <a:lnTo>
                          <a:pt x="1074" y="1709"/>
                        </a:lnTo>
                        <a:lnTo>
                          <a:pt x="1083" y="1682"/>
                        </a:lnTo>
                        <a:lnTo>
                          <a:pt x="1091" y="1654"/>
                        </a:lnTo>
                        <a:lnTo>
                          <a:pt x="1098" y="1626"/>
                        </a:lnTo>
                        <a:lnTo>
                          <a:pt x="1104" y="1601"/>
                        </a:lnTo>
                        <a:lnTo>
                          <a:pt x="1110" y="1603"/>
                        </a:lnTo>
                        <a:lnTo>
                          <a:pt x="1119" y="1610"/>
                        </a:lnTo>
                        <a:lnTo>
                          <a:pt x="1131" y="1616"/>
                        </a:lnTo>
                        <a:lnTo>
                          <a:pt x="1142" y="1624"/>
                        </a:lnTo>
                        <a:lnTo>
                          <a:pt x="1155" y="1635"/>
                        </a:lnTo>
                        <a:lnTo>
                          <a:pt x="1165" y="1644"/>
                        </a:lnTo>
                        <a:lnTo>
                          <a:pt x="1176" y="1650"/>
                        </a:lnTo>
                        <a:lnTo>
                          <a:pt x="1182" y="1654"/>
                        </a:lnTo>
                        <a:lnTo>
                          <a:pt x="1161" y="1711"/>
                        </a:lnTo>
                        <a:lnTo>
                          <a:pt x="1144" y="1769"/>
                        </a:lnTo>
                        <a:lnTo>
                          <a:pt x="1129" y="1828"/>
                        </a:lnTo>
                        <a:lnTo>
                          <a:pt x="1114" y="1885"/>
                        </a:lnTo>
                        <a:lnTo>
                          <a:pt x="1091" y="2004"/>
                        </a:lnTo>
                        <a:lnTo>
                          <a:pt x="1070" y="2123"/>
                        </a:lnTo>
                        <a:lnTo>
                          <a:pt x="1051" y="2244"/>
                        </a:lnTo>
                        <a:lnTo>
                          <a:pt x="1027" y="2362"/>
                        </a:lnTo>
                        <a:lnTo>
                          <a:pt x="1015" y="2422"/>
                        </a:lnTo>
                        <a:lnTo>
                          <a:pt x="1000" y="2481"/>
                        </a:lnTo>
                        <a:lnTo>
                          <a:pt x="983" y="2541"/>
                        </a:lnTo>
                        <a:lnTo>
                          <a:pt x="964" y="2600"/>
                        </a:lnTo>
                        <a:lnTo>
                          <a:pt x="949" y="2621"/>
                        </a:lnTo>
                        <a:lnTo>
                          <a:pt x="932" y="2644"/>
                        </a:lnTo>
                        <a:lnTo>
                          <a:pt x="913" y="2666"/>
                        </a:lnTo>
                        <a:lnTo>
                          <a:pt x="894" y="2687"/>
                        </a:lnTo>
                        <a:lnTo>
                          <a:pt x="851" y="2727"/>
                        </a:lnTo>
                        <a:lnTo>
                          <a:pt x="805" y="2767"/>
                        </a:lnTo>
                        <a:lnTo>
                          <a:pt x="756" y="2803"/>
                        </a:lnTo>
                        <a:lnTo>
                          <a:pt x="707" y="2837"/>
                        </a:lnTo>
                        <a:lnTo>
                          <a:pt x="656" y="2867"/>
                        </a:lnTo>
                        <a:lnTo>
                          <a:pt x="607" y="289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1" name="Freeform 64"/>
                  <p:cNvSpPr>
                    <a:spLocks/>
                  </p:cNvSpPr>
                  <p:nvPr/>
                </p:nvSpPr>
                <p:spPr bwMode="auto">
                  <a:xfrm>
                    <a:off x="10746" y="8337"/>
                    <a:ext cx="44" cy="110"/>
                  </a:xfrm>
                  <a:custGeom>
                    <a:avLst/>
                    <a:gdLst>
                      <a:gd name="T0" fmla="*/ 29 w 44"/>
                      <a:gd name="T1" fmla="*/ 110 h 110"/>
                      <a:gd name="T2" fmla="*/ 27 w 44"/>
                      <a:gd name="T3" fmla="*/ 110 h 110"/>
                      <a:gd name="T4" fmla="*/ 25 w 44"/>
                      <a:gd name="T5" fmla="*/ 110 h 110"/>
                      <a:gd name="T6" fmla="*/ 23 w 44"/>
                      <a:gd name="T7" fmla="*/ 110 h 110"/>
                      <a:gd name="T8" fmla="*/ 21 w 44"/>
                      <a:gd name="T9" fmla="*/ 110 h 110"/>
                      <a:gd name="T10" fmla="*/ 19 w 44"/>
                      <a:gd name="T11" fmla="*/ 110 h 110"/>
                      <a:gd name="T12" fmla="*/ 16 w 44"/>
                      <a:gd name="T13" fmla="*/ 110 h 110"/>
                      <a:gd name="T14" fmla="*/ 14 w 44"/>
                      <a:gd name="T15" fmla="*/ 110 h 110"/>
                      <a:gd name="T16" fmla="*/ 12 w 44"/>
                      <a:gd name="T17" fmla="*/ 97 h 110"/>
                      <a:gd name="T18" fmla="*/ 10 w 44"/>
                      <a:gd name="T19" fmla="*/ 84 h 110"/>
                      <a:gd name="T20" fmla="*/ 8 w 44"/>
                      <a:gd name="T21" fmla="*/ 70 h 110"/>
                      <a:gd name="T22" fmla="*/ 6 w 44"/>
                      <a:gd name="T23" fmla="*/ 57 h 110"/>
                      <a:gd name="T24" fmla="*/ 4 w 44"/>
                      <a:gd name="T25" fmla="*/ 44 h 110"/>
                      <a:gd name="T26" fmla="*/ 2 w 44"/>
                      <a:gd name="T27" fmla="*/ 31 h 110"/>
                      <a:gd name="T28" fmla="*/ 0 w 44"/>
                      <a:gd name="T29" fmla="*/ 19 h 110"/>
                      <a:gd name="T30" fmla="*/ 0 w 44"/>
                      <a:gd name="T31" fmla="*/ 6 h 110"/>
                      <a:gd name="T32" fmla="*/ 2 w 44"/>
                      <a:gd name="T33" fmla="*/ 6 h 110"/>
                      <a:gd name="T34" fmla="*/ 6 w 44"/>
                      <a:gd name="T35" fmla="*/ 4 h 110"/>
                      <a:gd name="T36" fmla="*/ 8 w 44"/>
                      <a:gd name="T37" fmla="*/ 4 h 110"/>
                      <a:gd name="T38" fmla="*/ 12 w 44"/>
                      <a:gd name="T39" fmla="*/ 2 h 110"/>
                      <a:gd name="T40" fmla="*/ 16 w 44"/>
                      <a:gd name="T41" fmla="*/ 2 h 110"/>
                      <a:gd name="T42" fmla="*/ 19 w 44"/>
                      <a:gd name="T43" fmla="*/ 2 h 110"/>
                      <a:gd name="T44" fmla="*/ 23 w 44"/>
                      <a:gd name="T45" fmla="*/ 0 h 110"/>
                      <a:gd name="T46" fmla="*/ 27 w 44"/>
                      <a:gd name="T47" fmla="*/ 0 h 110"/>
                      <a:gd name="T48" fmla="*/ 33 w 44"/>
                      <a:gd name="T49" fmla="*/ 31 h 110"/>
                      <a:gd name="T50" fmla="*/ 38 w 44"/>
                      <a:gd name="T51" fmla="*/ 55 h 110"/>
                      <a:gd name="T52" fmla="*/ 40 w 44"/>
                      <a:gd name="T53" fmla="*/ 72 h 110"/>
                      <a:gd name="T54" fmla="*/ 42 w 44"/>
                      <a:gd name="T55" fmla="*/ 84 h 110"/>
                      <a:gd name="T56" fmla="*/ 42 w 44"/>
                      <a:gd name="T57" fmla="*/ 93 h 110"/>
                      <a:gd name="T58" fmla="*/ 44 w 44"/>
                      <a:gd name="T59" fmla="*/ 99 h 110"/>
                      <a:gd name="T60" fmla="*/ 44 w 44"/>
                      <a:gd name="T61" fmla="*/ 106 h 110"/>
                      <a:gd name="T62" fmla="*/ 44 w 44"/>
                      <a:gd name="T63" fmla="*/ 110 h 110"/>
                      <a:gd name="T64" fmla="*/ 42 w 44"/>
                      <a:gd name="T65" fmla="*/ 110 h 110"/>
                      <a:gd name="T66" fmla="*/ 40 w 44"/>
                      <a:gd name="T67" fmla="*/ 110 h 110"/>
                      <a:gd name="T68" fmla="*/ 38 w 44"/>
                      <a:gd name="T69" fmla="*/ 110 h 110"/>
                      <a:gd name="T70" fmla="*/ 36 w 44"/>
                      <a:gd name="T71" fmla="*/ 110 h 110"/>
                      <a:gd name="T72" fmla="*/ 33 w 44"/>
                      <a:gd name="T73" fmla="*/ 110 h 110"/>
                      <a:gd name="T74" fmla="*/ 31 w 44"/>
                      <a:gd name="T75" fmla="*/ 110 h 110"/>
                      <a:gd name="T76" fmla="*/ 29 w 44"/>
                      <a:gd name="T77" fmla="*/ 110 h 11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4"/>
                      <a:gd name="T118" fmla="*/ 0 h 110"/>
                      <a:gd name="T119" fmla="*/ 44 w 44"/>
                      <a:gd name="T120" fmla="*/ 110 h 110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4" h="110">
                        <a:moveTo>
                          <a:pt x="29" y="110"/>
                        </a:moveTo>
                        <a:lnTo>
                          <a:pt x="27" y="110"/>
                        </a:lnTo>
                        <a:lnTo>
                          <a:pt x="25" y="110"/>
                        </a:lnTo>
                        <a:lnTo>
                          <a:pt x="23" y="110"/>
                        </a:lnTo>
                        <a:lnTo>
                          <a:pt x="21" y="110"/>
                        </a:lnTo>
                        <a:lnTo>
                          <a:pt x="19" y="110"/>
                        </a:lnTo>
                        <a:lnTo>
                          <a:pt x="16" y="110"/>
                        </a:lnTo>
                        <a:lnTo>
                          <a:pt x="14" y="110"/>
                        </a:lnTo>
                        <a:lnTo>
                          <a:pt x="12" y="97"/>
                        </a:lnTo>
                        <a:lnTo>
                          <a:pt x="10" y="84"/>
                        </a:lnTo>
                        <a:lnTo>
                          <a:pt x="8" y="70"/>
                        </a:lnTo>
                        <a:lnTo>
                          <a:pt x="6" y="57"/>
                        </a:lnTo>
                        <a:lnTo>
                          <a:pt x="4" y="44"/>
                        </a:lnTo>
                        <a:lnTo>
                          <a:pt x="2" y="31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6" y="4"/>
                        </a:lnTo>
                        <a:lnTo>
                          <a:pt x="8" y="4"/>
                        </a:lnTo>
                        <a:lnTo>
                          <a:pt x="12" y="2"/>
                        </a:lnTo>
                        <a:lnTo>
                          <a:pt x="16" y="2"/>
                        </a:lnTo>
                        <a:lnTo>
                          <a:pt x="19" y="2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3" y="31"/>
                        </a:lnTo>
                        <a:lnTo>
                          <a:pt x="38" y="55"/>
                        </a:lnTo>
                        <a:lnTo>
                          <a:pt x="40" y="72"/>
                        </a:lnTo>
                        <a:lnTo>
                          <a:pt x="42" y="84"/>
                        </a:lnTo>
                        <a:lnTo>
                          <a:pt x="42" y="93"/>
                        </a:lnTo>
                        <a:lnTo>
                          <a:pt x="44" y="99"/>
                        </a:lnTo>
                        <a:lnTo>
                          <a:pt x="44" y="106"/>
                        </a:lnTo>
                        <a:lnTo>
                          <a:pt x="44" y="110"/>
                        </a:lnTo>
                        <a:lnTo>
                          <a:pt x="42" y="110"/>
                        </a:lnTo>
                        <a:lnTo>
                          <a:pt x="40" y="110"/>
                        </a:lnTo>
                        <a:lnTo>
                          <a:pt x="38" y="110"/>
                        </a:lnTo>
                        <a:lnTo>
                          <a:pt x="36" y="110"/>
                        </a:lnTo>
                        <a:lnTo>
                          <a:pt x="33" y="110"/>
                        </a:lnTo>
                        <a:lnTo>
                          <a:pt x="31" y="110"/>
                        </a:lnTo>
                        <a:lnTo>
                          <a:pt x="29" y="110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2" name="Freeform 65"/>
                  <p:cNvSpPr>
                    <a:spLocks/>
                  </p:cNvSpPr>
                  <p:nvPr/>
                </p:nvSpPr>
                <p:spPr bwMode="auto">
                  <a:xfrm>
                    <a:off x="10686" y="8354"/>
                    <a:ext cx="60" cy="91"/>
                  </a:xfrm>
                  <a:custGeom>
                    <a:avLst/>
                    <a:gdLst>
                      <a:gd name="T0" fmla="*/ 49 w 60"/>
                      <a:gd name="T1" fmla="*/ 91 h 91"/>
                      <a:gd name="T2" fmla="*/ 36 w 60"/>
                      <a:gd name="T3" fmla="*/ 87 h 91"/>
                      <a:gd name="T4" fmla="*/ 25 w 60"/>
                      <a:gd name="T5" fmla="*/ 82 h 91"/>
                      <a:gd name="T6" fmla="*/ 17 w 60"/>
                      <a:gd name="T7" fmla="*/ 76 h 91"/>
                      <a:gd name="T8" fmla="*/ 11 w 60"/>
                      <a:gd name="T9" fmla="*/ 70 h 91"/>
                      <a:gd name="T10" fmla="*/ 6 w 60"/>
                      <a:gd name="T11" fmla="*/ 61 h 91"/>
                      <a:gd name="T12" fmla="*/ 2 w 60"/>
                      <a:gd name="T13" fmla="*/ 53 h 91"/>
                      <a:gd name="T14" fmla="*/ 0 w 60"/>
                      <a:gd name="T15" fmla="*/ 46 h 91"/>
                      <a:gd name="T16" fmla="*/ 0 w 60"/>
                      <a:gd name="T17" fmla="*/ 38 h 91"/>
                      <a:gd name="T18" fmla="*/ 0 w 60"/>
                      <a:gd name="T19" fmla="*/ 29 h 91"/>
                      <a:gd name="T20" fmla="*/ 2 w 60"/>
                      <a:gd name="T21" fmla="*/ 23 h 91"/>
                      <a:gd name="T22" fmla="*/ 4 w 60"/>
                      <a:gd name="T23" fmla="*/ 16 h 91"/>
                      <a:gd name="T24" fmla="*/ 11 w 60"/>
                      <a:gd name="T25" fmla="*/ 10 h 91"/>
                      <a:gd name="T26" fmla="*/ 15 w 60"/>
                      <a:gd name="T27" fmla="*/ 6 h 91"/>
                      <a:gd name="T28" fmla="*/ 23 w 60"/>
                      <a:gd name="T29" fmla="*/ 2 h 91"/>
                      <a:gd name="T30" fmla="*/ 32 w 60"/>
                      <a:gd name="T31" fmla="*/ 0 h 91"/>
                      <a:gd name="T32" fmla="*/ 40 w 60"/>
                      <a:gd name="T33" fmla="*/ 0 h 91"/>
                      <a:gd name="T34" fmla="*/ 42 w 60"/>
                      <a:gd name="T35" fmla="*/ 10 h 91"/>
                      <a:gd name="T36" fmla="*/ 44 w 60"/>
                      <a:gd name="T37" fmla="*/ 21 h 91"/>
                      <a:gd name="T38" fmla="*/ 47 w 60"/>
                      <a:gd name="T39" fmla="*/ 31 h 91"/>
                      <a:gd name="T40" fmla="*/ 49 w 60"/>
                      <a:gd name="T41" fmla="*/ 40 h 91"/>
                      <a:gd name="T42" fmla="*/ 53 w 60"/>
                      <a:gd name="T43" fmla="*/ 51 h 91"/>
                      <a:gd name="T44" fmla="*/ 55 w 60"/>
                      <a:gd name="T45" fmla="*/ 61 h 91"/>
                      <a:gd name="T46" fmla="*/ 57 w 60"/>
                      <a:gd name="T47" fmla="*/ 72 h 91"/>
                      <a:gd name="T48" fmla="*/ 60 w 60"/>
                      <a:gd name="T49" fmla="*/ 82 h 91"/>
                      <a:gd name="T50" fmla="*/ 55 w 60"/>
                      <a:gd name="T51" fmla="*/ 87 h 91"/>
                      <a:gd name="T52" fmla="*/ 53 w 60"/>
                      <a:gd name="T53" fmla="*/ 89 h 91"/>
                      <a:gd name="T54" fmla="*/ 53 w 60"/>
                      <a:gd name="T55" fmla="*/ 91 h 91"/>
                      <a:gd name="T56" fmla="*/ 51 w 60"/>
                      <a:gd name="T57" fmla="*/ 91 h 91"/>
                      <a:gd name="T58" fmla="*/ 49 w 60"/>
                      <a:gd name="T59" fmla="*/ 91 h 91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"/>
                      <a:gd name="T91" fmla="*/ 0 h 91"/>
                      <a:gd name="T92" fmla="*/ 60 w 60"/>
                      <a:gd name="T93" fmla="*/ 91 h 91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" h="91">
                        <a:moveTo>
                          <a:pt x="49" y="91"/>
                        </a:moveTo>
                        <a:lnTo>
                          <a:pt x="36" y="87"/>
                        </a:lnTo>
                        <a:lnTo>
                          <a:pt x="25" y="82"/>
                        </a:lnTo>
                        <a:lnTo>
                          <a:pt x="17" y="76"/>
                        </a:lnTo>
                        <a:lnTo>
                          <a:pt x="11" y="70"/>
                        </a:lnTo>
                        <a:lnTo>
                          <a:pt x="6" y="61"/>
                        </a:lnTo>
                        <a:lnTo>
                          <a:pt x="2" y="53"/>
                        </a:lnTo>
                        <a:lnTo>
                          <a:pt x="0" y="46"/>
                        </a:lnTo>
                        <a:lnTo>
                          <a:pt x="0" y="38"/>
                        </a:lnTo>
                        <a:lnTo>
                          <a:pt x="0" y="29"/>
                        </a:lnTo>
                        <a:lnTo>
                          <a:pt x="2" y="23"/>
                        </a:lnTo>
                        <a:lnTo>
                          <a:pt x="4" y="16"/>
                        </a:lnTo>
                        <a:lnTo>
                          <a:pt x="11" y="10"/>
                        </a:lnTo>
                        <a:lnTo>
                          <a:pt x="15" y="6"/>
                        </a:lnTo>
                        <a:lnTo>
                          <a:pt x="23" y="2"/>
                        </a:lnTo>
                        <a:lnTo>
                          <a:pt x="32" y="0"/>
                        </a:lnTo>
                        <a:lnTo>
                          <a:pt x="40" y="0"/>
                        </a:lnTo>
                        <a:lnTo>
                          <a:pt x="42" y="10"/>
                        </a:lnTo>
                        <a:lnTo>
                          <a:pt x="44" y="21"/>
                        </a:lnTo>
                        <a:lnTo>
                          <a:pt x="47" y="31"/>
                        </a:lnTo>
                        <a:lnTo>
                          <a:pt x="49" y="40"/>
                        </a:lnTo>
                        <a:lnTo>
                          <a:pt x="53" y="51"/>
                        </a:lnTo>
                        <a:lnTo>
                          <a:pt x="55" y="61"/>
                        </a:lnTo>
                        <a:lnTo>
                          <a:pt x="57" y="72"/>
                        </a:lnTo>
                        <a:lnTo>
                          <a:pt x="60" y="82"/>
                        </a:lnTo>
                        <a:lnTo>
                          <a:pt x="55" y="87"/>
                        </a:lnTo>
                        <a:lnTo>
                          <a:pt x="53" y="89"/>
                        </a:lnTo>
                        <a:lnTo>
                          <a:pt x="53" y="91"/>
                        </a:lnTo>
                        <a:lnTo>
                          <a:pt x="51" y="91"/>
                        </a:lnTo>
                        <a:lnTo>
                          <a:pt x="49" y="91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3" name="Freeform 66"/>
                  <p:cNvSpPr>
                    <a:spLocks/>
                  </p:cNvSpPr>
                  <p:nvPr/>
                </p:nvSpPr>
                <p:spPr bwMode="auto">
                  <a:xfrm>
                    <a:off x="10476" y="8303"/>
                    <a:ext cx="40" cy="106"/>
                  </a:xfrm>
                  <a:custGeom>
                    <a:avLst/>
                    <a:gdLst>
                      <a:gd name="T0" fmla="*/ 25 w 40"/>
                      <a:gd name="T1" fmla="*/ 106 h 106"/>
                      <a:gd name="T2" fmla="*/ 23 w 40"/>
                      <a:gd name="T3" fmla="*/ 106 h 106"/>
                      <a:gd name="T4" fmla="*/ 21 w 40"/>
                      <a:gd name="T5" fmla="*/ 106 h 106"/>
                      <a:gd name="T6" fmla="*/ 19 w 40"/>
                      <a:gd name="T7" fmla="*/ 106 h 106"/>
                      <a:gd name="T8" fmla="*/ 17 w 40"/>
                      <a:gd name="T9" fmla="*/ 106 h 106"/>
                      <a:gd name="T10" fmla="*/ 15 w 40"/>
                      <a:gd name="T11" fmla="*/ 106 h 106"/>
                      <a:gd name="T12" fmla="*/ 13 w 40"/>
                      <a:gd name="T13" fmla="*/ 106 h 106"/>
                      <a:gd name="T14" fmla="*/ 10 w 40"/>
                      <a:gd name="T15" fmla="*/ 91 h 106"/>
                      <a:gd name="T16" fmla="*/ 8 w 40"/>
                      <a:gd name="T17" fmla="*/ 78 h 106"/>
                      <a:gd name="T18" fmla="*/ 4 w 40"/>
                      <a:gd name="T19" fmla="*/ 63 h 106"/>
                      <a:gd name="T20" fmla="*/ 2 w 40"/>
                      <a:gd name="T21" fmla="*/ 51 h 106"/>
                      <a:gd name="T22" fmla="*/ 0 w 40"/>
                      <a:gd name="T23" fmla="*/ 38 h 106"/>
                      <a:gd name="T24" fmla="*/ 0 w 40"/>
                      <a:gd name="T25" fmla="*/ 25 h 106"/>
                      <a:gd name="T26" fmla="*/ 0 w 40"/>
                      <a:gd name="T27" fmla="*/ 12 h 106"/>
                      <a:gd name="T28" fmla="*/ 0 w 40"/>
                      <a:gd name="T29" fmla="*/ 2 h 106"/>
                      <a:gd name="T30" fmla="*/ 2 w 40"/>
                      <a:gd name="T31" fmla="*/ 2 h 106"/>
                      <a:gd name="T32" fmla="*/ 4 w 40"/>
                      <a:gd name="T33" fmla="*/ 2 h 106"/>
                      <a:gd name="T34" fmla="*/ 6 w 40"/>
                      <a:gd name="T35" fmla="*/ 0 h 106"/>
                      <a:gd name="T36" fmla="*/ 8 w 40"/>
                      <a:gd name="T37" fmla="*/ 0 h 106"/>
                      <a:gd name="T38" fmla="*/ 10 w 40"/>
                      <a:gd name="T39" fmla="*/ 0 h 106"/>
                      <a:gd name="T40" fmla="*/ 13 w 40"/>
                      <a:gd name="T41" fmla="*/ 0 h 106"/>
                      <a:gd name="T42" fmla="*/ 15 w 40"/>
                      <a:gd name="T43" fmla="*/ 0 h 106"/>
                      <a:gd name="T44" fmla="*/ 17 w 40"/>
                      <a:gd name="T45" fmla="*/ 0 h 106"/>
                      <a:gd name="T46" fmla="*/ 19 w 40"/>
                      <a:gd name="T47" fmla="*/ 6 h 106"/>
                      <a:gd name="T48" fmla="*/ 21 w 40"/>
                      <a:gd name="T49" fmla="*/ 12 h 106"/>
                      <a:gd name="T50" fmla="*/ 23 w 40"/>
                      <a:gd name="T51" fmla="*/ 19 h 106"/>
                      <a:gd name="T52" fmla="*/ 25 w 40"/>
                      <a:gd name="T53" fmla="*/ 27 h 106"/>
                      <a:gd name="T54" fmla="*/ 27 w 40"/>
                      <a:gd name="T55" fmla="*/ 38 h 106"/>
                      <a:gd name="T56" fmla="*/ 30 w 40"/>
                      <a:gd name="T57" fmla="*/ 55 h 106"/>
                      <a:gd name="T58" fmla="*/ 34 w 40"/>
                      <a:gd name="T59" fmla="*/ 76 h 106"/>
                      <a:gd name="T60" fmla="*/ 40 w 40"/>
                      <a:gd name="T61" fmla="*/ 106 h 106"/>
                      <a:gd name="T62" fmla="*/ 38 w 40"/>
                      <a:gd name="T63" fmla="*/ 106 h 106"/>
                      <a:gd name="T64" fmla="*/ 36 w 40"/>
                      <a:gd name="T65" fmla="*/ 106 h 106"/>
                      <a:gd name="T66" fmla="*/ 34 w 40"/>
                      <a:gd name="T67" fmla="*/ 106 h 106"/>
                      <a:gd name="T68" fmla="*/ 32 w 40"/>
                      <a:gd name="T69" fmla="*/ 106 h 106"/>
                      <a:gd name="T70" fmla="*/ 30 w 40"/>
                      <a:gd name="T71" fmla="*/ 106 h 106"/>
                      <a:gd name="T72" fmla="*/ 27 w 40"/>
                      <a:gd name="T73" fmla="*/ 106 h 106"/>
                      <a:gd name="T74" fmla="*/ 25 w 40"/>
                      <a:gd name="T75" fmla="*/ 106 h 10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40"/>
                      <a:gd name="T115" fmla="*/ 0 h 106"/>
                      <a:gd name="T116" fmla="*/ 40 w 40"/>
                      <a:gd name="T117" fmla="*/ 106 h 10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40" h="106">
                        <a:moveTo>
                          <a:pt x="25" y="106"/>
                        </a:moveTo>
                        <a:lnTo>
                          <a:pt x="23" y="106"/>
                        </a:lnTo>
                        <a:lnTo>
                          <a:pt x="21" y="106"/>
                        </a:lnTo>
                        <a:lnTo>
                          <a:pt x="19" y="106"/>
                        </a:lnTo>
                        <a:lnTo>
                          <a:pt x="17" y="106"/>
                        </a:lnTo>
                        <a:lnTo>
                          <a:pt x="15" y="106"/>
                        </a:lnTo>
                        <a:lnTo>
                          <a:pt x="13" y="106"/>
                        </a:lnTo>
                        <a:lnTo>
                          <a:pt x="10" y="91"/>
                        </a:lnTo>
                        <a:lnTo>
                          <a:pt x="8" y="78"/>
                        </a:lnTo>
                        <a:lnTo>
                          <a:pt x="4" y="63"/>
                        </a:lnTo>
                        <a:lnTo>
                          <a:pt x="2" y="51"/>
                        </a:lnTo>
                        <a:lnTo>
                          <a:pt x="0" y="38"/>
                        </a:lnTo>
                        <a:lnTo>
                          <a:pt x="0" y="25"/>
                        </a:lnTo>
                        <a:lnTo>
                          <a:pt x="0" y="1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6"/>
                        </a:lnTo>
                        <a:lnTo>
                          <a:pt x="21" y="12"/>
                        </a:lnTo>
                        <a:lnTo>
                          <a:pt x="23" y="19"/>
                        </a:lnTo>
                        <a:lnTo>
                          <a:pt x="25" y="27"/>
                        </a:lnTo>
                        <a:lnTo>
                          <a:pt x="27" y="38"/>
                        </a:lnTo>
                        <a:lnTo>
                          <a:pt x="30" y="55"/>
                        </a:lnTo>
                        <a:lnTo>
                          <a:pt x="34" y="76"/>
                        </a:lnTo>
                        <a:lnTo>
                          <a:pt x="40" y="106"/>
                        </a:lnTo>
                        <a:lnTo>
                          <a:pt x="38" y="106"/>
                        </a:lnTo>
                        <a:lnTo>
                          <a:pt x="36" y="106"/>
                        </a:lnTo>
                        <a:lnTo>
                          <a:pt x="34" y="106"/>
                        </a:lnTo>
                        <a:lnTo>
                          <a:pt x="32" y="106"/>
                        </a:lnTo>
                        <a:lnTo>
                          <a:pt x="30" y="106"/>
                        </a:lnTo>
                        <a:lnTo>
                          <a:pt x="27" y="106"/>
                        </a:lnTo>
                        <a:lnTo>
                          <a:pt x="25" y="106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4" name="Freeform 67"/>
                  <p:cNvSpPr>
                    <a:spLocks/>
                  </p:cNvSpPr>
                  <p:nvPr/>
                </p:nvSpPr>
                <p:spPr bwMode="auto">
                  <a:xfrm>
                    <a:off x="10512" y="8307"/>
                    <a:ext cx="57" cy="98"/>
                  </a:xfrm>
                  <a:custGeom>
                    <a:avLst/>
                    <a:gdLst>
                      <a:gd name="T0" fmla="*/ 15 w 57"/>
                      <a:gd name="T1" fmla="*/ 98 h 98"/>
                      <a:gd name="T2" fmla="*/ 13 w 57"/>
                      <a:gd name="T3" fmla="*/ 74 h 98"/>
                      <a:gd name="T4" fmla="*/ 9 w 57"/>
                      <a:gd name="T5" fmla="*/ 55 h 98"/>
                      <a:gd name="T6" fmla="*/ 6 w 57"/>
                      <a:gd name="T7" fmla="*/ 40 h 98"/>
                      <a:gd name="T8" fmla="*/ 4 w 57"/>
                      <a:gd name="T9" fmla="*/ 30 h 98"/>
                      <a:gd name="T10" fmla="*/ 2 w 57"/>
                      <a:gd name="T11" fmla="*/ 21 h 98"/>
                      <a:gd name="T12" fmla="*/ 0 w 57"/>
                      <a:gd name="T13" fmla="*/ 15 h 98"/>
                      <a:gd name="T14" fmla="*/ 0 w 57"/>
                      <a:gd name="T15" fmla="*/ 6 h 98"/>
                      <a:gd name="T16" fmla="*/ 0 w 57"/>
                      <a:gd name="T17" fmla="*/ 0 h 98"/>
                      <a:gd name="T18" fmla="*/ 11 w 57"/>
                      <a:gd name="T19" fmla="*/ 2 h 98"/>
                      <a:gd name="T20" fmla="*/ 21 w 57"/>
                      <a:gd name="T21" fmla="*/ 6 h 98"/>
                      <a:gd name="T22" fmla="*/ 30 w 57"/>
                      <a:gd name="T23" fmla="*/ 11 h 98"/>
                      <a:gd name="T24" fmla="*/ 38 w 57"/>
                      <a:gd name="T25" fmla="*/ 17 h 98"/>
                      <a:gd name="T26" fmla="*/ 45 w 57"/>
                      <a:gd name="T27" fmla="*/ 23 h 98"/>
                      <a:gd name="T28" fmla="*/ 51 w 57"/>
                      <a:gd name="T29" fmla="*/ 32 h 98"/>
                      <a:gd name="T30" fmla="*/ 55 w 57"/>
                      <a:gd name="T31" fmla="*/ 38 h 98"/>
                      <a:gd name="T32" fmla="*/ 57 w 57"/>
                      <a:gd name="T33" fmla="*/ 47 h 98"/>
                      <a:gd name="T34" fmla="*/ 57 w 57"/>
                      <a:gd name="T35" fmla="*/ 55 h 98"/>
                      <a:gd name="T36" fmla="*/ 57 w 57"/>
                      <a:gd name="T37" fmla="*/ 63 h 98"/>
                      <a:gd name="T38" fmla="*/ 55 w 57"/>
                      <a:gd name="T39" fmla="*/ 72 h 98"/>
                      <a:gd name="T40" fmla="*/ 51 w 57"/>
                      <a:gd name="T41" fmla="*/ 78 h 98"/>
                      <a:gd name="T42" fmla="*/ 47 w 57"/>
                      <a:gd name="T43" fmla="*/ 85 h 98"/>
                      <a:gd name="T44" fmla="*/ 38 w 57"/>
                      <a:gd name="T45" fmla="*/ 91 h 98"/>
                      <a:gd name="T46" fmla="*/ 28 w 57"/>
                      <a:gd name="T47" fmla="*/ 95 h 98"/>
                      <a:gd name="T48" fmla="*/ 15 w 57"/>
                      <a:gd name="T49" fmla="*/ 98 h 9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7"/>
                      <a:gd name="T76" fmla="*/ 0 h 98"/>
                      <a:gd name="T77" fmla="*/ 57 w 57"/>
                      <a:gd name="T78" fmla="*/ 98 h 9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7" h="98">
                        <a:moveTo>
                          <a:pt x="15" y="98"/>
                        </a:moveTo>
                        <a:lnTo>
                          <a:pt x="13" y="74"/>
                        </a:lnTo>
                        <a:lnTo>
                          <a:pt x="9" y="55"/>
                        </a:lnTo>
                        <a:lnTo>
                          <a:pt x="6" y="40"/>
                        </a:lnTo>
                        <a:lnTo>
                          <a:pt x="4" y="30"/>
                        </a:lnTo>
                        <a:lnTo>
                          <a:pt x="2" y="21"/>
                        </a:lnTo>
                        <a:lnTo>
                          <a:pt x="0" y="15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1" y="2"/>
                        </a:lnTo>
                        <a:lnTo>
                          <a:pt x="21" y="6"/>
                        </a:lnTo>
                        <a:lnTo>
                          <a:pt x="30" y="11"/>
                        </a:lnTo>
                        <a:lnTo>
                          <a:pt x="38" y="17"/>
                        </a:lnTo>
                        <a:lnTo>
                          <a:pt x="45" y="23"/>
                        </a:lnTo>
                        <a:lnTo>
                          <a:pt x="51" y="32"/>
                        </a:lnTo>
                        <a:lnTo>
                          <a:pt x="55" y="38"/>
                        </a:lnTo>
                        <a:lnTo>
                          <a:pt x="57" y="47"/>
                        </a:lnTo>
                        <a:lnTo>
                          <a:pt x="57" y="55"/>
                        </a:lnTo>
                        <a:lnTo>
                          <a:pt x="57" y="63"/>
                        </a:lnTo>
                        <a:lnTo>
                          <a:pt x="55" y="72"/>
                        </a:lnTo>
                        <a:lnTo>
                          <a:pt x="51" y="78"/>
                        </a:lnTo>
                        <a:lnTo>
                          <a:pt x="47" y="85"/>
                        </a:lnTo>
                        <a:lnTo>
                          <a:pt x="38" y="91"/>
                        </a:lnTo>
                        <a:lnTo>
                          <a:pt x="28" y="95"/>
                        </a:lnTo>
                        <a:lnTo>
                          <a:pt x="15" y="98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5" name="Freeform 68"/>
                  <p:cNvSpPr>
                    <a:spLocks/>
                  </p:cNvSpPr>
                  <p:nvPr/>
                </p:nvSpPr>
                <p:spPr bwMode="auto">
                  <a:xfrm>
                    <a:off x="13838" y="8245"/>
                    <a:ext cx="42" cy="153"/>
                  </a:xfrm>
                  <a:custGeom>
                    <a:avLst/>
                    <a:gdLst>
                      <a:gd name="T0" fmla="*/ 0 w 42"/>
                      <a:gd name="T1" fmla="*/ 153 h 153"/>
                      <a:gd name="T2" fmla="*/ 12 w 42"/>
                      <a:gd name="T3" fmla="*/ 132 h 153"/>
                      <a:gd name="T4" fmla="*/ 21 w 42"/>
                      <a:gd name="T5" fmla="*/ 113 h 153"/>
                      <a:gd name="T6" fmla="*/ 27 w 42"/>
                      <a:gd name="T7" fmla="*/ 96 h 153"/>
                      <a:gd name="T8" fmla="*/ 29 w 42"/>
                      <a:gd name="T9" fmla="*/ 79 h 153"/>
                      <a:gd name="T10" fmla="*/ 31 w 42"/>
                      <a:gd name="T11" fmla="*/ 60 h 153"/>
                      <a:gd name="T12" fmla="*/ 34 w 42"/>
                      <a:gd name="T13" fmla="*/ 41 h 153"/>
                      <a:gd name="T14" fmla="*/ 34 w 42"/>
                      <a:gd name="T15" fmla="*/ 22 h 153"/>
                      <a:gd name="T16" fmla="*/ 36 w 42"/>
                      <a:gd name="T17" fmla="*/ 0 h 153"/>
                      <a:gd name="T18" fmla="*/ 38 w 42"/>
                      <a:gd name="T19" fmla="*/ 19 h 153"/>
                      <a:gd name="T20" fmla="*/ 40 w 42"/>
                      <a:gd name="T21" fmla="*/ 39 h 153"/>
                      <a:gd name="T22" fmla="*/ 42 w 42"/>
                      <a:gd name="T23" fmla="*/ 58 h 153"/>
                      <a:gd name="T24" fmla="*/ 42 w 42"/>
                      <a:gd name="T25" fmla="*/ 75 h 153"/>
                      <a:gd name="T26" fmla="*/ 42 w 42"/>
                      <a:gd name="T27" fmla="*/ 94 h 153"/>
                      <a:gd name="T28" fmla="*/ 38 w 42"/>
                      <a:gd name="T29" fmla="*/ 113 h 153"/>
                      <a:gd name="T30" fmla="*/ 31 w 42"/>
                      <a:gd name="T31" fmla="*/ 132 h 153"/>
                      <a:gd name="T32" fmla="*/ 23 w 42"/>
                      <a:gd name="T33" fmla="*/ 153 h 153"/>
                      <a:gd name="T34" fmla="*/ 21 w 42"/>
                      <a:gd name="T35" fmla="*/ 153 h 153"/>
                      <a:gd name="T36" fmla="*/ 17 w 42"/>
                      <a:gd name="T37" fmla="*/ 153 h 153"/>
                      <a:gd name="T38" fmla="*/ 15 w 42"/>
                      <a:gd name="T39" fmla="*/ 153 h 153"/>
                      <a:gd name="T40" fmla="*/ 12 w 42"/>
                      <a:gd name="T41" fmla="*/ 153 h 153"/>
                      <a:gd name="T42" fmla="*/ 8 w 42"/>
                      <a:gd name="T43" fmla="*/ 153 h 153"/>
                      <a:gd name="T44" fmla="*/ 6 w 42"/>
                      <a:gd name="T45" fmla="*/ 153 h 153"/>
                      <a:gd name="T46" fmla="*/ 2 w 42"/>
                      <a:gd name="T47" fmla="*/ 153 h 153"/>
                      <a:gd name="T48" fmla="*/ 0 w 42"/>
                      <a:gd name="T49" fmla="*/ 153 h 1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2"/>
                      <a:gd name="T76" fmla="*/ 0 h 153"/>
                      <a:gd name="T77" fmla="*/ 42 w 42"/>
                      <a:gd name="T78" fmla="*/ 153 h 1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2" h="153">
                        <a:moveTo>
                          <a:pt x="0" y="153"/>
                        </a:moveTo>
                        <a:lnTo>
                          <a:pt x="12" y="132"/>
                        </a:lnTo>
                        <a:lnTo>
                          <a:pt x="21" y="113"/>
                        </a:lnTo>
                        <a:lnTo>
                          <a:pt x="27" y="96"/>
                        </a:lnTo>
                        <a:lnTo>
                          <a:pt x="29" y="79"/>
                        </a:lnTo>
                        <a:lnTo>
                          <a:pt x="31" y="60"/>
                        </a:lnTo>
                        <a:lnTo>
                          <a:pt x="34" y="41"/>
                        </a:lnTo>
                        <a:lnTo>
                          <a:pt x="34" y="22"/>
                        </a:lnTo>
                        <a:lnTo>
                          <a:pt x="36" y="0"/>
                        </a:lnTo>
                        <a:lnTo>
                          <a:pt x="38" y="19"/>
                        </a:lnTo>
                        <a:lnTo>
                          <a:pt x="40" y="39"/>
                        </a:lnTo>
                        <a:lnTo>
                          <a:pt x="42" y="58"/>
                        </a:lnTo>
                        <a:lnTo>
                          <a:pt x="42" y="75"/>
                        </a:lnTo>
                        <a:lnTo>
                          <a:pt x="42" y="94"/>
                        </a:lnTo>
                        <a:lnTo>
                          <a:pt x="38" y="113"/>
                        </a:lnTo>
                        <a:lnTo>
                          <a:pt x="31" y="132"/>
                        </a:lnTo>
                        <a:lnTo>
                          <a:pt x="23" y="153"/>
                        </a:lnTo>
                        <a:lnTo>
                          <a:pt x="21" y="153"/>
                        </a:lnTo>
                        <a:lnTo>
                          <a:pt x="17" y="153"/>
                        </a:lnTo>
                        <a:lnTo>
                          <a:pt x="15" y="153"/>
                        </a:lnTo>
                        <a:lnTo>
                          <a:pt x="12" y="153"/>
                        </a:lnTo>
                        <a:lnTo>
                          <a:pt x="8" y="153"/>
                        </a:lnTo>
                        <a:lnTo>
                          <a:pt x="6" y="153"/>
                        </a:lnTo>
                        <a:lnTo>
                          <a:pt x="2" y="153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6" name="Freeform 69"/>
                  <p:cNvSpPr>
                    <a:spLocks/>
                  </p:cNvSpPr>
                  <p:nvPr/>
                </p:nvSpPr>
                <p:spPr bwMode="auto">
                  <a:xfrm>
                    <a:off x="10457" y="8201"/>
                    <a:ext cx="29" cy="76"/>
                  </a:xfrm>
                  <a:custGeom>
                    <a:avLst/>
                    <a:gdLst>
                      <a:gd name="T0" fmla="*/ 13 w 29"/>
                      <a:gd name="T1" fmla="*/ 76 h 76"/>
                      <a:gd name="T2" fmla="*/ 8 w 29"/>
                      <a:gd name="T3" fmla="*/ 68 h 76"/>
                      <a:gd name="T4" fmla="*/ 4 w 29"/>
                      <a:gd name="T5" fmla="*/ 57 h 76"/>
                      <a:gd name="T6" fmla="*/ 2 w 29"/>
                      <a:gd name="T7" fmla="*/ 49 h 76"/>
                      <a:gd name="T8" fmla="*/ 0 w 29"/>
                      <a:gd name="T9" fmla="*/ 38 h 76"/>
                      <a:gd name="T10" fmla="*/ 0 w 29"/>
                      <a:gd name="T11" fmla="*/ 30 h 76"/>
                      <a:gd name="T12" fmla="*/ 0 w 29"/>
                      <a:gd name="T13" fmla="*/ 21 h 76"/>
                      <a:gd name="T14" fmla="*/ 2 w 29"/>
                      <a:gd name="T15" fmla="*/ 13 h 76"/>
                      <a:gd name="T16" fmla="*/ 2 w 29"/>
                      <a:gd name="T17" fmla="*/ 4 h 76"/>
                      <a:gd name="T18" fmla="*/ 4 w 29"/>
                      <a:gd name="T19" fmla="*/ 2 h 76"/>
                      <a:gd name="T20" fmla="*/ 6 w 29"/>
                      <a:gd name="T21" fmla="*/ 0 h 76"/>
                      <a:gd name="T22" fmla="*/ 8 w 29"/>
                      <a:gd name="T23" fmla="*/ 0 h 76"/>
                      <a:gd name="T24" fmla="*/ 10 w 29"/>
                      <a:gd name="T25" fmla="*/ 0 h 76"/>
                      <a:gd name="T26" fmla="*/ 13 w 29"/>
                      <a:gd name="T27" fmla="*/ 0 h 76"/>
                      <a:gd name="T28" fmla="*/ 15 w 29"/>
                      <a:gd name="T29" fmla="*/ 0 h 76"/>
                      <a:gd name="T30" fmla="*/ 19 w 29"/>
                      <a:gd name="T31" fmla="*/ 0 h 76"/>
                      <a:gd name="T32" fmla="*/ 21 w 29"/>
                      <a:gd name="T33" fmla="*/ 8 h 76"/>
                      <a:gd name="T34" fmla="*/ 23 w 29"/>
                      <a:gd name="T35" fmla="*/ 17 h 76"/>
                      <a:gd name="T36" fmla="*/ 25 w 29"/>
                      <a:gd name="T37" fmla="*/ 25 h 76"/>
                      <a:gd name="T38" fmla="*/ 27 w 29"/>
                      <a:gd name="T39" fmla="*/ 36 h 76"/>
                      <a:gd name="T40" fmla="*/ 27 w 29"/>
                      <a:gd name="T41" fmla="*/ 44 h 76"/>
                      <a:gd name="T42" fmla="*/ 29 w 29"/>
                      <a:gd name="T43" fmla="*/ 55 h 76"/>
                      <a:gd name="T44" fmla="*/ 29 w 29"/>
                      <a:gd name="T45" fmla="*/ 63 h 76"/>
                      <a:gd name="T46" fmla="*/ 27 w 29"/>
                      <a:gd name="T47" fmla="*/ 76 h 76"/>
                      <a:gd name="T48" fmla="*/ 25 w 29"/>
                      <a:gd name="T49" fmla="*/ 76 h 76"/>
                      <a:gd name="T50" fmla="*/ 23 w 29"/>
                      <a:gd name="T51" fmla="*/ 76 h 76"/>
                      <a:gd name="T52" fmla="*/ 21 w 29"/>
                      <a:gd name="T53" fmla="*/ 76 h 76"/>
                      <a:gd name="T54" fmla="*/ 19 w 29"/>
                      <a:gd name="T55" fmla="*/ 76 h 76"/>
                      <a:gd name="T56" fmla="*/ 17 w 29"/>
                      <a:gd name="T57" fmla="*/ 76 h 76"/>
                      <a:gd name="T58" fmla="*/ 15 w 29"/>
                      <a:gd name="T59" fmla="*/ 76 h 76"/>
                      <a:gd name="T60" fmla="*/ 13 w 29"/>
                      <a:gd name="T61" fmla="*/ 76 h 7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9"/>
                      <a:gd name="T94" fmla="*/ 0 h 76"/>
                      <a:gd name="T95" fmla="*/ 29 w 29"/>
                      <a:gd name="T96" fmla="*/ 76 h 7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9" h="76">
                        <a:moveTo>
                          <a:pt x="13" y="76"/>
                        </a:moveTo>
                        <a:lnTo>
                          <a:pt x="8" y="68"/>
                        </a:lnTo>
                        <a:lnTo>
                          <a:pt x="4" y="57"/>
                        </a:lnTo>
                        <a:lnTo>
                          <a:pt x="2" y="49"/>
                        </a:lnTo>
                        <a:lnTo>
                          <a:pt x="0" y="38"/>
                        </a:lnTo>
                        <a:lnTo>
                          <a:pt x="0" y="30"/>
                        </a:lnTo>
                        <a:lnTo>
                          <a:pt x="0" y="21"/>
                        </a:lnTo>
                        <a:lnTo>
                          <a:pt x="2" y="13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lnTo>
                          <a:pt x="21" y="8"/>
                        </a:lnTo>
                        <a:lnTo>
                          <a:pt x="23" y="17"/>
                        </a:lnTo>
                        <a:lnTo>
                          <a:pt x="25" y="25"/>
                        </a:lnTo>
                        <a:lnTo>
                          <a:pt x="27" y="36"/>
                        </a:lnTo>
                        <a:lnTo>
                          <a:pt x="27" y="44"/>
                        </a:lnTo>
                        <a:lnTo>
                          <a:pt x="29" y="55"/>
                        </a:lnTo>
                        <a:lnTo>
                          <a:pt x="29" y="63"/>
                        </a:lnTo>
                        <a:lnTo>
                          <a:pt x="27" y="76"/>
                        </a:lnTo>
                        <a:lnTo>
                          <a:pt x="25" y="76"/>
                        </a:lnTo>
                        <a:lnTo>
                          <a:pt x="23" y="76"/>
                        </a:lnTo>
                        <a:lnTo>
                          <a:pt x="21" y="76"/>
                        </a:lnTo>
                        <a:lnTo>
                          <a:pt x="19" y="76"/>
                        </a:lnTo>
                        <a:lnTo>
                          <a:pt x="17" y="76"/>
                        </a:lnTo>
                        <a:lnTo>
                          <a:pt x="15" y="76"/>
                        </a:lnTo>
                        <a:lnTo>
                          <a:pt x="13" y="76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7" name="Freeform 70"/>
                  <p:cNvSpPr>
                    <a:spLocks/>
                  </p:cNvSpPr>
                  <p:nvPr/>
                </p:nvSpPr>
                <p:spPr bwMode="auto">
                  <a:xfrm>
                    <a:off x="10425" y="8220"/>
                    <a:ext cx="23" cy="47"/>
                  </a:xfrm>
                  <a:custGeom>
                    <a:avLst/>
                    <a:gdLst>
                      <a:gd name="T0" fmla="*/ 13 w 23"/>
                      <a:gd name="T1" fmla="*/ 47 h 47"/>
                      <a:gd name="T2" fmla="*/ 11 w 23"/>
                      <a:gd name="T3" fmla="*/ 47 h 47"/>
                      <a:gd name="T4" fmla="*/ 9 w 23"/>
                      <a:gd name="T5" fmla="*/ 44 h 47"/>
                      <a:gd name="T6" fmla="*/ 6 w 23"/>
                      <a:gd name="T7" fmla="*/ 44 h 47"/>
                      <a:gd name="T8" fmla="*/ 4 w 23"/>
                      <a:gd name="T9" fmla="*/ 42 h 47"/>
                      <a:gd name="T10" fmla="*/ 2 w 23"/>
                      <a:gd name="T11" fmla="*/ 40 h 47"/>
                      <a:gd name="T12" fmla="*/ 0 w 23"/>
                      <a:gd name="T13" fmla="*/ 40 h 47"/>
                      <a:gd name="T14" fmla="*/ 0 w 23"/>
                      <a:gd name="T15" fmla="*/ 38 h 47"/>
                      <a:gd name="T16" fmla="*/ 0 w 23"/>
                      <a:gd name="T17" fmla="*/ 32 h 47"/>
                      <a:gd name="T18" fmla="*/ 0 w 23"/>
                      <a:gd name="T19" fmla="*/ 25 h 47"/>
                      <a:gd name="T20" fmla="*/ 0 w 23"/>
                      <a:gd name="T21" fmla="*/ 21 h 47"/>
                      <a:gd name="T22" fmla="*/ 0 w 23"/>
                      <a:gd name="T23" fmla="*/ 19 h 47"/>
                      <a:gd name="T24" fmla="*/ 0 w 23"/>
                      <a:gd name="T25" fmla="*/ 15 h 47"/>
                      <a:gd name="T26" fmla="*/ 2 w 23"/>
                      <a:gd name="T27" fmla="*/ 11 h 47"/>
                      <a:gd name="T28" fmla="*/ 4 w 23"/>
                      <a:gd name="T29" fmla="*/ 9 h 47"/>
                      <a:gd name="T30" fmla="*/ 6 w 23"/>
                      <a:gd name="T31" fmla="*/ 4 h 47"/>
                      <a:gd name="T32" fmla="*/ 9 w 23"/>
                      <a:gd name="T33" fmla="*/ 2 h 47"/>
                      <a:gd name="T34" fmla="*/ 11 w 23"/>
                      <a:gd name="T35" fmla="*/ 2 h 47"/>
                      <a:gd name="T36" fmla="*/ 13 w 23"/>
                      <a:gd name="T37" fmla="*/ 2 h 47"/>
                      <a:gd name="T38" fmla="*/ 15 w 23"/>
                      <a:gd name="T39" fmla="*/ 2 h 47"/>
                      <a:gd name="T40" fmla="*/ 17 w 23"/>
                      <a:gd name="T41" fmla="*/ 0 h 47"/>
                      <a:gd name="T42" fmla="*/ 19 w 23"/>
                      <a:gd name="T43" fmla="*/ 0 h 47"/>
                      <a:gd name="T44" fmla="*/ 21 w 23"/>
                      <a:gd name="T45" fmla="*/ 13 h 47"/>
                      <a:gd name="T46" fmla="*/ 21 w 23"/>
                      <a:gd name="T47" fmla="*/ 23 h 47"/>
                      <a:gd name="T48" fmla="*/ 21 w 23"/>
                      <a:gd name="T49" fmla="*/ 30 h 47"/>
                      <a:gd name="T50" fmla="*/ 23 w 23"/>
                      <a:gd name="T51" fmla="*/ 36 h 47"/>
                      <a:gd name="T52" fmla="*/ 23 w 23"/>
                      <a:gd name="T53" fmla="*/ 38 h 47"/>
                      <a:gd name="T54" fmla="*/ 23 w 23"/>
                      <a:gd name="T55" fmla="*/ 42 h 47"/>
                      <a:gd name="T56" fmla="*/ 21 w 23"/>
                      <a:gd name="T57" fmla="*/ 44 h 47"/>
                      <a:gd name="T58" fmla="*/ 21 w 23"/>
                      <a:gd name="T59" fmla="*/ 47 h 47"/>
                      <a:gd name="T60" fmla="*/ 19 w 23"/>
                      <a:gd name="T61" fmla="*/ 47 h 47"/>
                      <a:gd name="T62" fmla="*/ 17 w 23"/>
                      <a:gd name="T63" fmla="*/ 47 h 47"/>
                      <a:gd name="T64" fmla="*/ 15 w 23"/>
                      <a:gd name="T65" fmla="*/ 47 h 47"/>
                      <a:gd name="T66" fmla="*/ 13 w 23"/>
                      <a:gd name="T67" fmla="*/ 47 h 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"/>
                      <a:gd name="T103" fmla="*/ 0 h 47"/>
                      <a:gd name="T104" fmla="*/ 23 w 23"/>
                      <a:gd name="T105" fmla="*/ 47 h 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" h="47">
                        <a:moveTo>
                          <a:pt x="13" y="47"/>
                        </a:moveTo>
                        <a:lnTo>
                          <a:pt x="11" y="47"/>
                        </a:lnTo>
                        <a:lnTo>
                          <a:pt x="9" y="44"/>
                        </a:lnTo>
                        <a:lnTo>
                          <a:pt x="6" y="44"/>
                        </a:lnTo>
                        <a:lnTo>
                          <a:pt x="4" y="42"/>
                        </a:lnTo>
                        <a:lnTo>
                          <a:pt x="2" y="40"/>
                        </a:lnTo>
                        <a:lnTo>
                          <a:pt x="0" y="40"/>
                        </a:lnTo>
                        <a:lnTo>
                          <a:pt x="0" y="38"/>
                        </a:lnTo>
                        <a:lnTo>
                          <a:pt x="0" y="32"/>
                        </a:lnTo>
                        <a:lnTo>
                          <a:pt x="0" y="25"/>
                        </a:ln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2" y="11"/>
                        </a:lnTo>
                        <a:lnTo>
                          <a:pt x="4" y="9"/>
                        </a:lnTo>
                        <a:lnTo>
                          <a:pt x="6" y="4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5" y="2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1" y="13"/>
                        </a:lnTo>
                        <a:lnTo>
                          <a:pt x="21" y="23"/>
                        </a:lnTo>
                        <a:lnTo>
                          <a:pt x="21" y="30"/>
                        </a:lnTo>
                        <a:lnTo>
                          <a:pt x="23" y="36"/>
                        </a:lnTo>
                        <a:lnTo>
                          <a:pt x="23" y="38"/>
                        </a:lnTo>
                        <a:lnTo>
                          <a:pt x="23" y="42"/>
                        </a:lnTo>
                        <a:lnTo>
                          <a:pt x="21" y="44"/>
                        </a:lnTo>
                        <a:lnTo>
                          <a:pt x="21" y="47"/>
                        </a:lnTo>
                        <a:lnTo>
                          <a:pt x="19" y="47"/>
                        </a:lnTo>
                        <a:lnTo>
                          <a:pt x="17" y="47"/>
                        </a:lnTo>
                        <a:lnTo>
                          <a:pt x="15" y="47"/>
                        </a:lnTo>
                        <a:lnTo>
                          <a:pt x="13" y="47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8" name="Freeform 71"/>
                  <p:cNvSpPr>
                    <a:spLocks/>
                  </p:cNvSpPr>
                  <p:nvPr/>
                </p:nvSpPr>
                <p:spPr bwMode="auto">
                  <a:xfrm>
                    <a:off x="10289" y="8167"/>
                    <a:ext cx="19" cy="32"/>
                  </a:xfrm>
                  <a:custGeom>
                    <a:avLst/>
                    <a:gdLst>
                      <a:gd name="T0" fmla="*/ 0 w 19"/>
                      <a:gd name="T1" fmla="*/ 32 h 32"/>
                      <a:gd name="T2" fmla="*/ 0 w 19"/>
                      <a:gd name="T3" fmla="*/ 27 h 32"/>
                      <a:gd name="T4" fmla="*/ 2 w 19"/>
                      <a:gd name="T5" fmla="*/ 23 h 32"/>
                      <a:gd name="T6" fmla="*/ 2 w 19"/>
                      <a:gd name="T7" fmla="*/ 21 h 32"/>
                      <a:gd name="T8" fmla="*/ 4 w 19"/>
                      <a:gd name="T9" fmla="*/ 17 h 32"/>
                      <a:gd name="T10" fmla="*/ 4 w 19"/>
                      <a:gd name="T11" fmla="*/ 13 h 32"/>
                      <a:gd name="T12" fmla="*/ 7 w 19"/>
                      <a:gd name="T13" fmla="*/ 8 h 32"/>
                      <a:gd name="T14" fmla="*/ 9 w 19"/>
                      <a:gd name="T15" fmla="*/ 6 h 32"/>
                      <a:gd name="T16" fmla="*/ 9 w 19"/>
                      <a:gd name="T17" fmla="*/ 2 h 32"/>
                      <a:gd name="T18" fmla="*/ 11 w 19"/>
                      <a:gd name="T19" fmla="*/ 2 h 32"/>
                      <a:gd name="T20" fmla="*/ 13 w 19"/>
                      <a:gd name="T21" fmla="*/ 0 h 32"/>
                      <a:gd name="T22" fmla="*/ 15 w 19"/>
                      <a:gd name="T23" fmla="*/ 0 h 32"/>
                      <a:gd name="T24" fmla="*/ 17 w 19"/>
                      <a:gd name="T25" fmla="*/ 0 h 32"/>
                      <a:gd name="T26" fmla="*/ 19 w 19"/>
                      <a:gd name="T27" fmla="*/ 0 h 32"/>
                      <a:gd name="T28" fmla="*/ 19 w 19"/>
                      <a:gd name="T29" fmla="*/ 6 h 32"/>
                      <a:gd name="T30" fmla="*/ 19 w 19"/>
                      <a:gd name="T31" fmla="*/ 11 h 32"/>
                      <a:gd name="T32" fmla="*/ 17 w 19"/>
                      <a:gd name="T33" fmla="*/ 17 h 32"/>
                      <a:gd name="T34" fmla="*/ 17 w 19"/>
                      <a:gd name="T35" fmla="*/ 21 h 32"/>
                      <a:gd name="T36" fmla="*/ 15 w 19"/>
                      <a:gd name="T37" fmla="*/ 23 h 32"/>
                      <a:gd name="T38" fmla="*/ 11 w 19"/>
                      <a:gd name="T39" fmla="*/ 27 h 32"/>
                      <a:gd name="T40" fmla="*/ 7 w 19"/>
                      <a:gd name="T41" fmla="*/ 30 h 32"/>
                      <a:gd name="T42" fmla="*/ 0 w 19"/>
                      <a:gd name="T43" fmla="*/ 32 h 3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9"/>
                      <a:gd name="T67" fmla="*/ 0 h 32"/>
                      <a:gd name="T68" fmla="*/ 19 w 19"/>
                      <a:gd name="T69" fmla="*/ 32 h 3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9" h="32">
                        <a:moveTo>
                          <a:pt x="0" y="32"/>
                        </a:moveTo>
                        <a:lnTo>
                          <a:pt x="0" y="27"/>
                        </a:lnTo>
                        <a:lnTo>
                          <a:pt x="2" y="23"/>
                        </a:lnTo>
                        <a:lnTo>
                          <a:pt x="2" y="21"/>
                        </a:lnTo>
                        <a:lnTo>
                          <a:pt x="4" y="17"/>
                        </a:lnTo>
                        <a:lnTo>
                          <a:pt x="4" y="13"/>
                        </a:lnTo>
                        <a:lnTo>
                          <a:pt x="7" y="8"/>
                        </a:lnTo>
                        <a:lnTo>
                          <a:pt x="9" y="6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6"/>
                        </a:lnTo>
                        <a:lnTo>
                          <a:pt x="19" y="11"/>
                        </a:lnTo>
                        <a:lnTo>
                          <a:pt x="17" y="17"/>
                        </a:lnTo>
                        <a:lnTo>
                          <a:pt x="17" y="21"/>
                        </a:lnTo>
                        <a:lnTo>
                          <a:pt x="15" y="23"/>
                        </a:lnTo>
                        <a:lnTo>
                          <a:pt x="11" y="27"/>
                        </a:lnTo>
                        <a:lnTo>
                          <a:pt x="7" y="3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E0DB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19" name="Freeform 72"/>
                  <p:cNvSpPr>
                    <a:spLocks/>
                  </p:cNvSpPr>
                  <p:nvPr/>
                </p:nvSpPr>
                <p:spPr bwMode="auto">
                  <a:xfrm>
                    <a:off x="10599" y="7885"/>
                    <a:ext cx="142" cy="174"/>
                  </a:xfrm>
                  <a:custGeom>
                    <a:avLst/>
                    <a:gdLst>
                      <a:gd name="T0" fmla="*/ 28 w 142"/>
                      <a:gd name="T1" fmla="*/ 174 h 174"/>
                      <a:gd name="T2" fmla="*/ 21 w 142"/>
                      <a:gd name="T3" fmla="*/ 161 h 174"/>
                      <a:gd name="T4" fmla="*/ 17 w 142"/>
                      <a:gd name="T5" fmla="*/ 148 h 174"/>
                      <a:gd name="T6" fmla="*/ 15 w 142"/>
                      <a:gd name="T7" fmla="*/ 134 h 174"/>
                      <a:gd name="T8" fmla="*/ 15 w 142"/>
                      <a:gd name="T9" fmla="*/ 116 h 174"/>
                      <a:gd name="T10" fmla="*/ 15 w 142"/>
                      <a:gd name="T11" fmla="*/ 100 h 174"/>
                      <a:gd name="T12" fmla="*/ 15 w 142"/>
                      <a:gd name="T13" fmla="*/ 83 h 174"/>
                      <a:gd name="T14" fmla="*/ 15 w 142"/>
                      <a:gd name="T15" fmla="*/ 68 h 174"/>
                      <a:gd name="T16" fmla="*/ 13 w 142"/>
                      <a:gd name="T17" fmla="*/ 55 h 174"/>
                      <a:gd name="T18" fmla="*/ 4 w 142"/>
                      <a:gd name="T19" fmla="*/ 49 h 174"/>
                      <a:gd name="T20" fmla="*/ 2 w 142"/>
                      <a:gd name="T21" fmla="*/ 40 h 174"/>
                      <a:gd name="T22" fmla="*/ 0 w 142"/>
                      <a:gd name="T23" fmla="*/ 34 h 174"/>
                      <a:gd name="T24" fmla="*/ 4 w 142"/>
                      <a:gd name="T25" fmla="*/ 28 h 174"/>
                      <a:gd name="T26" fmla="*/ 9 w 142"/>
                      <a:gd name="T27" fmla="*/ 23 h 174"/>
                      <a:gd name="T28" fmla="*/ 17 w 142"/>
                      <a:gd name="T29" fmla="*/ 17 h 174"/>
                      <a:gd name="T30" fmla="*/ 25 w 142"/>
                      <a:gd name="T31" fmla="*/ 13 h 174"/>
                      <a:gd name="T32" fmla="*/ 36 w 142"/>
                      <a:gd name="T33" fmla="*/ 8 h 174"/>
                      <a:gd name="T34" fmla="*/ 60 w 142"/>
                      <a:gd name="T35" fmla="*/ 2 h 174"/>
                      <a:gd name="T36" fmla="*/ 85 w 142"/>
                      <a:gd name="T37" fmla="*/ 0 h 174"/>
                      <a:gd name="T38" fmla="*/ 96 w 142"/>
                      <a:gd name="T39" fmla="*/ 0 h 174"/>
                      <a:gd name="T40" fmla="*/ 108 w 142"/>
                      <a:gd name="T41" fmla="*/ 2 h 174"/>
                      <a:gd name="T42" fmla="*/ 117 w 142"/>
                      <a:gd name="T43" fmla="*/ 4 h 174"/>
                      <a:gd name="T44" fmla="*/ 125 w 142"/>
                      <a:gd name="T45" fmla="*/ 8 h 174"/>
                      <a:gd name="T46" fmla="*/ 125 w 142"/>
                      <a:gd name="T47" fmla="*/ 19 h 174"/>
                      <a:gd name="T48" fmla="*/ 121 w 142"/>
                      <a:gd name="T49" fmla="*/ 30 h 174"/>
                      <a:gd name="T50" fmla="*/ 119 w 142"/>
                      <a:gd name="T51" fmla="*/ 38 h 174"/>
                      <a:gd name="T52" fmla="*/ 115 w 142"/>
                      <a:gd name="T53" fmla="*/ 47 h 174"/>
                      <a:gd name="T54" fmla="*/ 110 w 142"/>
                      <a:gd name="T55" fmla="*/ 55 h 174"/>
                      <a:gd name="T56" fmla="*/ 108 w 142"/>
                      <a:gd name="T57" fmla="*/ 61 h 174"/>
                      <a:gd name="T58" fmla="*/ 106 w 142"/>
                      <a:gd name="T59" fmla="*/ 70 h 174"/>
                      <a:gd name="T60" fmla="*/ 106 w 142"/>
                      <a:gd name="T61" fmla="*/ 78 h 174"/>
                      <a:gd name="T62" fmla="*/ 112 w 142"/>
                      <a:gd name="T63" fmla="*/ 83 h 174"/>
                      <a:gd name="T64" fmla="*/ 121 w 142"/>
                      <a:gd name="T65" fmla="*/ 85 h 174"/>
                      <a:gd name="T66" fmla="*/ 127 w 142"/>
                      <a:gd name="T67" fmla="*/ 89 h 174"/>
                      <a:gd name="T68" fmla="*/ 131 w 142"/>
                      <a:gd name="T69" fmla="*/ 91 h 174"/>
                      <a:gd name="T70" fmla="*/ 136 w 142"/>
                      <a:gd name="T71" fmla="*/ 97 h 174"/>
                      <a:gd name="T72" fmla="*/ 140 w 142"/>
                      <a:gd name="T73" fmla="*/ 106 h 174"/>
                      <a:gd name="T74" fmla="*/ 142 w 142"/>
                      <a:gd name="T75" fmla="*/ 116 h 174"/>
                      <a:gd name="T76" fmla="*/ 142 w 142"/>
                      <a:gd name="T77" fmla="*/ 129 h 174"/>
                      <a:gd name="T78" fmla="*/ 131 w 142"/>
                      <a:gd name="T79" fmla="*/ 138 h 174"/>
                      <a:gd name="T80" fmla="*/ 119 w 142"/>
                      <a:gd name="T81" fmla="*/ 146 h 174"/>
                      <a:gd name="T82" fmla="*/ 104 w 142"/>
                      <a:gd name="T83" fmla="*/ 155 h 174"/>
                      <a:gd name="T84" fmla="*/ 87 w 142"/>
                      <a:gd name="T85" fmla="*/ 161 h 174"/>
                      <a:gd name="T86" fmla="*/ 72 w 142"/>
                      <a:gd name="T87" fmla="*/ 165 h 174"/>
                      <a:gd name="T88" fmla="*/ 55 w 142"/>
                      <a:gd name="T89" fmla="*/ 170 h 174"/>
                      <a:gd name="T90" fmla="*/ 42 w 142"/>
                      <a:gd name="T91" fmla="*/ 172 h 174"/>
                      <a:gd name="T92" fmla="*/ 28 w 142"/>
                      <a:gd name="T93" fmla="*/ 174 h 17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42"/>
                      <a:gd name="T142" fmla="*/ 0 h 174"/>
                      <a:gd name="T143" fmla="*/ 142 w 142"/>
                      <a:gd name="T144" fmla="*/ 174 h 17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42" h="174">
                        <a:moveTo>
                          <a:pt x="28" y="174"/>
                        </a:moveTo>
                        <a:lnTo>
                          <a:pt x="21" y="161"/>
                        </a:lnTo>
                        <a:lnTo>
                          <a:pt x="17" y="148"/>
                        </a:lnTo>
                        <a:lnTo>
                          <a:pt x="15" y="134"/>
                        </a:lnTo>
                        <a:lnTo>
                          <a:pt x="15" y="116"/>
                        </a:lnTo>
                        <a:lnTo>
                          <a:pt x="15" y="100"/>
                        </a:lnTo>
                        <a:lnTo>
                          <a:pt x="15" y="83"/>
                        </a:lnTo>
                        <a:lnTo>
                          <a:pt x="15" y="68"/>
                        </a:lnTo>
                        <a:lnTo>
                          <a:pt x="13" y="55"/>
                        </a:lnTo>
                        <a:lnTo>
                          <a:pt x="4" y="49"/>
                        </a:lnTo>
                        <a:lnTo>
                          <a:pt x="2" y="40"/>
                        </a:lnTo>
                        <a:lnTo>
                          <a:pt x="0" y="34"/>
                        </a:lnTo>
                        <a:lnTo>
                          <a:pt x="4" y="28"/>
                        </a:lnTo>
                        <a:lnTo>
                          <a:pt x="9" y="23"/>
                        </a:lnTo>
                        <a:lnTo>
                          <a:pt x="17" y="17"/>
                        </a:lnTo>
                        <a:lnTo>
                          <a:pt x="25" y="13"/>
                        </a:lnTo>
                        <a:lnTo>
                          <a:pt x="36" y="8"/>
                        </a:lnTo>
                        <a:lnTo>
                          <a:pt x="60" y="2"/>
                        </a:lnTo>
                        <a:lnTo>
                          <a:pt x="85" y="0"/>
                        </a:lnTo>
                        <a:lnTo>
                          <a:pt x="96" y="0"/>
                        </a:lnTo>
                        <a:lnTo>
                          <a:pt x="108" y="2"/>
                        </a:lnTo>
                        <a:lnTo>
                          <a:pt x="117" y="4"/>
                        </a:lnTo>
                        <a:lnTo>
                          <a:pt x="125" y="8"/>
                        </a:lnTo>
                        <a:lnTo>
                          <a:pt x="125" y="19"/>
                        </a:lnTo>
                        <a:lnTo>
                          <a:pt x="121" y="30"/>
                        </a:lnTo>
                        <a:lnTo>
                          <a:pt x="119" y="38"/>
                        </a:lnTo>
                        <a:lnTo>
                          <a:pt x="115" y="47"/>
                        </a:lnTo>
                        <a:lnTo>
                          <a:pt x="110" y="55"/>
                        </a:lnTo>
                        <a:lnTo>
                          <a:pt x="108" y="61"/>
                        </a:lnTo>
                        <a:lnTo>
                          <a:pt x="106" y="70"/>
                        </a:lnTo>
                        <a:lnTo>
                          <a:pt x="106" y="78"/>
                        </a:lnTo>
                        <a:lnTo>
                          <a:pt x="112" y="83"/>
                        </a:lnTo>
                        <a:lnTo>
                          <a:pt x="121" y="85"/>
                        </a:lnTo>
                        <a:lnTo>
                          <a:pt x="127" y="89"/>
                        </a:lnTo>
                        <a:lnTo>
                          <a:pt x="131" y="91"/>
                        </a:lnTo>
                        <a:lnTo>
                          <a:pt x="136" y="97"/>
                        </a:lnTo>
                        <a:lnTo>
                          <a:pt x="140" y="106"/>
                        </a:lnTo>
                        <a:lnTo>
                          <a:pt x="142" y="116"/>
                        </a:lnTo>
                        <a:lnTo>
                          <a:pt x="142" y="129"/>
                        </a:lnTo>
                        <a:lnTo>
                          <a:pt x="131" y="138"/>
                        </a:lnTo>
                        <a:lnTo>
                          <a:pt x="119" y="146"/>
                        </a:lnTo>
                        <a:lnTo>
                          <a:pt x="104" y="155"/>
                        </a:lnTo>
                        <a:lnTo>
                          <a:pt x="87" y="161"/>
                        </a:lnTo>
                        <a:lnTo>
                          <a:pt x="72" y="165"/>
                        </a:lnTo>
                        <a:lnTo>
                          <a:pt x="55" y="170"/>
                        </a:lnTo>
                        <a:lnTo>
                          <a:pt x="42" y="172"/>
                        </a:lnTo>
                        <a:lnTo>
                          <a:pt x="28" y="1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0" name="Freeform 73"/>
                  <p:cNvSpPr>
                    <a:spLocks/>
                  </p:cNvSpPr>
                  <p:nvPr/>
                </p:nvSpPr>
                <p:spPr bwMode="auto">
                  <a:xfrm>
                    <a:off x="10644" y="7991"/>
                    <a:ext cx="70" cy="38"/>
                  </a:xfrm>
                  <a:custGeom>
                    <a:avLst/>
                    <a:gdLst>
                      <a:gd name="T0" fmla="*/ 6 w 70"/>
                      <a:gd name="T1" fmla="*/ 38 h 38"/>
                      <a:gd name="T2" fmla="*/ 6 w 70"/>
                      <a:gd name="T3" fmla="*/ 34 h 38"/>
                      <a:gd name="T4" fmla="*/ 4 w 70"/>
                      <a:gd name="T5" fmla="*/ 28 h 38"/>
                      <a:gd name="T6" fmla="*/ 4 w 70"/>
                      <a:gd name="T7" fmla="*/ 23 h 38"/>
                      <a:gd name="T8" fmla="*/ 4 w 70"/>
                      <a:gd name="T9" fmla="*/ 19 h 38"/>
                      <a:gd name="T10" fmla="*/ 2 w 70"/>
                      <a:gd name="T11" fmla="*/ 15 h 38"/>
                      <a:gd name="T12" fmla="*/ 2 w 70"/>
                      <a:gd name="T13" fmla="*/ 10 h 38"/>
                      <a:gd name="T14" fmla="*/ 2 w 70"/>
                      <a:gd name="T15" fmla="*/ 6 h 38"/>
                      <a:gd name="T16" fmla="*/ 0 w 70"/>
                      <a:gd name="T17" fmla="*/ 2 h 38"/>
                      <a:gd name="T18" fmla="*/ 6 w 70"/>
                      <a:gd name="T19" fmla="*/ 0 h 38"/>
                      <a:gd name="T20" fmla="*/ 15 w 70"/>
                      <a:gd name="T21" fmla="*/ 0 h 38"/>
                      <a:gd name="T22" fmla="*/ 23 w 70"/>
                      <a:gd name="T23" fmla="*/ 0 h 38"/>
                      <a:gd name="T24" fmla="*/ 34 w 70"/>
                      <a:gd name="T25" fmla="*/ 0 h 38"/>
                      <a:gd name="T26" fmla="*/ 42 w 70"/>
                      <a:gd name="T27" fmla="*/ 0 h 38"/>
                      <a:gd name="T28" fmla="*/ 53 w 70"/>
                      <a:gd name="T29" fmla="*/ 2 h 38"/>
                      <a:gd name="T30" fmla="*/ 61 w 70"/>
                      <a:gd name="T31" fmla="*/ 4 h 38"/>
                      <a:gd name="T32" fmla="*/ 70 w 70"/>
                      <a:gd name="T33" fmla="*/ 6 h 38"/>
                      <a:gd name="T34" fmla="*/ 67 w 70"/>
                      <a:gd name="T35" fmla="*/ 8 h 38"/>
                      <a:gd name="T36" fmla="*/ 67 w 70"/>
                      <a:gd name="T37" fmla="*/ 10 h 38"/>
                      <a:gd name="T38" fmla="*/ 67 w 70"/>
                      <a:gd name="T39" fmla="*/ 13 h 38"/>
                      <a:gd name="T40" fmla="*/ 67 w 70"/>
                      <a:gd name="T41" fmla="*/ 15 h 38"/>
                      <a:gd name="T42" fmla="*/ 67 w 70"/>
                      <a:gd name="T43" fmla="*/ 17 h 38"/>
                      <a:gd name="T44" fmla="*/ 65 w 70"/>
                      <a:gd name="T45" fmla="*/ 19 h 38"/>
                      <a:gd name="T46" fmla="*/ 65 w 70"/>
                      <a:gd name="T47" fmla="*/ 21 h 38"/>
                      <a:gd name="T48" fmla="*/ 57 w 70"/>
                      <a:gd name="T49" fmla="*/ 23 h 38"/>
                      <a:gd name="T50" fmla="*/ 51 w 70"/>
                      <a:gd name="T51" fmla="*/ 28 h 38"/>
                      <a:gd name="T52" fmla="*/ 42 w 70"/>
                      <a:gd name="T53" fmla="*/ 30 h 38"/>
                      <a:gd name="T54" fmla="*/ 36 w 70"/>
                      <a:gd name="T55" fmla="*/ 32 h 38"/>
                      <a:gd name="T56" fmla="*/ 27 w 70"/>
                      <a:gd name="T57" fmla="*/ 34 h 38"/>
                      <a:gd name="T58" fmla="*/ 21 w 70"/>
                      <a:gd name="T59" fmla="*/ 36 h 38"/>
                      <a:gd name="T60" fmla="*/ 12 w 70"/>
                      <a:gd name="T61" fmla="*/ 38 h 38"/>
                      <a:gd name="T62" fmla="*/ 6 w 70"/>
                      <a:gd name="T63" fmla="*/ 38 h 3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70"/>
                      <a:gd name="T97" fmla="*/ 0 h 38"/>
                      <a:gd name="T98" fmla="*/ 70 w 70"/>
                      <a:gd name="T99" fmla="*/ 38 h 3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70" h="38">
                        <a:moveTo>
                          <a:pt x="6" y="38"/>
                        </a:moveTo>
                        <a:lnTo>
                          <a:pt x="6" y="34"/>
                        </a:lnTo>
                        <a:lnTo>
                          <a:pt x="4" y="28"/>
                        </a:lnTo>
                        <a:lnTo>
                          <a:pt x="4" y="23"/>
                        </a:lnTo>
                        <a:lnTo>
                          <a:pt x="4" y="19"/>
                        </a:lnTo>
                        <a:lnTo>
                          <a:pt x="2" y="15"/>
                        </a:lnTo>
                        <a:lnTo>
                          <a:pt x="2" y="10"/>
                        </a:lnTo>
                        <a:lnTo>
                          <a:pt x="2" y="6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15" y="0"/>
                        </a:lnTo>
                        <a:lnTo>
                          <a:pt x="23" y="0"/>
                        </a:lnTo>
                        <a:lnTo>
                          <a:pt x="34" y="0"/>
                        </a:lnTo>
                        <a:lnTo>
                          <a:pt x="42" y="0"/>
                        </a:lnTo>
                        <a:lnTo>
                          <a:pt x="53" y="2"/>
                        </a:lnTo>
                        <a:lnTo>
                          <a:pt x="61" y="4"/>
                        </a:lnTo>
                        <a:lnTo>
                          <a:pt x="70" y="6"/>
                        </a:lnTo>
                        <a:lnTo>
                          <a:pt x="67" y="8"/>
                        </a:lnTo>
                        <a:lnTo>
                          <a:pt x="67" y="10"/>
                        </a:lnTo>
                        <a:lnTo>
                          <a:pt x="67" y="13"/>
                        </a:lnTo>
                        <a:lnTo>
                          <a:pt x="67" y="15"/>
                        </a:lnTo>
                        <a:lnTo>
                          <a:pt x="67" y="17"/>
                        </a:lnTo>
                        <a:lnTo>
                          <a:pt x="65" y="19"/>
                        </a:lnTo>
                        <a:lnTo>
                          <a:pt x="65" y="21"/>
                        </a:lnTo>
                        <a:lnTo>
                          <a:pt x="57" y="23"/>
                        </a:lnTo>
                        <a:lnTo>
                          <a:pt x="51" y="28"/>
                        </a:lnTo>
                        <a:lnTo>
                          <a:pt x="42" y="30"/>
                        </a:lnTo>
                        <a:lnTo>
                          <a:pt x="36" y="32"/>
                        </a:lnTo>
                        <a:lnTo>
                          <a:pt x="27" y="34"/>
                        </a:lnTo>
                        <a:lnTo>
                          <a:pt x="21" y="36"/>
                        </a:lnTo>
                        <a:lnTo>
                          <a:pt x="12" y="38"/>
                        </a:lnTo>
                        <a:lnTo>
                          <a:pt x="6" y="38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1" name="Freeform 74"/>
                  <p:cNvSpPr>
                    <a:spLocks/>
                  </p:cNvSpPr>
                  <p:nvPr/>
                </p:nvSpPr>
                <p:spPr bwMode="auto">
                  <a:xfrm>
                    <a:off x="10771" y="7872"/>
                    <a:ext cx="36" cy="151"/>
                  </a:xfrm>
                  <a:custGeom>
                    <a:avLst/>
                    <a:gdLst>
                      <a:gd name="T0" fmla="*/ 21 w 36"/>
                      <a:gd name="T1" fmla="*/ 151 h 151"/>
                      <a:gd name="T2" fmla="*/ 13 w 36"/>
                      <a:gd name="T3" fmla="*/ 136 h 151"/>
                      <a:gd name="T4" fmla="*/ 6 w 36"/>
                      <a:gd name="T5" fmla="*/ 117 h 151"/>
                      <a:gd name="T6" fmla="*/ 2 w 36"/>
                      <a:gd name="T7" fmla="*/ 96 h 151"/>
                      <a:gd name="T8" fmla="*/ 0 w 36"/>
                      <a:gd name="T9" fmla="*/ 70 h 151"/>
                      <a:gd name="T10" fmla="*/ 0 w 36"/>
                      <a:gd name="T11" fmla="*/ 49 h 151"/>
                      <a:gd name="T12" fmla="*/ 2 w 36"/>
                      <a:gd name="T13" fmla="*/ 28 h 151"/>
                      <a:gd name="T14" fmla="*/ 4 w 36"/>
                      <a:gd name="T15" fmla="*/ 19 h 151"/>
                      <a:gd name="T16" fmla="*/ 6 w 36"/>
                      <a:gd name="T17" fmla="*/ 11 h 151"/>
                      <a:gd name="T18" fmla="*/ 11 w 36"/>
                      <a:gd name="T19" fmla="*/ 4 h 151"/>
                      <a:gd name="T20" fmla="*/ 15 w 36"/>
                      <a:gd name="T21" fmla="*/ 0 h 151"/>
                      <a:gd name="T22" fmla="*/ 19 w 36"/>
                      <a:gd name="T23" fmla="*/ 9 h 151"/>
                      <a:gd name="T24" fmla="*/ 23 w 36"/>
                      <a:gd name="T25" fmla="*/ 23 h 151"/>
                      <a:gd name="T26" fmla="*/ 27 w 36"/>
                      <a:gd name="T27" fmla="*/ 45 h 151"/>
                      <a:gd name="T28" fmla="*/ 30 w 36"/>
                      <a:gd name="T29" fmla="*/ 68 h 151"/>
                      <a:gd name="T30" fmla="*/ 34 w 36"/>
                      <a:gd name="T31" fmla="*/ 91 h 151"/>
                      <a:gd name="T32" fmla="*/ 36 w 36"/>
                      <a:gd name="T33" fmla="*/ 113 h 151"/>
                      <a:gd name="T34" fmla="*/ 36 w 36"/>
                      <a:gd name="T35" fmla="*/ 134 h 151"/>
                      <a:gd name="T36" fmla="*/ 36 w 36"/>
                      <a:gd name="T37" fmla="*/ 149 h 151"/>
                      <a:gd name="T38" fmla="*/ 34 w 36"/>
                      <a:gd name="T39" fmla="*/ 149 h 151"/>
                      <a:gd name="T40" fmla="*/ 32 w 36"/>
                      <a:gd name="T41" fmla="*/ 149 h 151"/>
                      <a:gd name="T42" fmla="*/ 30 w 36"/>
                      <a:gd name="T43" fmla="*/ 149 h 151"/>
                      <a:gd name="T44" fmla="*/ 27 w 36"/>
                      <a:gd name="T45" fmla="*/ 149 h 151"/>
                      <a:gd name="T46" fmla="*/ 25 w 36"/>
                      <a:gd name="T47" fmla="*/ 149 h 151"/>
                      <a:gd name="T48" fmla="*/ 23 w 36"/>
                      <a:gd name="T49" fmla="*/ 151 h 151"/>
                      <a:gd name="T50" fmla="*/ 21 w 36"/>
                      <a:gd name="T51" fmla="*/ 151 h 15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6"/>
                      <a:gd name="T79" fmla="*/ 0 h 151"/>
                      <a:gd name="T80" fmla="*/ 36 w 36"/>
                      <a:gd name="T81" fmla="*/ 151 h 15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6" h="151">
                        <a:moveTo>
                          <a:pt x="21" y="151"/>
                        </a:moveTo>
                        <a:lnTo>
                          <a:pt x="13" y="136"/>
                        </a:lnTo>
                        <a:lnTo>
                          <a:pt x="6" y="117"/>
                        </a:lnTo>
                        <a:lnTo>
                          <a:pt x="2" y="96"/>
                        </a:lnTo>
                        <a:lnTo>
                          <a:pt x="0" y="70"/>
                        </a:lnTo>
                        <a:lnTo>
                          <a:pt x="0" y="49"/>
                        </a:lnTo>
                        <a:lnTo>
                          <a:pt x="2" y="28"/>
                        </a:lnTo>
                        <a:lnTo>
                          <a:pt x="4" y="19"/>
                        </a:lnTo>
                        <a:lnTo>
                          <a:pt x="6" y="11"/>
                        </a:lnTo>
                        <a:lnTo>
                          <a:pt x="11" y="4"/>
                        </a:lnTo>
                        <a:lnTo>
                          <a:pt x="15" y="0"/>
                        </a:lnTo>
                        <a:lnTo>
                          <a:pt x="19" y="9"/>
                        </a:lnTo>
                        <a:lnTo>
                          <a:pt x="23" y="23"/>
                        </a:lnTo>
                        <a:lnTo>
                          <a:pt x="27" y="45"/>
                        </a:lnTo>
                        <a:lnTo>
                          <a:pt x="30" y="68"/>
                        </a:lnTo>
                        <a:lnTo>
                          <a:pt x="34" y="91"/>
                        </a:lnTo>
                        <a:lnTo>
                          <a:pt x="36" y="113"/>
                        </a:lnTo>
                        <a:lnTo>
                          <a:pt x="36" y="134"/>
                        </a:lnTo>
                        <a:lnTo>
                          <a:pt x="36" y="149"/>
                        </a:lnTo>
                        <a:lnTo>
                          <a:pt x="34" y="149"/>
                        </a:lnTo>
                        <a:lnTo>
                          <a:pt x="32" y="149"/>
                        </a:lnTo>
                        <a:lnTo>
                          <a:pt x="30" y="149"/>
                        </a:lnTo>
                        <a:lnTo>
                          <a:pt x="27" y="149"/>
                        </a:lnTo>
                        <a:lnTo>
                          <a:pt x="25" y="149"/>
                        </a:lnTo>
                        <a:lnTo>
                          <a:pt x="23" y="151"/>
                        </a:lnTo>
                        <a:lnTo>
                          <a:pt x="21" y="1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2" name="Freeform 75"/>
                  <p:cNvSpPr>
                    <a:spLocks/>
                  </p:cNvSpPr>
                  <p:nvPr/>
                </p:nvSpPr>
                <p:spPr bwMode="auto">
                  <a:xfrm>
                    <a:off x="10298" y="7978"/>
                    <a:ext cx="23" cy="28"/>
                  </a:xfrm>
                  <a:custGeom>
                    <a:avLst/>
                    <a:gdLst>
                      <a:gd name="T0" fmla="*/ 8 w 23"/>
                      <a:gd name="T1" fmla="*/ 28 h 28"/>
                      <a:gd name="T2" fmla="*/ 6 w 23"/>
                      <a:gd name="T3" fmla="*/ 28 h 28"/>
                      <a:gd name="T4" fmla="*/ 6 w 23"/>
                      <a:gd name="T5" fmla="*/ 26 h 28"/>
                      <a:gd name="T6" fmla="*/ 4 w 23"/>
                      <a:gd name="T7" fmla="*/ 26 h 28"/>
                      <a:gd name="T8" fmla="*/ 2 w 23"/>
                      <a:gd name="T9" fmla="*/ 23 h 28"/>
                      <a:gd name="T10" fmla="*/ 0 w 23"/>
                      <a:gd name="T11" fmla="*/ 21 h 28"/>
                      <a:gd name="T12" fmla="*/ 4 w 23"/>
                      <a:gd name="T13" fmla="*/ 17 h 28"/>
                      <a:gd name="T14" fmla="*/ 6 w 23"/>
                      <a:gd name="T15" fmla="*/ 13 h 28"/>
                      <a:gd name="T16" fmla="*/ 6 w 23"/>
                      <a:gd name="T17" fmla="*/ 11 h 28"/>
                      <a:gd name="T18" fmla="*/ 8 w 23"/>
                      <a:gd name="T19" fmla="*/ 7 h 28"/>
                      <a:gd name="T20" fmla="*/ 10 w 23"/>
                      <a:gd name="T21" fmla="*/ 4 h 28"/>
                      <a:gd name="T22" fmla="*/ 12 w 23"/>
                      <a:gd name="T23" fmla="*/ 4 h 28"/>
                      <a:gd name="T24" fmla="*/ 17 w 23"/>
                      <a:gd name="T25" fmla="*/ 2 h 28"/>
                      <a:gd name="T26" fmla="*/ 23 w 23"/>
                      <a:gd name="T27" fmla="*/ 0 h 28"/>
                      <a:gd name="T28" fmla="*/ 23 w 23"/>
                      <a:gd name="T29" fmla="*/ 4 h 28"/>
                      <a:gd name="T30" fmla="*/ 21 w 23"/>
                      <a:gd name="T31" fmla="*/ 7 h 28"/>
                      <a:gd name="T32" fmla="*/ 19 w 23"/>
                      <a:gd name="T33" fmla="*/ 11 h 28"/>
                      <a:gd name="T34" fmla="*/ 19 w 23"/>
                      <a:gd name="T35" fmla="*/ 15 h 28"/>
                      <a:gd name="T36" fmla="*/ 17 w 23"/>
                      <a:gd name="T37" fmla="*/ 19 h 28"/>
                      <a:gd name="T38" fmla="*/ 12 w 23"/>
                      <a:gd name="T39" fmla="*/ 21 h 28"/>
                      <a:gd name="T40" fmla="*/ 10 w 23"/>
                      <a:gd name="T41" fmla="*/ 26 h 28"/>
                      <a:gd name="T42" fmla="*/ 8 w 23"/>
                      <a:gd name="T43" fmla="*/ 28 h 2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3"/>
                      <a:gd name="T67" fmla="*/ 0 h 28"/>
                      <a:gd name="T68" fmla="*/ 23 w 23"/>
                      <a:gd name="T69" fmla="*/ 28 h 2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3" h="28">
                        <a:moveTo>
                          <a:pt x="8" y="28"/>
                        </a:moveTo>
                        <a:lnTo>
                          <a:pt x="6" y="28"/>
                        </a:lnTo>
                        <a:lnTo>
                          <a:pt x="6" y="26"/>
                        </a:lnTo>
                        <a:lnTo>
                          <a:pt x="4" y="26"/>
                        </a:lnTo>
                        <a:lnTo>
                          <a:pt x="2" y="23"/>
                        </a:lnTo>
                        <a:lnTo>
                          <a:pt x="0" y="21"/>
                        </a:lnTo>
                        <a:lnTo>
                          <a:pt x="4" y="17"/>
                        </a:lnTo>
                        <a:lnTo>
                          <a:pt x="6" y="13"/>
                        </a:lnTo>
                        <a:lnTo>
                          <a:pt x="6" y="11"/>
                        </a:lnTo>
                        <a:lnTo>
                          <a:pt x="8" y="7"/>
                        </a:lnTo>
                        <a:lnTo>
                          <a:pt x="10" y="4"/>
                        </a:lnTo>
                        <a:lnTo>
                          <a:pt x="12" y="4"/>
                        </a:lnTo>
                        <a:lnTo>
                          <a:pt x="17" y="2"/>
                        </a:lnTo>
                        <a:lnTo>
                          <a:pt x="23" y="0"/>
                        </a:lnTo>
                        <a:lnTo>
                          <a:pt x="23" y="4"/>
                        </a:lnTo>
                        <a:lnTo>
                          <a:pt x="21" y="7"/>
                        </a:lnTo>
                        <a:lnTo>
                          <a:pt x="19" y="11"/>
                        </a:lnTo>
                        <a:lnTo>
                          <a:pt x="19" y="15"/>
                        </a:lnTo>
                        <a:lnTo>
                          <a:pt x="17" y="19"/>
                        </a:lnTo>
                        <a:lnTo>
                          <a:pt x="12" y="21"/>
                        </a:lnTo>
                        <a:lnTo>
                          <a:pt x="10" y="26"/>
                        </a:lnTo>
                        <a:lnTo>
                          <a:pt x="8" y="28"/>
                        </a:lnTo>
                        <a:close/>
                      </a:path>
                    </a:pathLst>
                  </a:custGeom>
                  <a:solidFill>
                    <a:srgbClr val="E0DB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3" name="Freeform 76"/>
                  <p:cNvSpPr>
                    <a:spLocks/>
                  </p:cNvSpPr>
                  <p:nvPr/>
                </p:nvSpPr>
                <p:spPr bwMode="auto">
                  <a:xfrm>
                    <a:off x="10849" y="7864"/>
                    <a:ext cx="126" cy="140"/>
                  </a:xfrm>
                  <a:custGeom>
                    <a:avLst/>
                    <a:gdLst>
                      <a:gd name="T0" fmla="*/ 19 w 126"/>
                      <a:gd name="T1" fmla="*/ 140 h 140"/>
                      <a:gd name="T2" fmla="*/ 19 w 126"/>
                      <a:gd name="T3" fmla="*/ 137 h 140"/>
                      <a:gd name="T4" fmla="*/ 17 w 126"/>
                      <a:gd name="T5" fmla="*/ 137 h 140"/>
                      <a:gd name="T6" fmla="*/ 17 w 126"/>
                      <a:gd name="T7" fmla="*/ 135 h 140"/>
                      <a:gd name="T8" fmla="*/ 15 w 126"/>
                      <a:gd name="T9" fmla="*/ 135 h 140"/>
                      <a:gd name="T10" fmla="*/ 13 w 126"/>
                      <a:gd name="T11" fmla="*/ 133 h 140"/>
                      <a:gd name="T12" fmla="*/ 11 w 126"/>
                      <a:gd name="T13" fmla="*/ 133 h 140"/>
                      <a:gd name="T14" fmla="*/ 11 w 126"/>
                      <a:gd name="T15" fmla="*/ 131 h 140"/>
                      <a:gd name="T16" fmla="*/ 9 w 126"/>
                      <a:gd name="T17" fmla="*/ 116 h 140"/>
                      <a:gd name="T18" fmla="*/ 7 w 126"/>
                      <a:gd name="T19" fmla="*/ 99 h 140"/>
                      <a:gd name="T20" fmla="*/ 3 w 126"/>
                      <a:gd name="T21" fmla="*/ 80 h 140"/>
                      <a:gd name="T22" fmla="*/ 0 w 126"/>
                      <a:gd name="T23" fmla="*/ 63 h 140"/>
                      <a:gd name="T24" fmla="*/ 0 w 126"/>
                      <a:gd name="T25" fmla="*/ 47 h 140"/>
                      <a:gd name="T26" fmla="*/ 0 w 126"/>
                      <a:gd name="T27" fmla="*/ 29 h 140"/>
                      <a:gd name="T28" fmla="*/ 3 w 126"/>
                      <a:gd name="T29" fmla="*/ 15 h 140"/>
                      <a:gd name="T30" fmla="*/ 7 w 126"/>
                      <a:gd name="T31" fmla="*/ 2 h 140"/>
                      <a:gd name="T32" fmla="*/ 9 w 126"/>
                      <a:gd name="T33" fmla="*/ 2 h 140"/>
                      <a:gd name="T34" fmla="*/ 11 w 126"/>
                      <a:gd name="T35" fmla="*/ 2 h 140"/>
                      <a:gd name="T36" fmla="*/ 13 w 126"/>
                      <a:gd name="T37" fmla="*/ 0 h 140"/>
                      <a:gd name="T38" fmla="*/ 15 w 126"/>
                      <a:gd name="T39" fmla="*/ 0 h 140"/>
                      <a:gd name="T40" fmla="*/ 17 w 126"/>
                      <a:gd name="T41" fmla="*/ 0 h 140"/>
                      <a:gd name="T42" fmla="*/ 19 w 126"/>
                      <a:gd name="T43" fmla="*/ 0 h 140"/>
                      <a:gd name="T44" fmla="*/ 22 w 126"/>
                      <a:gd name="T45" fmla="*/ 2 h 140"/>
                      <a:gd name="T46" fmla="*/ 24 w 126"/>
                      <a:gd name="T47" fmla="*/ 4 h 140"/>
                      <a:gd name="T48" fmla="*/ 26 w 126"/>
                      <a:gd name="T49" fmla="*/ 4 h 140"/>
                      <a:gd name="T50" fmla="*/ 26 w 126"/>
                      <a:gd name="T51" fmla="*/ 6 h 140"/>
                      <a:gd name="T52" fmla="*/ 28 w 126"/>
                      <a:gd name="T53" fmla="*/ 6 h 140"/>
                      <a:gd name="T54" fmla="*/ 28 w 126"/>
                      <a:gd name="T55" fmla="*/ 19 h 140"/>
                      <a:gd name="T56" fmla="*/ 28 w 126"/>
                      <a:gd name="T57" fmla="*/ 29 h 140"/>
                      <a:gd name="T58" fmla="*/ 28 w 126"/>
                      <a:gd name="T59" fmla="*/ 42 h 140"/>
                      <a:gd name="T60" fmla="*/ 28 w 126"/>
                      <a:gd name="T61" fmla="*/ 53 h 140"/>
                      <a:gd name="T62" fmla="*/ 30 w 126"/>
                      <a:gd name="T63" fmla="*/ 63 h 140"/>
                      <a:gd name="T64" fmla="*/ 30 w 126"/>
                      <a:gd name="T65" fmla="*/ 76 h 140"/>
                      <a:gd name="T66" fmla="*/ 30 w 126"/>
                      <a:gd name="T67" fmla="*/ 87 h 140"/>
                      <a:gd name="T68" fmla="*/ 30 w 126"/>
                      <a:gd name="T69" fmla="*/ 99 h 140"/>
                      <a:gd name="T70" fmla="*/ 39 w 126"/>
                      <a:gd name="T71" fmla="*/ 102 h 140"/>
                      <a:gd name="T72" fmla="*/ 49 w 126"/>
                      <a:gd name="T73" fmla="*/ 104 h 140"/>
                      <a:gd name="T74" fmla="*/ 60 w 126"/>
                      <a:gd name="T75" fmla="*/ 104 h 140"/>
                      <a:gd name="T76" fmla="*/ 70 w 126"/>
                      <a:gd name="T77" fmla="*/ 102 h 140"/>
                      <a:gd name="T78" fmla="*/ 81 w 126"/>
                      <a:gd name="T79" fmla="*/ 99 h 140"/>
                      <a:gd name="T80" fmla="*/ 94 w 126"/>
                      <a:gd name="T81" fmla="*/ 99 h 140"/>
                      <a:gd name="T82" fmla="*/ 104 w 126"/>
                      <a:gd name="T83" fmla="*/ 97 h 140"/>
                      <a:gd name="T84" fmla="*/ 117 w 126"/>
                      <a:gd name="T85" fmla="*/ 97 h 140"/>
                      <a:gd name="T86" fmla="*/ 119 w 126"/>
                      <a:gd name="T87" fmla="*/ 99 h 140"/>
                      <a:gd name="T88" fmla="*/ 122 w 126"/>
                      <a:gd name="T89" fmla="*/ 102 h 140"/>
                      <a:gd name="T90" fmla="*/ 124 w 126"/>
                      <a:gd name="T91" fmla="*/ 104 h 140"/>
                      <a:gd name="T92" fmla="*/ 126 w 126"/>
                      <a:gd name="T93" fmla="*/ 106 h 140"/>
                      <a:gd name="T94" fmla="*/ 126 w 126"/>
                      <a:gd name="T95" fmla="*/ 108 h 140"/>
                      <a:gd name="T96" fmla="*/ 124 w 126"/>
                      <a:gd name="T97" fmla="*/ 110 h 140"/>
                      <a:gd name="T98" fmla="*/ 124 w 126"/>
                      <a:gd name="T99" fmla="*/ 112 h 140"/>
                      <a:gd name="T100" fmla="*/ 124 w 126"/>
                      <a:gd name="T101" fmla="*/ 114 h 140"/>
                      <a:gd name="T102" fmla="*/ 124 w 126"/>
                      <a:gd name="T103" fmla="*/ 116 h 140"/>
                      <a:gd name="T104" fmla="*/ 124 w 126"/>
                      <a:gd name="T105" fmla="*/ 118 h 140"/>
                      <a:gd name="T106" fmla="*/ 122 w 126"/>
                      <a:gd name="T107" fmla="*/ 123 h 140"/>
                      <a:gd name="T108" fmla="*/ 122 w 126"/>
                      <a:gd name="T109" fmla="*/ 125 h 140"/>
                      <a:gd name="T110" fmla="*/ 119 w 126"/>
                      <a:gd name="T111" fmla="*/ 125 h 140"/>
                      <a:gd name="T112" fmla="*/ 117 w 126"/>
                      <a:gd name="T113" fmla="*/ 127 h 140"/>
                      <a:gd name="T114" fmla="*/ 111 w 126"/>
                      <a:gd name="T115" fmla="*/ 129 h 140"/>
                      <a:gd name="T116" fmla="*/ 104 w 126"/>
                      <a:gd name="T117" fmla="*/ 129 h 140"/>
                      <a:gd name="T118" fmla="*/ 92 w 126"/>
                      <a:gd name="T119" fmla="*/ 131 h 140"/>
                      <a:gd name="T120" fmla="*/ 75 w 126"/>
                      <a:gd name="T121" fmla="*/ 133 h 140"/>
                      <a:gd name="T122" fmla="*/ 51 w 126"/>
                      <a:gd name="T123" fmla="*/ 135 h 140"/>
                      <a:gd name="T124" fmla="*/ 19 w 126"/>
                      <a:gd name="T125" fmla="*/ 140 h 14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26"/>
                      <a:gd name="T190" fmla="*/ 0 h 140"/>
                      <a:gd name="T191" fmla="*/ 126 w 126"/>
                      <a:gd name="T192" fmla="*/ 140 h 14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26" h="140">
                        <a:moveTo>
                          <a:pt x="19" y="140"/>
                        </a:moveTo>
                        <a:lnTo>
                          <a:pt x="19" y="137"/>
                        </a:lnTo>
                        <a:lnTo>
                          <a:pt x="17" y="137"/>
                        </a:lnTo>
                        <a:lnTo>
                          <a:pt x="17" y="135"/>
                        </a:lnTo>
                        <a:lnTo>
                          <a:pt x="15" y="135"/>
                        </a:lnTo>
                        <a:lnTo>
                          <a:pt x="13" y="133"/>
                        </a:lnTo>
                        <a:lnTo>
                          <a:pt x="11" y="133"/>
                        </a:lnTo>
                        <a:lnTo>
                          <a:pt x="11" y="131"/>
                        </a:lnTo>
                        <a:lnTo>
                          <a:pt x="9" y="116"/>
                        </a:lnTo>
                        <a:lnTo>
                          <a:pt x="7" y="99"/>
                        </a:lnTo>
                        <a:lnTo>
                          <a:pt x="3" y="80"/>
                        </a:lnTo>
                        <a:lnTo>
                          <a:pt x="0" y="63"/>
                        </a:lnTo>
                        <a:lnTo>
                          <a:pt x="0" y="47"/>
                        </a:lnTo>
                        <a:lnTo>
                          <a:pt x="0" y="29"/>
                        </a:lnTo>
                        <a:lnTo>
                          <a:pt x="3" y="15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2" y="2"/>
                        </a:lnTo>
                        <a:lnTo>
                          <a:pt x="24" y="4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8" y="6"/>
                        </a:lnTo>
                        <a:lnTo>
                          <a:pt x="28" y="19"/>
                        </a:lnTo>
                        <a:lnTo>
                          <a:pt x="28" y="29"/>
                        </a:lnTo>
                        <a:lnTo>
                          <a:pt x="28" y="42"/>
                        </a:lnTo>
                        <a:lnTo>
                          <a:pt x="28" y="53"/>
                        </a:lnTo>
                        <a:lnTo>
                          <a:pt x="30" y="63"/>
                        </a:lnTo>
                        <a:lnTo>
                          <a:pt x="30" y="76"/>
                        </a:lnTo>
                        <a:lnTo>
                          <a:pt x="30" y="87"/>
                        </a:lnTo>
                        <a:lnTo>
                          <a:pt x="30" y="99"/>
                        </a:lnTo>
                        <a:lnTo>
                          <a:pt x="39" y="102"/>
                        </a:lnTo>
                        <a:lnTo>
                          <a:pt x="49" y="104"/>
                        </a:lnTo>
                        <a:lnTo>
                          <a:pt x="60" y="104"/>
                        </a:lnTo>
                        <a:lnTo>
                          <a:pt x="70" y="102"/>
                        </a:lnTo>
                        <a:lnTo>
                          <a:pt x="81" y="99"/>
                        </a:lnTo>
                        <a:lnTo>
                          <a:pt x="94" y="99"/>
                        </a:lnTo>
                        <a:lnTo>
                          <a:pt x="104" y="97"/>
                        </a:lnTo>
                        <a:lnTo>
                          <a:pt x="117" y="97"/>
                        </a:lnTo>
                        <a:lnTo>
                          <a:pt x="119" y="99"/>
                        </a:lnTo>
                        <a:lnTo>
                          <a:pt x="122" y="102"/>
                        </a:lnTo>
                        <a:lnTo>
                          <a:pt x="124" y="104"/>
                        </a:lnTo>
                        <a:lnTo>
                          <a:pt x="126" y="106"/>
                        </a:lnTo>
                        <a:lnTo>
                          <a:pt x="126" y="108"/>
                        </a:lnTo>
                        <a:lnTo>
                          <a:pt x="124" y="110"/>
                        </a:lnTo>
                        <a:lnTo>
                          <a:pt x="124" y="112"/>
                        </a:lnTo>
                        <a:lnTo>
                          <a:pt x="124" y="114"/>
                        </a:lnTo>
                        <a:lnTo>
                          <a:pt x="124" y="116"/>
                        </a:lnTo>
                        <a:lnTo>
                          <a:pt x="124" y="118"/>
                        </a:lnTo>
                        <a:lnTo>
                          <a:pt x="122" y="123"/>
                        </a:lnTo>
                        <a:lnTo>
                          <a:pt x="122" y="125"/>
                        </a:lnTo>
                        <a:lnTo>
                          <a:pt x="119" y="125"/>
                        </a:lnTo>
                        <a:lnTo>
                          <a:pt x="117" y="127"/>
                        </a:lnTo>
                        <a:lnTo>
                          <a:pt x="111" y="129"/>
                        </a:lnTo>
                        <a:lnTo>
                          <a:pt x="104" y="129"/>
                        </a:lnTo>
                        <a:lnTo>
                          <a:pt x="92" y="131"/>
                        </a:lnTo>
                        <a:lnTo>
                          <a:pt x="75" y="133"/>
                        </a:lnTo>
                        <a:lnTo>
                          <a:pt x="51" y="135"/>
                        </a:lnTo>
                        <a:lnTo>
                          <a:pt x="19" y="1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4" name="Freeform 77"/>
                  <p:cNvSpPr>
                    <a:spLocks/>
                  </p:cNvSpPr>
                  <p:nvPr/>
                </p:nvSpPr>
                <p:spPr bwMode="auto">
                  <a:xfrm>
                    <a:off x="10987" y="7845"/>
                    <a:ext cx="145" cy="148"/>
                  </a:xfrm>
                  <a:custGeom>
                    <a:avLst/>
                    <a:gdLst>
                      <a:gd name="T0" fmla="*/ 17 w 145"/>
                      <a:gd name="T1" fmla="*/ 148 h 148"/>
                      <a:gd name="T2" fmla="*/ 11 w 145"/>
                      <a:gd name="T3" fmla="*/ 135 h 148"/>
                      <a:gd name="T4" fmla="*/ 5 w 145"/>
                      <a:gd name="T5" fmla="*/ 116 h 148"/>
                      <a:gd name="T6" fmla="*/ 0 w 145"/>
                      <a:gd name="T7" fmla="*/ 95 h 148"/>
                      <a:gd name="T8" fmla="*/ 0 w 145"/>
                      <a:gd name="T9" fmla="*/ 70 h 148"/>
                      <a:gd name="T10" fmla="*/ 0 w 145"/>
                      <a:gd name="T11" fmla="*/ 44 h 148"/>
                      <a:gd name="T12" fmla="*/ 5 w 145"/>
                      <a:gd name="T13" fmla="*/ 23 h 148"/>
                      <a:gd name="T14" fmla="*/ 9 w 145"/>
                      <a:gd name="T15" fmla="*/ 15 h 148"/>
                      <a:gd name="T16" fmla="*/ 13 w 145"/>
                      <a:gd name="T17" fmla="*/ 8 h 148"/>
                      <a:gd name="T18" fmla="*/ 17 w 145"/>
                      <a:gd name="T19" fmla="*/ 4 h 148"/>
                      <a:gd name="T20" fmla="*/ 24 w 145"/>
                      <a:gd name="T21" fmla="*/ 0 h 148"/>
                      <a:gd name="T22" fmla="*/ 28 w 145"/>
                      <a:gd name="T23" fmla="*/ 10 h 148"/>
                      <a:gd name="T24" fmla="*/ 30 w 145"/>
                      <a:gd name="T25" fmla="*/ 23 h 148"/>
                      <a:gd name="T26" fmla="*/ 32 w 145"/>
                      <a:gd name="T27" fmla="*/ 36 h 148"/>
                      <a:gd name="T28" fmla="*/ 34 w 145"/>
                      <a:gd name="T29" fmla="*/ 50 h 148"/>
                      <a:gd name="T30" fmla="*/ 34 w 145"/>
                      <a:gd name="T31" fmla="*/ 66 h 148"/>
                      <a:gd name="T32" fmla="*/ 36 w 145"/>
                      <a:gd name="T33" fmla="*/ 80 h 148"/>
                      <a:gd name="T34" fmla="*/ 36 w 145"/>
                      <a:gd name="T35" fmla="*/ 95 h 148"/>
                      <a:gd name="T36" fmla="*/ 39 w 145"/>
                      <a:gd name="T37" fmla="*/ 108 h 148"/>
                      <a:gd name="T38" fmla="*/ 49 w 145"/>
                      <a:gd name="T39" fmla="*/ 108 h 148"/>
                      <a:gd name="T40" fmla="*/ 60 w 145"/>
                      <a:gd name="T41" fmla="*/ 108 h 148"/>
                      <a:gd name="T42" fmla="*/ 73 w 145"/>
                      <a:gd name="T43" fmla="*/ 108 h 148"/>
                      <a:gd name="T44" fmla="*/ 85 w 145"/>
                      <a:gd name="T45" fmla="*/ 106 h 148"/>
                      <a:gd name="T46" fmla="*/ 98 w 145"/>
                      <a:gd name="T47" fmla="*/ 104 h 148"/>
                      <a:gd name="T48" fmla="*/ 113 w 145"/>
                      <a:gd name="T49" fmla="*/ 104 h 148"/>
                      <a:gd name="T50" fmla="*/ 128 w 145"/>
                      <a:gd name="T51" fmla="*/ 101 h 148"/>
                      <a:gd name="T52" fmla="*/ 145 w 145"/>
                      <a:gd name="T53" fmla="*/ 101 h 148"/>
                      <a:gd name="T54" fmla="*/ 145 w 145"/>
                      <a:gd name="T55" fmla="*/ 108 h 148"/>
                      <a:gd name="T56" fmla="*/ 145 w 145"/>
                      <a:gd name="T57" fmla="*/ 112 h 148"/>
                      <a:gd name="T58" fmla="*/ 145 w 145"/>
                      <a:gd name="T59" fmla="*/ 116 h 148"/>
                      <a:gd name="T60" fmla="*/ 145 w 145"/>
                      <a:gd name="T61" fmla="*/ 121 h 148"/>
                      <a:gd name="T62" fmla="*/ 143 w 145"/>
                      <a:gd name="T63" fmla="*/ 123 h 148"/>
                      <a:gd name="T64" fmla="*/ 143 w 145"/>
                      <a:gd name="T65" fmla="*/ 127 h 148"/>
                      <a:gd name="T66" fmla="*/ 141 w 145"/>
                      <a:gd name="T67" fmla="*/ 129 h 148"/>
                      <a:gd name="T68" fmla="*/ 138 w 145"/>
                      <a:gd name="T69" fmla="*/ 133 h 148"/>
                      <a:gd name="T70" fmla="*/ 115 w 145"/>
                      <a:gd name="T71" fmla="*/ 135 h 148"/>
                      <a:gd name="T72" fmla="*/ 98 w 145"/>
                      <a:gd name="T73" fmla="*/ 137 h 148"/>
                      <a:gd name="T74" fmla="*/ 83 w 145"/>
                      <a:gd name="T75" fmla="*/ 137 h 148"/>
                      <a:gd name="T76" fmla="*/ 73 w 145"/>
                      <a:gd name="T77" fmla="*/ 140 h 148"/>
                      <a:gd name="T78" fmla="*/ 60 w 145"/>
                      <a:gd name="T79" fmla="*/ 140 h 148"/>
                      <a:gd name="T80" fmla="*/ 49 w 145"/>
                      <a:gd name="T81" fmla="*/ 142 h 148"/>
                      <a:gd name="T82" fmla="*/ 34 w 145"/>
                      <a:gd name="T83" fmla="*/ 144 h 148"/>
                      <a:gd name="T84" fmla="*/ 17 w 145"/>
                      <a:gd name="T85" fmla="*/ 148 h 14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45"/>
                      <a:gd name="T130" fmla="*/ 0 h 148"/>
                      <a:gd name="T131" fmla="*/ 145 w 145"/>
                      <a:gd name="T132" fmla="*/ 148 h 14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45" h="148">
                        <a:moveTo>
                          <a:pt x="17" y="148"/>
                        </a:moveTo>
                        <a:lnTo>
                          <a:pt x="11" y="135"/>
                        </a:lnTo>
                        <a:lnTo>
                          <a:pt x="5" y="116"/>
                        </a:lnTo>
                        <a:lnTo>
                          <a:pt x="0" y="95"/>
                        </a:lnTo>
                        <a:lnTo>
                          <a:pt x="0" y="70"/>
                        </a:lnTo>
                        <a:lnTo>
                          <a:pt x="0" y="44"/>
                        </a:lnTo>
                        <a:lnTo>
                          <a:pt x="5" y="23"/>
                        </a:lnTo>
                        <a:lnTo>
                          <a:pt x="9" y="15"/>
                        </a:lnTo>
                        <a:lnTo>
                          <a:pt x="13" y="8"/>
                        </a:lnTo>
                        <a:lnTo>
                          <a:pt x="17" y="4"/>
                        </a:lnTo>
                        <a:lnTo>
                          <a:pt x="24" y="0"/>
                        </a:lnTo>
                        <a:lnTo>
                          <a:pt x="28" y="10"/>
                        </a:lnTo>
                        <a:lnTo>
                          <a:pt x="30" y="23"/>
                        </a:lnTo>
                        <a:lnTo>
                          <a:pt x="32" y="36"/>
                        </a:lnTo>
                        <a:lnTo>
                          <a:pt x="34" y="50"/>
                        </a:lnTo>
                        <a:lnTo>
                          <a:pt x="34" y="66"/>
                        </a:lnTo>
                        <a:lnTo>
                          <a:pt x="36" y="80"/>
                        </a:lnTo>
                        <a:lnTo>
                          <a:pt x="36" y="95"/>
                        </a:lnTo>
                        <a:lnTo>
                          <a:pt x="39" y="108"/>
                        </a:lnTo>
                        <a:lnTo>
                          <a:pt x="49" y="108"/>
                        </a:lnTo>
                        <a:lnTo>
                          <a:pt x="60" y="108"/>
                        </a:lnTo>
                        <a:lnTo>
                          <a:pt x="73" y="108"/>
                        </a:lnTo>
                        <a:lnTo>
                          <a:pt x="85" y="106"/>
                        </a:lnTo>
                        <a:lnTo>
                          <a:pt x="98" y="104"/>
                        </a:lnTo>
                        <a:lnTo>
                          <a:pt x="113" y="104"/>
                        </a:lnTo>
                        <a:lnTo>
                          <a:pt x="128" y="101"/>
                        </a:lnTo>
                        <a:lnTo>
                          <a:pt x="145" y="101"/>
                        </a:lnTo>
                        <a:lnTo>
                          <a:pt x="145" y="108"/>
                        </a:lnTo>
                        <a:lnTo>
                          <a:pt x="145" y="112"/>
                        </a:lnTo>
                        <a:lnTo>
                          <a:pt x="145" y="116"/>
                        </a:lnTo>
                        <a:lnTo>
                          <a:pt x="145" y="121"/>
                        </a:lnTo>
                        <a:lnTo>
                          <a:pt x="143" y="123"/>
                        </a:lnTo>
                        <a:lnTo>
                          <a:pt x="143" y="127"/>
                        </a:lnTo>
                        <a:lnTo>
                          <a:pt x="141" y="129"/>
                        </a:lnTo>
                        <a:lnTo>
                          <a:pt x="138" y="133"/>
                        </a:lnTo>
                        <a:lnTo>
                          <a:pt x="115" y="135"/>
                        </a:lnTo>
                        <a:lnTo>
                          <a:pt x="98" y="137"/>
                        </a:lnTo>
                        <a:lnTo>
                          <a:pt x="83" y="137"/>
                        </a:lnTo>
                        <a:lnTo>
                          <a:pt x="73" y="140"/>
                        </a:lnTo>
                        <a:lnTo>
                          <a:pt x="60" y="140"/>
                        </a:lnTo>
                        <a:lnTo>
                          <a:pt x="49" y="142"/>
                        </a:lnTo>
                        <a:lnTo>
                          <a:pt x="34" y="144"/>
                        </a:lnTo>
                        <a:lnTo>
                          <a:pt x="17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5" name="Freeform 78"/>
                  <p:cNvSpPr>
                    <a:spLocks/>
                  </p:cNvSpPr>
                  <p:nvPr/>
                </p:nvSpPr>
                <p:spPr bwMode="auto">
                  <a:xfrm>
                    <a:off x="10637" y="7911"/>
                    <a:ext cx="62" cy="46"/>
                  </a:xfrm>
                  <a:custGeom>
                    <a:avLst/>
                    <a:gdLst>
                      <a:gd name="T0" fmla="*/ 2 w 62"/>
                      <a:gd name="T1" fmla="*/ 46 h 46"/>
                      <a:gd name="T2" fmla="*/ 2 w 62"/>
                      <a:gd name="T3" fmla="*/ 42 h 46"/>
                      <a:gd name="T4" fmla="*/ 2 w 62"/>
                      <a:gd name="T5" fmla="*/ 38 h 46"/>
                      <a:gd name="T6" fmla="*/ 2 w 62"/>
                      <a:gd name="T7" fmla="*/ 33 h 46"/>
                      <a:gd name="T8" fmla="*/ 2 w 62"/>
                      <a:gd name="T9" fmla="*/ 29 h 46"/>
                      <a:gd name="T10" fmla="*/ 2 w 62"/>
                      <a:gd name="T11" fmla="*/ 25 h 46"/>
                      <a:gd name="T12" fmla="*/ 2 w 62"/>
                      <a:gd name="T13" fmla="*/ 21 h 46"/>
                      <a:gd name="T14" fmla="*/ 0 w 62"/>
                      <a:gd name="T15" fmla="*/ 19 h 46"/>
                      <a:gd name="T16" fmla="*/ 0 w 62"/>
                      <a:gd name="T17" fmla="*/ 14 h 46"/>
                      <a:gd name="T18" fmla="*/ 4 w 62"/>
                      <a:gd name="T19" fmla="*/ 12 h 46"/>
                      <a:gd name="T20" fmla="*/ 7 w 62"/>
                      <a:gd name="T21" fmla="*/ 10 h 46"/>
                      <a:gd name="T22" fmla="*/ 11 w 62"/>
                      <a:gd name="T23" fmla="*/ 8 h 46"/>
                      <a:gd name="T24" fmla="*/ 15 w 62"/>
                      <a:gd name="T25" fmla="*/ 8 h 46"/>
                      <a:gd name="T26" fmla="*/ 22 w 62"/>
                      <a:gd name="T27" fmla="*/ 6 h 46"/>
                      <a:gd name="T28" fmla="*/ 32 w 62"/>
                      <a:gd name="T29" fmla="*/ 4 h 46"/>
                      <a:gd name="T30" fmla="*/ 45 w 62"/>
                      <a:gd name="T31" fmla="*/ 2 h 46"/>
                      <a:gd name="T32" fmla="*/ 62 w 62"/>
                      <a:gd name="T33" fmla="*/ 0 h 46"/>
                      <a:gd name="T34" fmla="*/ 58 w 62"/>
                      <a:gd name="T35" fmla="*/ 10 h 46"/>
                      <a:gd name="T36" fmla="*/ 53 w 62"/>
                      <a:gd name="T37" fmla="*/ 19 h 46"/>
                      <a:gd name="T38" fmla="*/ 47 w 62"/>
                      <a:gd name="T39" fmla="*/ 27 h 46"/>
                      <a:gd name="T40" fmla="*/ 41 w 62"/>
                      <a:gd name="T41" fmla="*/ 33 h 46"/>
                      <a:gd name="T42" fmla="*/ 32 w 62"/>
                      <a:gd name="T43" fmla="*/ 38 h 46"/>
                      <a:gd name="T44" fmla="*/ 22 w 62"/>
                      <a:gd name="T45" fmla="*/ 42 h 46"/>
                      <a:gd name="T46" fmla="*/ 13 w 62"/>
                      <a:gd name="T47" fmla="*/ 44 h 46"/>
                      <a:gd name="T48" fmla="*/ 2 w 62"/>
                      <a:gd name="T49" fmla="*/ 46 h 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2"/>
                      <a:gd name="T76" fmla="*/ 0 h 46"/>
                      <a:gd name="T77" fmla="*/ 62 w 62"/>
                      <a:gd name="T78" fmla="*/ 46 h 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2" h="46">
                        <a:moveTo>
                          <a:pt x="2" y="46"/>
                        </a:moveTo>
                        <a:lnTo>
                          <a:pt x="2" y="42"/>
                        </a:lnTo>
                        <a:lnTo>
                          <a:pt x="2" y="38"/>
                        </a:lnTo>
                        <a:lnTo>
                          <a:pt x="2" y="33"/>
                        </a:lnTo>
                        <a:lnTo>
                          <a:pt x="2" y="29"/>
                        </a:lnTo>
                        <a:lnTo>
                          <a:pt x="2" y="25"/>
                        </a:lnTo>
                        <a:lnTo>
                          <a:pt x="2" y="21"/>
                        </a:lnTo>
                        <a:lnTo>
                          <a:pt x="0" y="19"/>
                        </a:lnTo>
                        <a:lnTo>
                          <a:pt x="0" y="14"/>
                        </a:lnTo>
                        <a:lnTo>
                          <a:pt x="4" y="12"/>
                        </a:lnTo>
                        <a:lnTo>
                          <a:pt x="7" y="10"/>
                        </a:lnTo>
                        <a:lnTo>
                          <a:pt x="11" y="8"/>
                        </a:lnTo>
                        <a:lnTo>
                          <a:pt x="15" y="8"/>
                        </a:lnTo>
                        <a:lnTo>
                          <a:pt x="22" y="6"/>
                        </a:lnTo>
                        <a:lnTo>
                          <a:pt x="32" y="4"/>
                        </a:lnTo>
                        <a:lnTo>
                          <a:pt x="45" y="2"/>
                        </a:lnTo>
                        <a:lnTo>
                          <a:pt x="62" y="0"/>
                        </a:lnTo>
                        <a:lnTo>
                          <a:pt x="58" y="10"/>
                        </a:lnTo>
                        <a:lnTo>
                          <a:pt x="53" y="19"/>
                        </a:lnTo>
                        <a:lnTo>
                          <a:pt x="47" y="27"/>
                        </a:lnTo>
                        <a:lnTo>
                          <a:pt x="41" y="33"/>
                        </a:lnTo>
                        <a:lnTo>
                          <a:pt x="32" y="38"/>
                        </a:lnTo>
                        <a:lnTo>
                          <a:pt x="22" y="42"/>
                        </a:lnTo>
                        <a:lnTo>
                          <a:pt x="13" y="44"/>
                        </a:lnTo>
                        <a:lnTo>
                          <a:pt x="2" y="46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6" name="Freeform 79"/>
                  <p:cNvSpPr>
                    <a:spLocks/>
                  </p:cNvSpPr>
                  <p:nvPr/>
                </p:nvSpPr>
                <p:spPr bwMode="auto">
                  <a:xfrm>
                    <a:off x="11198" y="7542"/>
                    <a:ext cx="144" cy="396"/>
                  </a:xfrm>
                  <a:custGeom>
                    <a:avLst/>
                    <a:gdLst>
                      <a:gd name="T0" fmla="*/ 74 w 144"/>
                      <a:gd name="T1" fmla="*/ 369 h 396"/>
                      <a:gd name="T2" fmla="*/ 70 w 144"/>
                      <a:gd name="T3" fmla="*/ 328 h 396"/>
                      <a:gd name="T4" fmla="*/ 65 w 144"/>
                      <a:gd name="T5" fmla="*/ 288 h 396"/>
                      <a:gd name="T6" fmla="*/ 55 w 144"/>
                      <a:gd name="T7" fmla="*/ 282 h 396"/>
                      <a:gd name="T8" fmla="*/ 44 w 144"/>
                      <a:gd name="T9" fmla="*/ 275 h 396"/>
                      <a:gd name="T10" fmla="*/ 38 w 144"/>
                      <a:gd name="T11" fmla="*/ 271 h 396"/>
                      <a:gd name="T12" fmla="*/ 42 w 144"/>
                      <a:gd name="T13" fmla="*/ 266 h 396"/>
                      <a:gd name="T14" fmla="*/ 52 w 144"/>
                      <a:gd name="T15" fmla="*/ 264 h 396"/>
                      <a:gd name="T16" fmla="*/ 61 w 144"/>
                      <a:gd name="T17" fmla="*/ 264 h 396"/>
                      <a:gd name="T18" fmla="*/ 65 w 144"/>
                      <a:gd name="T19" fmla="*/ 254 h 396"/>
                      <a:gd name="T20" fmla="*/ 63 w 144"/>
                      <a:gd name="T21" fmla="*/ 224 h 396"/>
                      <a:gd name="T22" fmla="*/ 59 w 144"/>
                      <a:gd name="T23" fmla="*/ 197 h 396"/>
                      <a:gd name="T24" fmla="*/ 33 w 144"/>
                      <a:gd name="T25" fmla="*/ 188 h 396"/>
                      <a:gd name="T26" fmla="*/ 10 w 144"/>
                      <a:gd name="T27" fmla="*/ 180 h 396"/>
                      <a:gd name="T28" fmla="*/ 0 w 144"/>
                      <a:gd name="T29" fmla="*/ 148 h 396"/>
                      <a:gd name="T30" fmla="*/ 19 w 144"/>
                      <a:gd name="T31" fmla="*/ 93 h 396"/>
                      <a:gd name="T32" fmla="*/ 38 w 144"/>
                      <a:gd name="T33" fmla="*/ 31 h 396"/>
                      <a:gd name="T34" fmla="*/ 46 w 144"/>
                      <a:gd name="T35" fmla="*/ 2 h 396"/>
                      <a:gd name="T36" fmla="*/ 52 w 144"/>
                      <a:gd name="T37" fmla="*/ 16 h 396"/>
                      <a:gd name="T38" fmla="*/ 59 w 144"/>
                      <a:gd name="T39" fmla="*/ 54 h 396"/>
                      <a:gd name="T40" fmla="*/ 63 w 144"/>
                      <a:gd name="T41" fmla="*/ 76 h 396"/>
                      <a:gd name="T42" fmla="*/ 70 w 144"/>
                      <a:gd name="T43" fmla="*/ 74 h 396"/>
                      <a:gd name="T44" fmla="*/ 76 w 144"/>
                      <a:gd name="T45" fmla="*/ 72 h 396"/>
                      <a:gd name="T46" fmla="*/ 78 w 144"/>
                      <a:gd name="T47" fmla="*/ 54 h 396"/>
                      <a:gd name="T48" fmla="*/ 78 w 144"/>
                      <a:gd name="T49" fmla="*/ 27 h 396"/>
                      <a:gd name="T50" fmla="*/ 78 w 144"/>
                      <a:gd name="T51" fmla="*/ 2 h 396"/>
                      <a:gd name="T52" fmla="*/ 84 w 144"/>
                      <a:gd name="T53" fmla="*/ 2 h 396"/>
                      <a:gd name="T54" fmla="*/ 89 w 144"/>
                      <a:gd name="T55" fmla="*/ 10 h 396"/>
                      <a:gd name="T56" fmla="*/ 91 w 144"/>
                      <a:gd name="T57" fmla="*/ 33 h 396"/>
                      <a:gd name="T58" fmla="*/ 95 w 144"/>
                      <a:gd name="T59" fmla="*/ 59 h 396"/>
                      <a:gd name="T60" fmla="*/ 103 w 144"/>
                      <a:gd name="T61" fmla="*/ 72 h 396"/>
                      <a:gd name="T62" fmla="*/ 114 w 144"/>
                      <a:gd name="T63" fmla="*/ 78 h 396"/>
                      <a:gd name="T64" fmla="*/ 125 w 144"/>
                      <a:gd name="T65" fmla="*/ 86 h 396"/>
                      <a:gd name="T66" fmla="*/ 123 w 144"/>
                      <a:gd name="T67" fmla="*/ 91 h 396"/>
                      <a:gd name="T68" fmla="*/ 120 w 144"/>
                      <a:gd name="T69" fmla="*/ 95 h 396"/>
                      <a:gd name="T70" fmla="*/ 114 w 144"/>
                      <a:gd name="T71" fmla="*/ 97 h 396"/>
                      <a:gd name="T72" fmla="*/ 108 w 144"/>
                      <a:gd name="T73" fmla="*/ 97 h 396"/>
                      <a:gd name="T74" fmla="*/ 106 w 144"/>
                      <a:gd name="T75" fmla="*/ 125 h 396"/>
                      <a:gd name="T76" fmla="*/ 108 w 144"/>
                      <a:gd name="T77" fmla="*/ 167 h 396"/>
                      <a:gd name="T78" fmla="*/ 110 w 144"/>
                      <a:gd name="T79" fmla="*/ 184 h 396"/>
                      <a:gd name="T80" fmla="*/ 131 w 144"/>
                      <a:gd name="T81" fmla="*/ 207 h 396"/>
                      <a:gd name="T82" fmla="*/ 144 w 144"/>
                      <a:gd name="T83" fmla="*/ 241 h 396"/>
                      <a:gd name="T84" fmla="*/ 140 w 144"/>
                      <a:gd name="T85" fmla="*/ 262 h 396"/>
                      <a:gd name="T86" fmla="*/ 123 w 144"/>
                      <a:gd name="T87" fmla="*/ 277 h 396"/>
                      <a:gd name="T88" fmla="*/ 114 w 144"/>
                      <a:gd name="T89" fmla="*/ 313 h 396"/>
                      <a:gd name="T90" fmla="*/ 114 w 144"/>
                      <a:gd name="T91" fmla="*/ 341 h 396"/>
                      <a:gd name="T92" fmla="*/ 110 w 144"/>
                      <a:gd name="T93" fmla="*/ 364 h 396"/>
                      <a:gd name="T94" fmla="*/ 99 w 144"/>
                      <a:gd name="T95" fmla="*/ 337 h 396"/>
                      <a:gd name="T96" fmla="*/ 97 w 144"/>
                      <a:gd name="T97" fmla="*/ 305 h 396"/>
                      <a:gd name="T98" fmla="*/ 95 w 144"/>
                      <a:gd name="T99" fmla="*/ 292 h 396"/>
                      <a:gd name="T100" fmla="*/ 89 w 144"/>
                      <a:gd name="T101" fmla="*/ 290 h 396"/>
                      <a:gd name="T102" fmla="*/ 82 w 144"/>
                      <a:gd name="T103" fmla="*/ 290 h 396"/>
                      <a:gd name="T104" fmla="*/ 82 w 144"/>
                      <a:gd name="T105" fmla="*/ 313 h 396"/>
                      <a:gd name="T106" fmla="*/ 84 w 144"/>
                      <a:gd name="T107" fmla="*/ 353 h 396"/>
                      <a:gd name="T108" fmla="*/ 87 w 144"/>
                      <a:gd name="T109" fmla="*/ 392 h 396"/>
                      <a:gd name="T110" fmla="*/ 82 w 144"/>
                      <a:gd name="T111" fmla="*/ 394 h 396"/>
                      <a:gd name="T112" fmla="*/ 78 w 144"/>
                      <a:gd name="T113" fmla="*/ 396 h 39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44"/>
                      <a:gd name="T172" fmla="*/ 0 h 396"/>
                      <a:gd name="T173" fmla="*/ 144 w 144"/>
                      <a:gd name="T174" fmla="*/ 396 h 39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44" h="396">
                        <a:moveTo>
                          <a:pt x="78" y="396"/>
                        </a:moveTo>
                        <a:lnTo>
                          <a:pt x="76" y="381"/>
                        </a:lnTo>
                        <a:lnTo>
                          <a:pt x="74" y="369"/>
                        </a:lnTo>
                        <a:lnTo>
                          <a:pt x="72" y="356"/>
                        </a:lnTo>
                        <a:lnTo>
                          <a:pt x="72" y="341"/>
                        </a:lnTo>
                        <a:lnTo>
                          <a:pt x="70" y="328"/>
                        </a:lnTo>
                        <a:lnTo>
                          <a:pt x="68" y="315"/>
                        </a:lnTo>
                        <a:lnTo>
                          <a:pt x="65" y="303"/>
                        </a:lnTo>
                        <a:lnTo>
                          <a:pt x="65" y="288"/>
                        </a:lnTo>
                        <a:lnTo>
                          <a:pt x="61" y="286"/>
                        </a:lnTo>
                        <a:lnTo>
                          <a:pt x="57" y="284"/>
                        </a:lnTo>
                        <a:lnTo>
                          <a:pt x="55" y="282"/>
                        </a:lnTo>
                        <a:lnTo>
                          <a:pt x="50" y="279"/>
                        </a:lnTo>
                        <a:lnTo>
                          <a:pt x="46" y="277"/>
                        </a:lnTo>
                        <a:lnTo>
                          <a:pt x="44" y="275"/>
                        </a:lnTo>
                        <a:lnTo>
                          <a:pt x="40" y="275"/>
                        </a:lnTo>
                        <a:lnTo>
                          <a:pt x="38" y="273"/>
                        </a:lnTo>
                        <a:lnTo>
                          <a:pt x="38" y="271"/>
                        </a:lnTo>
                        <a:lnTo>
                          <a:pt x="38" y="269"/>
                        </a:lnTo>
                        <a:lnTo>
                          <a:pt x="40" y="266"/>
                        </a:lnTo>
                        <a:lnTo>
                          <a:pt x="42" y="266"/>
                        </a:lnTo>
                        <a:lnTo>
                          <a:pt x="46" y="266"/>
                        </a:lnTo>
                        <a:lnTo>
                          <a:pt x="48" y="264"/>
                        </a:lnTo>
                        <a:lnTo>
                          <a:pt x="52" y="264"/>
                        </a:lnTo>
                        <a:lnTo>
                          <a:pt x="55" y="264"/>
                        </a:lnTo>
                        <a:lnTo>
                          <a:pt x="59" y="264"/>
                        </a:lnTo>
                        <a:lnTo>
                          <a:pt x="61" y="264"/>
                        </a:lnTo>
                        <a:lnTo>
                          <a:pt x="65" y="264"/>
                        </a:lnTo>
                        <a:lnTo>
                          <a:pt x="65" y="260"/>
                        </a:lnTo>
                        <a:lnTo>
                          <a:pt x="65" y="254"/>
                        </a:lnTo>
                        <a:lnTo>
                          <a:pt x="65" y="245"/>
                        </a:lnTo>
                        <a:lnTo>
                          <a:pt x="65" y="235"/>
                        </a:lnTo>
                        <a:lnTo>
                          <a:pt x="63" y="224"/>
                        </a:lnTo>
                        <a:lnTo>
                          <a:pt x="61" y="214"/>
                        </a:lnTo>
                        <a:lnTo>
                          <a:pt x="61" y="203"/>
                        </a:lnTo>
                        <a:lnTo>
                          <a:pt x="59" y="197"/>
                        </a:lnTo>
                        <a:lnTo>
                          <a:pt x="50" y="195"/>
                        </a:lnTo>
                        <a:lnTo>
                          <a:pt x="42" y="192"/>
                        </a:lnTo>
                        <a:lnTo>
                          <a:pt x="33" y="188"/>
                        </a:lnTo>
                        <a:lnTo>
                          <a:pt x="25" y="186"/>
                        </a:lnTo>
                        <a:lnTo>
                          <a:pt x="17" y="184"/>
                        </a:lnTo>
                        <a:lnTo>
                          <a:pt x="10" y="180"/>
                        </a:lnTo>
                        <a:lnTo>
                          <a:pt x="4" y="176"/>
                        </a:lnTo>
                        <a:lnTo>
                          <a:pt x="0" y="173"/>
                        </a:lnTo>
                        <a:lnTo>
                          <a:pt x="0" y="148"/>
                        </a:lnTo>
                        <a:lnTo>
                          <a:pt x="6" y="129"/>
                        </a:lnTo>
                        <a:lnTo>
                          <a:pt x="12" y="110"/>
                        </a:lnTo>
                        <a:lnTo>
                          <a:pt x="19" y="93"/>
                        </a:lnTo>
                        <a:lnTo>
                          <a:pt x="27" y="76"/>
                        </a:lnTo>
                        <a:lnTo>
                          <a:pt x="33" y="57"/>
                        </a:lnTo>
                        <a:lnTo>
                          <a:pt x="38" y="31"/>
                        </a:lnTo>
                        <a:lnTo>
                          <a:pt x="40" y="2"/>
                        </a:lnTo>
                        <a:lnTo>
                          <a:pt x="42" y="0"/>
                        </a:lnTo>
                        <a:lnTo>
                          <a:pt x="46" y="2"/>
                        </a:lnTo>
                        <a:lnTo>
                          <a:pt x="48" y="4"/>
                        </a:lnTo>
                        <a:lnTo>
                          <a:pt x="50" y="6"/>
                        </a:lnTo>
                        <a:lnTo>
                          <a:pt x="52" y="16"/>
                        </a:lnTo>
                        <a:lnTo>
                          <a:pt x="55" y="27"/>
                        </a:lnTo>
                        <a:lnTo>
                          <a:pt x="57" y="42"/>
                        </a:lnTo>
                        <a:lnTo>
                          <a:pt x="59" y="54"/>
                        </a:lnTo>
                        <a:lnTo>
                          <a:pt x="61" y="67"/>
                        </a:lnTo>
                        <a:lnTo>
                          <a:pt x="61" y="76"/>
                        </a:lnTo>
                        <a:lnTo>
                          <a:pt x="63" y="76"/>
                        </a:lnTo>
                        <a:lnTo>
                          <a:pt x="65" y="74"/>
                        </a:lnTo>
                        <a:lnTo>
                          <a:pt x="68" y="74"/>
                        </a:lnTo>
                        <a:lnTo>
                          <a:pt x="70" y="74"/>
                        </a:lnTo>
                        <a:lnTo>
                          <a:pt x="72" y="72"/>
                        </a:lnTo>
                        <a:lnTo>
                          <a:pt x="74" y="72"/>
                        </a:lnTo>
                        <a:lnTo>
                          <a:pt x="76" y="72"/>
                        </a:lnTo>
                        <a:lnTo>
                          <a:pt x="78" y="72"/>
                        </a:lnTo>
                        <a:lnTo>
                          <a:pt x="78" y="63"/>
                        </a:lnTo>
                        <a:lnTo>
                          <a:pt x="78" y="54"/>
                        </a:lnTo>
                        <a:lnTo>
                          <a:pt x="78" y="44"/>
                        </a:lnTo>
                        <a:lnTo>
                          <a:pt x="78" y="35"/>
                        </a:lnTo>
                        <a:lnTo>
                          <a:pt x="78" y="27"/>
                        </a:lnTo>
                        <a:lnTo>
                          <a:pt x="78" y="19"/>
                        </a:lnTo>
                        <a:lnTo>
                          <a:pt x="78" y="10"/>
                        </a:lnTo>
                        <a:lnTo>
                          <a:pt x="78" y="2"/>
                        </a:lnTo>
                        <a:lnTo>
                          <a:pt x="80" y="2"/>
                        </a:lnTo>
                        <a:lnTo>
                          <a:pt x="82" y="2"/>
                        </a:lnTo>
                        <a:lnTo>
                          <a:pt x="84" y="2"/>
                        </a:lnTo>
                        <a:lnTo>
                          <a:pt x="87" y="2"/>
                        </a:lnTo>
                        <a:lnTo>
                          <a:pt x="89" y="2"/>
                        </a:lnTo>
                        <a:lnTo>
                          <a:pt x="89" y="10"/>
                        </a:lnTo>
                        <a:lnTo>
                          <a:pt x="89" y="16"/>
                        </a:lnTo>
                        <a:lnTo>
                          <a:pt x="91" y="25"/>
                        </a:lnTo>
                        <a:lnTo>
                          <a:pt x="91" y="33"/>
                        </a:lnTo>
                        <a:lnTo>
                          <a:pt x="93" y="42"/>
                        </a:lnTo>
                        <a:lnTo>
                          <a:pt x="93" y="50"/>
                        </a:lnTo>
                        <a:lnTo>
                          <a:pt x="95" y="59"/>
                        </a:lnTo>
                        <a:lnTo>
                          <a:pt x="95" y="67"/>
                        </a:lnTo>
                        <a:lnTo>
                          <a:pt x="99" y="70"/>
                        </a:lnTo>
                        <a:lnTo>
                          <a:pt x="103" y="72"/>
                        </a:lnTo>
                        <a:lnTo>
                          <a:pt x="106" y="74"/>
                        </a:lnTo>
                        <a:lnTo>
                          <a:pt x="110" y="76"/>
                        </a:lnTo>
                        <a:lnTo>
                          <a:pt x="114" y="78"/>
                        </a:lnTo>
                        <a:lnTo>
                          <a:pt x="116" y="80"/>
                        </a:lnTo>
                        <a:lnTo>
                          <a:pt x="120" y="82"/>
                        </a:lnTo>
                        <a:lnTo>
                          <a:pt x="125" y="86"/>
                        </a:lnTo>
                        <a:lnTo>
                          <a:pt x="125" y="89"/>
                        </a:lnTo>
                        <a:lnTo>
                          <a:pt x="123" y="89"/>
                        </a:lnTo>
                        <a:lnTo>
                          <a:pt x="123" y="91"/>
                        </a:lnTo>
                        <a:lnTo>
                          <a:pt x="123" y="93"/>
                        </a:lnTo>
                        <a:lnTo>
                          <a:pt x="123" y="95"/>
                        </a:lnTo>
                        <a:lnTo>
                          <a:pt x="120" y="95"/>
                        </a:lnTo>
                        <a:lnTo>
                          <a:pt x="118" y="95"/>
                        </a:lnTo>
                        <a:lnTo>
                          <a:pt x="116" y="97"/>
                        </a:lnTo>
                        <a:lnTo>
                          <a:pt x="114" y="97"/>
                        </a:lnTo>
                        <a:lnTo>
                          <a:pt x="112" y="97"/>
                        </a:lnTo>
                        <a:lnTo>
                          <a:pt x="110" y="97"/>
                        </a:lnTo>
                        <a:lnTo>
                          <a:pt x="108" y="97"/>
                        </a:lnTo>
                        <a:lnTo>
                          <a:pt x="106" y="97"/>
                        </a:lnTo>
                        <a:lnTo>
                          <a:pt x="103" y="99"/>
                        </a:lnTo>
                        <a:lnTo>
                          <a:pt x="106" y="125"/>
                        </a:lnTo>
                        <a:lnTo>
                          <a:pt x="106" y="144"/>
                        </a:lnTo>
                        <a:lnTo>
                          <a:pt x="108" y="156"/>
                        </a:lnTo>
                        <a:lnTo>
                          <a:pt x="108" y="167"/>
                        </a:lnTo>
                        <a:lnTo>
                          <a:pt x="108" y="176"/>
                        </a:lnTo>
                        <a:lnTo>
                          <a:pt x="110" y="180"/>
                        </a:lnTo>
                        <a:lnTo>
                          <a:pt x="110" y="184"/>
                        </a:lnTo>
                        <a:lnTo>
                          <a:pt x="112" y="188"/>
                        </a:lnTo>
                        <a:lnTo>
                          <a:pt x="123" y="197"/>
                        </a:lnTo>
                        <a:lnTo>
                          <a:pt x="131" y="207"/>
                        </a:lnTo>
                        <a:lnTo>
                          <a:pt x="140" y="220"/>
                        </a:lnTo>
                        <a:lnTo>
                          <a:pt x="144" y="235"/>
                        </a:lnTo>
                        <a:lnTo>
                          <a:pt x="144" y="241"/>
                        </a:lnTo>
                        <a:lnTo>
                          <a:pt x="144" y="247"/>
                        </a:lnTo>
                        <a:lnTo>
                          <a:pt x="142" y="256"/>
                        </a:lnTo>
                        <a:lnTo>
                          <a:pt x="140" y="262"/>
                        </a:lnTo>
                        <a:lnTo>
                          <a:pt x="135" y="266"/>
                        </a:lnTo>
                        <a:lnTo>
                          <a:pt x="129" y="273"/>
                        </a:lnTo>
                        <a:lnTo>
                          <a:pt x="123" y="277"/>
                        </a:lnTo>
                        <a:lnTo>
                          <a:pt x="114" y="282"/>
                        </a:lnTo>
                        <a:lnTo>
                          <a:pt x="114" y="301"/>
                        </a:lnTo>
                        <a:lnTo>
                          <a:pt x="114" y="313"/>
                        </a:lnTo>
                        <a:lnTo>
                          <a:pt x="114" y="324"/>
                        </a:lnTo>
                        <a:lnTo>
                          <a:pt x="114" y="332"/>
                        </a:lnTo>
                        <a:lnTo>
                          <a:pt x="114" y="341"/>
                        </a:lnTo>
                        <a:lnTo>
                          <a:pt x="112" y="347"/>
                        </a:lnTo>
                        <a:lnTo>
                          <a:pt x="112" y="353"/>
                        </a:lnTo>
                        <a:lnTo>
                          <a:pt x="110" y="364"/>
                        </a:lnTo>
                        <a:lnTo>
                          <a:pt x="106" y="356"/>
                        </a:lnTo>
                        <a:lnTo>
                          <a:pt x="101" y="347"/>
                        </a:lnTo>
                        <a:lnTo>
                          <a:pt x="99" y="337"/>
                        </a:lnTo>
                        <a:lnTo>
                          <a:pt x="99" y="326"/>
                        </a:lnTo>
                        <a:lnTo>
                          <a:pt x="97" y="315"/>
                        </a:lnTo>
                        <a:lnTo>
                          <a:pt x="97" y="305"/>
                        </a:lnTo>
                        <a:lnTo>
                          <a:pt x="97" y="296"/>
                        </a:lnTo>
                        <a:lnTo>
                          <a:pt x="97" y="292"/>
                        </a:lnTo>
                        <a:lnTo>
                          <a:pt x="95" y="292"/>
                        </a:lnTo>
                        <a:lnTo>
                          <a:pt x="93" y="290"/>
                        </a:lnTo>
                        <a:lnTo>
                          <a:pt x="91" y="290"/>
                        </a:lnTo>
                        <a:lnTo>
                          <a:pt x="89" y="290"/>
                        </a:lnTo>
                        <a:lnTo>
                          <a:pt x="87" y="290"/>
                        </a:lnTo>
                        <a:lnTo>
                          <a:pt x="84" y="290"/>
                        </a:lnTo>
                        <a:lnTo>
                          <a:pt x="82" y="290"/>
                        </a:lnTo>
                        <a:lnTo>
                          <a:pt x="80" y="288"/>
                        </a:lnTo>
                        <a:lnTo>
                          <a:pt x="82" y="301"/>
                        </a:lnTo>
                        <a:lnTo>
                          <a:pt x="82" y="313"/>
                        </a:lnTo>
                        <a:lnTo>
                          <a:pt x="82" y="328"/>
                        </a:lnTo>
                        <a:lnTo>
                          <a:pt x="82" y="341"/>
                        </a:lnTo>
                        <a:lnTo>
                          <a:pt x="84" y="353"/>
                        </a:lnTo>
                        <a:lnTo>
                          <a:pt x="84" y="366"/>
                        </a:lnTo>
                        <a:lnTo>
                          <a:pt x="84" y="379"/>
                        </a:lnTo>
                        <a:lnTo>
                          <a:pt x="87" y="392"/>
                        </a:lnTo>
                        <a:lnTo>
                          <a:pt x="84" y="392"/>
                        </a:lnTo>
                        <a:lnTo>
                          <a:pt x="84" y="394"/>
                        </a:lnTo>
                        <a:lnTo>
                          <a:pt x="82" y="394"/>
                        </a:lnTo>
                        <a:lnTo>
                          <a:pt x="80" y="394"/>
                        </a:lnTo>
                        <a:lnTo>
                          <a:pt x="78" y="394"/>
                        </a:lnTo>
                        <a:lnTo>
                          <a:pt x="78" y="3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7" name="Freeform 80"/>
                  <p:cNvSpPr>
                    <a:spLocks/>
                  </p:cNvSpPr>
                  <p:nvPr/>
                </p:nvSpPr>
                <p:spPr bwMode="auto">
                  <a:xfrm>
                    <a:off x="10599" y="7628"/>
                    <a:ext cx="125" cy="191"/>
                  </a:xfrm>
                  <a:custGeom>
                    <a:avLst/>
                    <a:gdLst>
                      <a:gd name="T0" fmla="*/ 4 w 125"/>
                      <a:gd name="T1" fmla="*/ 178 h 191"/>
                      <a:gd name="T2" fmla="*/ 0 w 125"/>
                      <a:gd name="T3" fmla="*/ 132 h 191"/>
                      <a:gd name="T4" fmla="*/ 0 w 125"/>
                      <a:gd name="T5" fmla="*/ 74 h 191"/>
                      <a:gd name="T6" fmla="*/ 2 w 125"/>
                      <a:gd name="T7" fmla="*/ 26 h 191"/>
                      <a:gd name="T8" fmla="*/ 4 w 125"/>
                      <a:gd name="T9" fmla="*/ 11 h 191"/>
                      <a:gd name="T10" fmla="*/ 6 w 125"/>
                      <a:gd name="T11" fmla="*/ 9 h 191"/>
                      <a:gd name="T12" fmla="*/ 11 w 125"/>
                      <a:gd name="T13" fmla="*/ 7 h 191"/>
                      <a:gd name="T14" fmla="*/ 15 w 125"/>
                      <a:gd name="T15" fmla="*/ 15 h 191"/>
                      <a:gd name="T16" fmla="*/ 21 w 125"/>
                      <a:gd name="T17" fmla="*/ 36 h 191"/>
                      <a:gd name="T18" fmla="*/ 23 w 125"/>
                      <a:gd name="T19" fmla="*/ 60 h 191"/>
                      <a:gd name="T20" fmla="*/ 23 w 125"/>
                      <a:gd name="T21" fmla="*/ 87 h 191"/>
                      <a:gd name="T22" fmla="*/ 34 w 125"/>
                      <a:gd name="T23" fmla="*/ 100 h 191"/>
                      <a:gd name="T24" fmla="*/ 49 w 125"/>
                      <a:gd name="T25" fmla="*/ 100 h 191"/>
                      <a:gd name="T26" fmla="*/ 64 w 125"/>
                      <a:gd name="T27" fmla="*/ 98 h 191"/>
                      <a:gd name="T28" fmla="*/ 81 w 125"/>
                      <a:gd name="T29" fmla="*/ 92 h 191"/>
                      <a:gd name="T30" fmla="*/ 89 w 125"/>
                      <a:gd name="T31" fmla="*/ 77 h 191"/>
                      <a:gd name="T32" fmla="*/ 91 w 125"/>
                      <a:gd name="T33" fmla="*/ 53 h 191"/>
                      <a:gd name="T34" fmla="*/ 93 w 125"/>
                      <a:gd name="T35" fmla="*/ 32 h 191"/>
                      <a:gd name="T36" fmla="*/ 96 w 125"/>
                      <a:gd name="T37" fmla="*/ 11 h 191"/>
                      <a:gd name="T38" fmla="*/ 98 w 125"/>
                      <a:gd name="T39" fmla="*/ 0 h 191"/>
                      <a:gd name="T40" fmla="*/ 102 w 125"/>
                      <a:gd name="T41" fmla="*/ 0 h 191"/>
                      <a:gd name="T42" fmla="*/ 106 w 125"/>
                      <a:gd name="T43" fmla="*/ 0 h 191"/>
                      <a:gd name="T44" fmla="*/ 112 w 125"/>
                      <a:gd name="T45" fmla="*/ 28 h 191"/>
                      <a:gd name="T46" fmla="*/ 121 w 125"/>
                      <a:gd name="T47" fmla="*/ 83 h 191"/>
                      <a:gd name="T48" fmla="*/ 125 w 125"/>
                      <a:gd name="T49" fmla="*/ 138 h 191"/>
                      <a:gd name="T50" fmla="*/ 123 w 125"/>
                      <a:gd name="T51" fmla="*/ 172 h 191"/>
                      <a:gd name="T52" fmla="*/ 117 w 125"/>
                      <a:gd name="T53" fmla="*/ 170 h 191"/>
                      <a:gd name="T54" fmla="*/ 112 w 125"/>
                      <a:gd name="T55" fmla="*/ 170 h 191"/>
                      <a:gd name="T56" fmla="*/ 108 w 125"/>
                      <a:gd name="T57" fmla="*/ 170 h 191"/>
                      <a:gd name="T58" fmla="*/ 104 w 125"/>
                      <a:gd name="T59" fmla="*/ 170 h 191"/>
                      <a:gd name="T60" fmla="*/ 100 w 125"/>
                      <a:gd name="T61" fmla="*/ 159 h 191"/>
                      <a:gd name="T62" fmla="*/ 98 w 125"/>
                      <a:gd name="T63" fmla="*/ 149 h 191"/>
                      <a:gd name="T64" fmla="*/ 96 w 125"/>
                      <a:gd name="T65" fmla="*/ 136 h 191"/>
                      <a:gd name="T66" fmla="*/ 93 w 125"/>
                      <a:gd name="T67" fmla="*/ 126 h 191"/>
                      <a:gd name="T68" fmla="*/ 83 w 125"/>
                      <a:gd name="T69" fmla="*/ 126 h 191"/>
                      <a:gd name="T70" fmla="*/ 72 w 125"/>
                      <a:gd name="T71" fmla="*/ 128 h 191"/>
                      <a:gd name="T72" fmla="*/ 57 w 125"/>
                      <a:gd name="T73" fmla="*/ 132 h 191"/>
                      <a:gd name="T74" fmla="*/ 28 w 125"/>
                      <a:gd name="T75" fmla="*/ 138 h 191"/>
                      <a:gd name="T76" fmla="*/ 30 w 125"/>
                      <a:gd name="T77" fmla="*/ 157 h 191"/>
                      <a:gd name="T78" fmla="*/ 30 w 125"/>
                      <a:gd name="T79" fmla="*/ 174 h 191"/>
                      <a:gd name="T80" fmla="*/ 23 w 125"/>
                      <a:gd name="T81" fmla="*/ 185 h 191"/>
                      <a:gd name="T82" fmla="*/ 9 w 125"/>
                      <a:gd name="T83" fmla="*/ 191 h 19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25"/>
                      <a:gd name="T127" fmla="*/ 0 h 191"/>
                      <a:gd name="T128" fmla="*/ 125 w 125"/>
                      <a:gd name="T129" fmla="*/ 191 h 191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25" h="191">
                        <a:moveTo>
                          <a:pt x="9" y="191"/>
                        </a:moveTo>
                        <a:lnTo>
                          <a:pt x="4" y="178"/>
                        </a:lnTo>
                        <a:lnTo>
                          <a:pt x="2" y="159"/>
                        </a:lnTo>
                        <a:lnTo>
                          <a:pt x="0" y="132"/>
                        </a:lnTo>
                        <a:lnTo>
                          <a:pt x="0" y="104"/>
                        </a:lnTo>
                        <a:lnTo>
                          <a:pt x="0" y="74"/>
                        </a:lnTo>
                        <a:lnTo>
                          <a:pt x="2" y="47"/>
                        </a:lnTo>
                        <a:lnTo>
                          <a:pt x="2" y="26"/>
                        </a:lnTo>
                        <a:lnTo>
                          <a:pt x="2" y="13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6" y="9"/>
                        </a:lnTo>
                        <a:lnTo>
                          <a:pt x="9" y="9"/>
                        </a:lnTo>
                        <a:lnTo>
                          <a:pt x="11" y="7"/>
                        </a:lnTo>
                        <a:lnTo>
                          <a:pt x="13" y="7"/>
                        </a:lnTo>
                        <a:lnTo>
                          <a:pt x="15" y="15"/>
                        </a:lnTo>
                        <a:lnTo>
                          <a:pt x="19" y="24"/>
                        </a:lnTo>
                        <a:lnTo>
                          <a:pt x="21" y="36"/>
                        </a:lnTo>
                        <a:lnTo>
                          <a:pt x="21" y="47"/>
                        </a:lnTo>
                        <a:lnTo>
                          <a:pt x="23" y="60"/>
                        </a:lnTo>
                        <a:lnTo>
                          <a:pt x="23" y="74"/>
                        </a:lnTo>
                        <a:lnTo>
                          <a:pt x="23" y="87"/>
                        </a:lnTo>
                        <a:lnTo>
                          <a:pt x="25" y="100"/>
                        </a:lnTo>
                        <a:lnTo>
                          <a:pt x="34" y="100"/>
                        </a:lnTo>
                        <a:lnTo>
                          <a:pt x="42" y="100"/>
                        </a:lnTo>
                        <a:lnTo>
                          <a:pt x="49" y="100"/>
                        </a:lnTo>
                        <a:lnTo>
                          <a:pt x="57" y="98"/>
                        </a:lnTo>
                        <a:lnTo>
                          <a:pt x="64" y="98"/>
                        </a:lnTo>
                        <a:lnTo>
                          <a:pt x="72" y="96"/>
                        </a:lnTo>
                        <a:lnTo>
                          <a:pt x="81" y="92"/>
                        </a:lnTo>
                        <a:lnTo>
                          <a:pt x="89" y="87"/>
                        </a:lnTo>
                        <a:lnTo>
                          <a:pt x="89" y="77"/>
                        </a:lnTo>
                        <a:lnTo>
                          <a:pt x="91" y="66"/>
                        </a:lnTo>
                        <a:lnTo>
                          <a:pt x="91" y="53"/>
                        </a:lnTo>
                        <a:lnTo>
                          <a:pt x="93" y="43"/>
                        </a:lnTo>
                        <a:lnTo>
                          <a:pt x="93" y="32"/>
                        </a:lnTo>
                        <a:lnTo>
                          <a:pt x="93" y="22"/>
                        </a:lnTo>
                        <a:lnTo>
                          <a:pt x="96" y="11"/>
                        </a:lnTo>
                        <a:lnTo>
                          <a:pt x="96" y="0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  <a:lnTo>
                          <a:pt x="102" y="0"/>
                        </a:lnTo>
                        <a:lnTo>
                          <a:pt x="104" y="0"/>
                        </a:lnTo>
                        <a:lnTo>
                          <a:pt x="106" y="0"/>
                        </a:lnTo>
                        <a:lnTo>
                          <a:pt x="108" y="9"/>
                        </a:lnTo>
                        <a:lnTo>
                          <a:pt x="112" y="28"/>
                        </a:lnTo>
                        <a:lnTo>
                          <a:pt x="117" y="53"/>
                        </a:lnTo>
                        <a:lnTo>
                          <a:pt x="121" y="83"/>
                        </a:lnTo>
                        <a:lnTo>
                          <a:pt x="123" y="113"/>
                        </a:lnTo>
                        <a:lnTo>
                          <a:pt x="125" y="138"/>
                        </a:lnTo>
                        <a:lnTo>
                          <a:pt x="125" y="159"/>
                        </a:lnTo>
                        <a:lnTo>
                          <a:pt x="123" y="172"/>
                        </a:lnTo>
                        <a:lnTo>
                          <a:pt x="119" y="172"/>
                        </a:lnTo>
                        <a:lnTo>
                          <a:pt x="117" y="170"/>
                        </a:lnTo>
                        <a:lnTo>
                          <a:pt x="115" y="170"/>
                        </a:lnTo>
                        <a:lnTo>
                          <a:pt x="112" y="170"/>
                        </a:lnTo>
                        <a:lnTo>
                          <a:pt x="110" y="170"/>
                        </a:lnTo>
                        <a:lnTo>
                          <a:pt x="108" y="170"/>
                        </a:lnTo>
                        <a:lnTo>
                          <a:pt x="106" y="170"/>
                        </a:lnTo>
                        <a:lnTo>
                          <a:pt x="104" y="170"/>
                        </a:lnTo>
                        <a:lnTo>
                          <a:pt x="102" y="164"/>
                        </a:lnTo>
                        <a:lnTo>
                          <a:pt x="100" y="159"/>
                        </a:lnTo>
                        <a:lnTo>
                          <a:pt x="100" y="153"/>
                        </a:lnTo>
                        <a:lnTo>
                          <a:pt x="98" y="149"/>
                        </a:lnTo>
                        <a:lnTo>
                          <a:pt x="98" y="142"/>
                        </a:lnTo>
                        <a:lnTo>
                          <a:pt x="96" y="136"/>
                        </a:lnTo>
                        <a:lnTo>
                          <a:pt x="93" y="132"/>
                        </a:lnTo>
                        <a:lnTo>
                          <a:pt x="93" y="126"/>
                        </a:lnTo>
                        <a:lnTo>
                          <a:pt x="87" y="126"/>
                        </a:lnTo>
                        <a:lnTo>
                          <a:pt x="83" y="126"/>
                        </a:lnTo>
                        <a:lnTo>
                          <a:pt x="79" y="128"/>
                        </a:lnTo>
                        <a:lnTo>
                          <a:pt x="72" y="128"/>
                        </a:lnTo>
                        <a:lnTo>
                          <a:pt x="66" y="130"/>
                        </a:lnTo>
                        <a:lnTo>
                          <a:pt x="57" y="132"/>
                        </a:lnTo>
                        <a:lnTo>
                          <a:pt x="45" y="134"/>
                        </a:lnTo>
                        <a:lnTo>
                          <a:pt x="28" y="138"/>
                        </a:lnTo>
                        <a:lnTo>
                          <a:pt x="30" y="149"/>
                        </a:lnTo>
                        <a:lnTo>
                          <a:pt x="30" y="157"/>
                        </a:lnTo>
                        <a:lnTo>
                          <a:pt x="30" y="166"/>
                        </a:lnTo>
                        <a:lnTo>
                          <a:pt x="30" y="174"/>
                        </a:lnTo>
                        <a:lnTo>
                          <a:pt x="28" y="180"/>
                        </a:lnTo>
                        <a:lnTo>
                          <a:pt x="23" y="185"/>
                        </a:lnTo>
                        <a:lnTo>
                          <a:pt x="17" y="189"/>
                        </a:lnTo>
                        <a:lnTo>
                          <a:pt x="9" y="1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8" name="Freeform 81"/>
                  <p:cNvSpPr>
                    <a:spLocks/>
                  </p:cNvSpPr>
                  <p:nvPr/>
                </p:nvSpPr>
                <p:spPr bwMode="auto">
                  <a:xfrm>
                    <a:off x="11276" y="7743"/>
                    <a:ext cx="19" cy="65"/>
                  </a:xfrm>
                  <a:custGeom>
                    <a:avLst/>
                    <a:gdLst>
                      <a:gd name="T0" fmla="*/ 6 w 19"/>
                      <a:gd name="T1" fmla="*/ 63 h 65"/>
                      <a:gd name="T2" fmla="*/ 4 w 19"/>
                      <a:gd name="T3" fmla="*/ 55 h 65"/>
                      <a:gd name="T4" fmla="*/ 4 w 19"/>
                      <a:gd name="T5" fmla="*/ 49 h 65"/>
                      <a:gd name="T6" fmla="*/ 2 w 19"/>
                      <a:gd name="T7" fmla="*/ 42 h 65"/>
                      <a:gd name="T8" fmla="*/ 2 w 19"/>
                      <a:gd name="T9" fmla="*/ 36 h 65"/>
                      <a:gd name="T10" fmla="*/ 0 w 19"/>
                      <a:gd name="T11" fmla="*/ 30 h 65"/>
                      <a:gd name="T12" fmla="*/ 0 w 19"/>
                      <a:gd name="T13" fmla="*/ 21 h 65"/>
                      <a:gd name="T14" fmla="*/ 0 w 19"/>
                      <a:gd name="T15" fmla="*/ 13 h 65"/>
                      <a:gd name="T16" fmla="*/ 0 w 19"/>
                      <a:gd name="T17" fmla="*/ 0 h 65"/>
                      <a:gd name="T18" fmla="*/ 9 w 19"/>
                      <a:gd name="T19" fmla="*/ 2 h 65"/>
                      <a:gd name="T20" fmla="*/ 15 w 19"/>
                      <a:gd name="T21" fmla="*/ 6 h 65"/>
                      <a:gd name="T22" fmla="*/ 17 w 19"/>
                      <a:gd name="T23" fmla="*/ 13 h 65"/>
                      <a:gd name="T24" fmla="*/ 19 w 19"/>
                      <a:gd name="T25" fmla="*/ 21 h 65"/>
                      <a:gd name="T26" fmla="*/ 19 w 19"/>
                      <a:gd name="T27" fmla="*/ 32 h 65"/>
                      <a:gd name="T28" fmla="*/ 17 w 19"/>
                      <a:gd name="T29" fmla="*/ 42 h 65"/>
                      <a:gd name="T30" fmla="*/ 17 w 19"/>
                      <a:gd name="T31" fmla="*/ 55 h 65"/>
                      <a:gd name="T32" fmla="*/ 17 w 19"/>
                      <a:gd name="T33" fmla="*/ 65 h 65"/>
                      <a:gd name="T34" fmla="*/ 15 w 19"/>
                      <a:gd name="T35" fmla="*/ 65 h 65"/>
                      <a:gd name="T36" fmla="*/ 13 w 19"/>
                      <a:gd name="T37" fmla="*/ 65 h 65"/>
                      <a:gd name="T38" fmla="*/ 11 w 19"/>
                      <a:gd name="T39" fmla="*/ 65 h 65"/>
                      <a:gd name="T40" fmla="*/ 9 w 19"/>
                      <a:gd name="T41" fmla="*/ 65 h 65"/>
                      <a:gd name="T42" fmla="*/ 9 w 19"/>
                      <a:gd name="T43" fmla="*/ 63 h 65"/>
                      <a:gd name="T44" fmla="*/ 6 w 19"/>
                      <a:gd name="T45" fmla="*/ 63 h 6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"/>
                      <a:gd name="T70" fmla="*/ 0 h 65"/>
                      <a:gd name="T71" fmla="*/ 19 w 19"/>
                      <a:gd name="T72" fmla="*/ 65 h 6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" h="65">
                        <a:moveTo>
                          <a:pt x="6" y="63"/>
                        </a:moveTo>
                        <a:lnTo>
                          <a:pt x="4" y="55"/>
                        </a:lnTo>
                        <a:lnTo>
                          <a:pt x="4" y="49"/>
                        </a:lnTo>
                        <a:lnTo>
                          <a:pt x="2" y="42"/>
                        </a:lnTo>
                        <a:lnTo>
                          <a:pt x="2" y="36"/>
                        </a:lnTo>
                        <a:lnTo>
                          <a:pt x="0" y="30"/>
                        </a:lnTo>
                        <a:lnTo>
                          <a:pt x="0" y="21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9" y="2"/>
                        </a:lnTo>
                        <a:lnTo>
                          <a:pt x="15" y="6"/>
                        </a:lnTo>
                        <a:lnTo>
                          <a:pt x="17" y="13"/>
                        </a:lnTo>
                        <a:lnTo>
                          <a:pt x="19" y="21"/>
                        </a:lnTo>
                        <a:lnTo>
                          <a:pt x="19" y="32"/>
                        </a:lnTo>
                        <a:lnTo>
                          <a:pt x="17" y="42"/>
                        </a:lnTo>
                        <a:lnTo>
                          <a:pt x="17" y="55"/>
                        </a:lnTo>
                        <a:lnTo>
                          <a:pt x="17" y="65"/>
                        </a:lnTo>
                        <a:lnTo>
                          <a:pt x="15" y="65"/>
                        </a:lnTo>
                        <a:lnTo>
                          <a:pt x="13" y="65"/>
                        </a:lnTo>
                        <a:lnTo>
                          <a:pt x="11" y="65"/>
                        </a:lnTo>
                        <a:lnTo>
                          <a:pt x="9" y="65"/>
                        </a:lnTo>
                        <a:lnTo>
                          <a:pt x="9" y="63"/>
                        </a:lnTo>
                        <a:lnTo>
                          <a:pt x="6" y="63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29" name="Freeform 82"/>
                  <p:cNvSpPr>
                    <a:spLocks/>
                  </p:cNvSpPr>
                  <p:nvPr/>
                </p:nvSpPr>
                <p:spPr bwMode="auto">
                  <a:xfrm>
                    <a:off x="10746" y="7618"/>
                    <a:ext cx="173" cy="180"/>
                  </a:xfrm>
                  <a:custGeom>
                    <a:avLst/>
                    <a:gdLst>
                      <a:gd name="T0" fmla="*/ 2 w 173"/>
                      <a:gd name="T1" fmla="*/ 165 h 180"/>
                      <a:gd name="T2" fmla="*/ 2 w 173"/>
                      <a:gd name="T3" fmla="*/ 119 h 180"/>
                      <a:gd name="T4" fmla="*/ 14 w 173"/>
                      <a:gd name="T5" fmla="*/ 63 h 180"/>
                      <a:gd name="T6" fmla="*/ 27 w 173"/>
                      <a:gd name="T7" fmla="*/ 30 h 180"/>
                      <a:gd name="T8" fmla="*/ 38 w 173"/>
                      <a:gd name="T9" fmla="*/ 19 h 180"/>
                      <a:gd name="T10" fmla="*/ 46 w 173"/>
                      <a:gd name="T11" fmla="*/ 21 h 180"/>
                      <a:gd name="T12" fmla="*/ 50 w 173"/>
                      <a:gd name="T13" fmla="*/ 27 h 180"/>
                      <a:gd name="T14" fmla="*/ 57 w 173"/>
                      <a:gd name="T15" fmla="*/ 38 h 180"/>
                      <a:gd name="T16" fmla="*/ 70 w 173"/>
                      <a:gd name="T17" fmla="*/ 61 h 180"/>
                      <a:gd name="T18" fmla="*/ 80 w 173"/>
                      <a:gd name="T19" fmla="*/ 78 h 180"/>
                      <a:gd name="T20" fmla="*/ 84 w 173"/>
                      <a:gd name="T21" fmla="*/ 74 h 180"/>
                      <a:gd name="T22" fmla="*/ 91 w 173"/>
                      <a:gd name="T23" fmla="*/ 59 h 180"/>
                      <a:gd name="T24" fmla="*/ 103 w 173"/>
                      <a:gd name="T25" fmla="*/ 27 h 180"/>
                      <a:gd name="T26" fmla="*/ 116 w 173"/>
                      <a:gd name="T27" fmla="*/ 2 h 180"/>
                      <a:gd name="T28" fmla="*/ 120 w 173"/>
                      <a:gd name="T29" fmla="*/ 2 h 180"/>
                      <a:gd name="T30" fmla="*/ 127 w 173"/>
                      <a:gd name="T31" fmla="*/ 2 h 180"/>
                      <a:gd name="T32" fmla="*/ 131 w 173"/>
                      <a:gd name="T33" fmla="*/ 0 h 180"/>
                      <a:gd name="T34" fmla="*/ 133 w 173"/>
                      <a:gd name="T35" fmla="*/ 13 h 180"/>
                      <a:gd name="T36" fmla="*/ 137 w 173"/>
                      <a:gd name="T37" fmla="*/ 42 h 180"/>
                      <a:gd name="T38" fmla="*/ 146 w 173"/>
                      <a:gd name="T39" fmla="*/ 74 h 180"/>
                      <a:gd name="T40" fmla="*/ 163 w 173"/>
                      <a:gd name="T41" fmla="*/ 102 h 180"/>
                      <a:gd name="T42" fmla="*/ 171 w 173"/>
                      <a:gd name="T43" fmla="*/ 121 h 180"/>
                      <a:gd name="T44" fmla="*/ 169 w 173"/>
                      <a:gd name="T45" fmla="*/ 129 h 180"/>
                      <a:gd name="T46" fmla="*/ 163 w 173"/>
                      <a:gd name="T47" fmla="*/ 131 h 180"/>
                      <a:gd name="T48" fmla="*/ 154 w 173"/>
                      <a:gd name="T49" fmla="*/ 133 h 180"/>
                      <a:gd name="T50" fmla="*/ 146 w 173"/>
                      <a:gd name="T51" fmla="*/ 127 h 180"/>
                      <a:gd name="T52" fmla="*/ 140 w 173"/>
                      <a:gd name="T53" fmla="*/ 114 h 180"/>
                      <a:gd name="T54" fmla="*/ 135 w 173"/>
                      <a:gd name="T55" fmla="*/ 102 h 180"/>
                      <a:gd name="T56" fmla="*/ 127 w 173"/>
                      <a:gd name="T57" fmla="*/ 78 h 180"/>
                      <a:gd name="T58" fmla="*/ 118 w 173"/>
                      <a:gd name="T59" fmla="*/ 61 h 180"/>
                      <a:gd name="T60" fmla="*/ 116 w 173"/>
                      <a:gd name="T61" fmla="*/ 59 h 180"/>
                      <a:gd name="T62" fmla="*/ 112 w 173"/>
                      <a:gd name="T63" fmla="*/ 59 h 180"/>
                      <a:gd name="T64" fmla="*/ 108 w 173"/>
                      <a:gd name="T65" fmla="*/ 68 h 180"/>
                      <a:gd name="T66" fmla="*/ 103 w 173"/>
                      <a:gd name="T67" fmla="*/ 84 h 180"/>
                      <a:gd name="T68" fmla="*/ 101 w 173"/>
                      <a:gd name="T69" fmla="*/ 102 h 180"/>
                      <a:gd name="T70" fmla="*/ 99 w 173"/>
                      <a:gd name="T71" fmla="*/ 121 h 180"/>
                      <a:gd name="T72" fmla="*/ 97 w 173"/>
                      <a:gd name="T73" fmla="*/ 136 h 180"/>
                      <a:gd name="T74" fmla="*/ 91 w 173"/>
                      <a:gd name="T75" fmla="*/ 138 h 180"/>
                      <a:gd name="T76" fmla="*/ 87 w 173"/>
                      <a:gd name="T77" fmla="*/ 142 h 180"/>
                      <a:gd name="T78" fmla="*/ 80 w 173"/>
                      <a:gd name="T79" fmla="*/ 142 h 180"/>
                      <a:gd name="T80" fmla="*/ 72 w 173"/>
                      <a:gd name="T81" fmla="*/ 131 h 180"/>
                      <a:gd name="T82" fmla="*/ 63 w 173"/>
                      <a:gd name="T83" fmla="*/ 112 h 180"/>
                      <a:gd name="T84" fmla="*/ 52 w 173"/>
                      <a:gd name="T85" fmla="*/ 93 h 180"/>
                      <a:gd name="T86" fmla="*/ 40 w 173"/>
                      <a:gd name="T87" fmla="*/ 82 h 180"/>
                      <a:gd name="T88" fmla="*/ 33 w 173"/>
                      <a:gd name="T89" fmla="*/ 89 h 180"/>
                      <a:gd name="T90" fmla="*/ 31 w 173"/>
                      <a:gd name="T91" fmla="*/ 119 h 180"/>
                      <a:gd name="T92" fmla="*/ 27 w 173"/>
                      <a:gd name="T93" fmla="*/ 155 h 180"/>
                      <a:gd name="T94" fmla="*/ 19 w 173"/>
                      <a:gd name="T95" fmla="*/ 174 h 180"/>
                      <a:gd name="T96" fmla="*/ 10 w 173"/>
                      <a:gd name="T97" fmla="*/ 180 h 18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73"/>
                      <a:gd name="T148" fmla="*/ 0 h 180"/>
                      <a:gd name="T149" fmla="*/ 173 w 173"/>
                      <a:gd name="T150" fmla="*/ 180 h 18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73" h="180">
                        <a:moveTo>
                          <a:pt x="4" y="180"/>
                        </a:moveTo>
                        <a:lnTo>
                          <a:pt x="2" y="165"/>
                        </a:lnTo>
                        <a:lnTo>
                          <a:pt x="0" y="144"/>
                        </a:lnTo>
                        <a:lnTo>
                          <a:pt x="2" y="119"/>
                        </a:lnTo>
                        <a:lnTo>
                          <a:pt x="6" y="89"/>
                        </a:lnTo>
                        <a:lnTo>
                          <a:pt x="14" y="63"/>
                        </a:lnTo>
                        <a:lnTo>
                          <a:pt x="23" y="40"/>
                        </a:lnTo>
                        <a:lnTo>
                          <a:pt x="27" y="30"/>
                        </a:lnTo>
                        <a:lnTo>
                          <a:pt x="31" y="23"/>
                        </a:lnTo>
                        <a:lnTo>
                          <a:pt x="38" y="19"/>
                        </a:lnTo>
                        <a:lnTo>
                          <a:pt x="44" y="17"/>
                        </a:lnTo>
                        <a:lnTo>
                          <a:pt x="46" y="21"/>
                        </a:lnTo>
                        <a:lnTo>
                          <a:pt x="48" y="23"/>
                        </a:lnTo>
                        <a:lnTo>
                          <a:pt x="50" y="27"/>
                        </a:lnTo>
                        <a:lnTo>
                          <a:pt x="52" y="32"/>
                        </a:lnTo>
                        <a:lnTo>
                          <a:pt x="57" y="38"/>
                        </a:lnTo>
                        <a:lnTo>
                          <a:pt x="63" y="49"/>
                        </a:lnTo>
                        <a:lnTo>
                          <a:pt x="70" y="61"/>
                        </a:lnTo>
                        <a:lnTo>
                          <a:pt x="78" y="80"/>
                        </a:lnTo>
                        <a:lnTo>
                          <a:pt x="80" y="78"/>
                        </a:lnTo>
                        <a:lnTo>
                          <a:pt x="82" y="78"/>
                        </a:lnTo>
                        <a:lnTo>
                          <a:pt x="84" y="74"/>
                        </a:lnTo>
                        <a:lnTo>
                          <a:pt x="87" y="68"/>
                        </a:lnTo>
                        <a:lnTo>
                          <a:pt x="91" y="59"/>
                        </a:lnTo>
                        <a:lnTo>
                          <a:pt x="97" y="46"/>
                        </a:lnTo>
                        <a:lnTo>
                          <a:pt x="103" y="27"/>
                        </a:lnTo>
                        <a:lnTo>
                          <a:pt x="114" y="2"/>
                        </a:lnTo>
                        <a:lnTo>
                          <a:pt x="116" y="2"/>
                        </a:lnTo>
                        <a:lnTo>
                          <a:pt x="118" y="2"/>
                        </a:lnTo>
                        <a:lnTo>
                          <a:pt x="120" y="2"/>
                        </a:lnTo>
                        <a:lnTo>
                          <a:pt x="122" y="2"/>
                        </a:lnTo>
                        <a:lnTo>
                          <a:pt x="127" y="2"/>
                        </a:lnTo>
                        <a:lnTo>
                          <a:pt x="129" y="0"/>
                        </a:lnTo>
                        <a:lnTo>
                          <a:pt x="131" y="0"/>
                        </a:lnTo>
                        <a:lnTo>
                          <a:pt x="133" y="0"/>
                        </a:lnTo>
                        <a:lnTo>
                          <a:pt x="133" y="13"/>
                        </a:lnTo>
                        <a:lnTo>
                          <a:pt x="135" y="27"/>
                        </a:lnTo>
                        <a:lnTo>
                          <a:pt x="137" y="42"/>
                        </a:lnTo>
                        <a:lnTo>
                          <a:pt x="142" y="57"/>
                        </a:lnTo>
                        <a:lnTo>
                          <a:pt x="146" y="74"/>
                        </a:lnTo>
                        <a:lnTo>
                          <a:pt x="152" y="89"/>
                        </a:lnTo>
                        <a:lnTo>
                          <a:pt x="163" y="102"/>
                        </a:lnTo>
                        <a:lnTo>
                          <a:pt x="173" y="112"/>
                        </a:lnTo>
                        <a:lnTo>
                          <a:pt x="171" y="121"/>
                        </a:lnTo>
                        <a:lnTo>
                          <a:pt x="171" y="125"/>
                        </a:lnTo>
                        <a:lnTo>
                          <a:pt x="169" y="129"/>
                        </a:lnTo>
                        <a:lnTo>
                          <a:pt x="165" y="131"/>
                        </a:lnTo>
                        <a:lnTo>
                          <a:pt x="163" y="131"/>
                        </a:lnTo>
                        <a:lnTo>
                          <a:pt x="159" y="133"/>
                        </a:lnTo>
                        <a:lnTo>
                          <a:pt x="154" y="133"/>
                        </a:lnTo>
                        <a:lnTo>
                          <a:pt x="150" y="133"/>
                        </a:lnTo>
                        <a:lnTo>
                          <a:pt x="146" y="127"/>
                        </a:lnTo>
                        <a:lnTo>
                          <a:pt x="142" y="121"/>
                        </a:lnTo>
                        <a:lnTo>
                          <a:pt x="140" y="114"/>
                        </a:lnTo>
                        <a:lnTo>
                          <a:pt x="137" y="110"/>
                        </a:lnTo>
                        <a:lnTo>
                          <a:pt x="135" y="102"/>
                        </a:lnTo>
                        <a:lnTo>
                          <a:pt x="131" y="91"/>
                        </a:lnTo>
                        <a:lnTo>
                          <a:pt x="127" y="78"/>
                        </a:lnTo>
                        <a:lnTo>
                          <a:pt x="120" y="61"/>
                        </a:lnTo>
                        <a:lnTo>
                          <a:pt x="118" y="61"/>
                        </a:lnTo>
                        <a:lnTo>
                          <a:pt x="118" y="59"/>
                        </a:lnTo>
                        <a:lnTo>
                          <a:pt x="116" y="59"/>
                        </a:lnTo>
                        <a:lnTo>
                          <a:pt x="114" y="59"/>
                        </a:lnTo>
                        <a:lnTo>
                          <a:pt x="112" y="59"/>
                        </a:lnTo>
                        <a:lnTo>
                          <a:pt x="110" y="57"/>
                        </a:lnTo>
                        <a:lnTo>
                          <a:pt x="108" y="68"/>
                        </a:lnTo>
                        <a:lnTo>
                          <a:pt x="106" y="76"/>
                        </a:lnTo>
                        <a:lnTo>
                          <a:pt x="103" y="84"/>
                        </a:lnTo>
                        <a:lnTo>
                          <a:pt x="103" y="93"/>
                        </a:lnTo>
                        <a:lnTo>
                          <a:pt x="101" y="102"/>
                        </a:lnTo>
                        <a:lnTo>
                          <a:pt x="99" y="110"/>
                        </a:lnTo>
                        <a:lnTo>
                          <a:pt x="99" y="121"/>
                        </a:lnTo>
                        <a:lnTo>
                          <a:pt x="99" y="133"/>
                        </a:lnTo>
                        <a:lnTo>
                          <a:pt x="97" y="136"/>
                        </a:lnTo>
                        <a:lnTo>
                          <a:pt x="93" y="136"/>
                        </a:lnTo>
                        <a:lnTo>
                          <a:pt x="91" y="138"/>
                        </a:lnTo>
                        <a:lnTo>
                          <a:pt x="89" y="140"/>
                        </a:lnTo>
                        <a:lnTo>
                          <a:pt x="87" y="142"/>
                        </a:lnTo>
                        <a:lnTo>
                          <a:pt x="82" y="142"/>
                        </a:lnTo>
                        <a:lnTo>
                          <a:pt x="80" y="142"/>
                        </a:lnTo>
                        <a:lnTo>
                          <a:pt x="78" y="144"/>
                        </a:lnTo>
                        <a:lnTo>
                          <a:pt x="72" y="131"/>
                        </a:lnTo>
                        <a:lnTo>
                          <a:pt x="67" y="121"/>
                        </a:lnTo>
                        <a:lnTo>
                          <a:pt x="63" y="112"/>
                        </a:lnTo>
                        <a:lnTo>
                          <a:pt x="59" y="102"/>
                        </a:lnTo>
                        <a:lnTo>
                          <a:pt x="52" y="93"/>
                        </a:lnTo>
                        <a:lnTo>
                          <a:pt x="46" y="87"/>
                        </a:lnTo>
                        <a:lnTo>
                          <a:pt x="40" y="82"/>
                        </a:lnTo>
                        <a:lnTo>
                          <a:pt x="33" y="80"/>
                        </a:lnTo>
                        <a:lnTo>
                          <a:pt x="33" y="89"/>
                        </a:lnTo>
                        <a:lnTo>
                          <a:pt x="33" y="102"/>
                        </a:lnTo>
                        <a:lnTo>
                          <a:pt x="31" y="119"/>
                        </a:lnTo>
                        <a:lnTo>
                          <a:pt x="29" y="138"/>
                        </a:lnTo>
                        <a:lnTo>
                          <a:pt x="27" y="155"/>
                        </a:lnTo>
                        <a:lnTo>
                          <a:pt x="21" y="169"/>
                        </a:lnTo>
                        <a:lnTo>
                          <a:pt x="19" y="174"/>
                        </a:lnTo>
                        <a:lnTo>
                          <a:pt x="14" y="178"/>
                        </a:lnTo>
                        <a:lnTo>
                          <a:pt x="10" y="180"/>
                        </a:lnTo>
                        <a:lnTo>
                          <a:pt x="4" y="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0" name="Freeform 83"/>
                  <p:cNvSpPr>
                    <a:spLocks/>
                  </p:cNvSpPr>
                  <p:nvPr/>
                </p:nvSpPr>
                <p:spPr bwMode="auto">
                  <a:xfrm>
                    <a:off x="11308" y="7760"/>
                    <a:ext cx="13" cy="38"/>
                  </a:xfrm>
                  <a:custGeom>
                    <a:avLst/>
                    <a:gdLst>
                      <a:gd name="T0" fmla="*/ 4 w 13"/>
                      <a:gd name="T1" fmla="*/ 36 h 38"/>
                      <a:gd name="T2" fmla="*/ 4 w 13"/>
                      <a:gd name="T3" fmla="*/ 32 h 38"/>
                      <a:gd name="T4" fmla="*/ 2 w 13"/>
                      <a:gd name="T5" fmla="*/ 27 h 38"/>
                      <a:gd name="T6" fmla="*/ 2 w 13"/>
                      <a:gd name="T7" fmla="*/ 23 h 38"/>
                      <a:gd name="T8" fmla="*/ 2 w 13"/>
                      <a:gd name="T9" fmla="*/ 19 h 38"/>
                      <a:gd name="T10" fmla="*/ 2 w 13"/>
                      <a:gd name="T11" fmla="*/ 13 h 38"/>
                      <a:gd name="T12" fmla="*/ 0 w 13"/>
                      <a:gd name="T13" fmla="*/ 8 h 38"/>
                      <a:gd name="T14" fmla="*/ 0 w 13"/>
                      <a:gd name="T15" fmla="*/ 4 h 38"/>
                      <a:gd name="T16" fmla="*/ 0 w 13"/>
                      <a:gd name="T17" fmla="*/ 0 h 38"/>
                      <a:gd name="T18" fmla="*/ 2 w 13"/>
                      <a:gd name="T19" fmla="*/ 0 h 38"/>
                      <a:gd name="T20" fmla="*/ 4 w 13"/>
                      <a:gd name="T21" fmla="*/ 2 h 38"/>
                      <a:gd name="T22" fmla="*/ 6 w 13"/>
                      <a:gd name="T23" fmla="*/ 2 h 38"/>
                      <a:gd name="T24" fmla="*/ 8 w 13"/>
                      <a:gd name="T25" fmla="*/ 2 h 38"/>
                      <a:gd name="T26" fmla="*/ 10 w 13"/>
                      <a:gd name="T27" fmla="*/ 2 h 38"/>
                      <a:gd name="T28" fmla="*/ 13 w 13"/>
                      <a:gd name="T29" fmla="*/ 2 h 38"/>
                      <a:gd name="T30" fmla="*/ 13 w 13"/>
                      <a:gd name="T31" fmla="*/ 6 h 38"/>
                      <a:gd name="T32" fmla="*/ 13 w 13"/>
                      <a:gd name="T33" fmla="*/ 13 h 38"/>
                      <a:gd name="T34" fmla="*/ 13 w 13"/>
                      <a:gd name="T35" fmla="*/ 19 h 38"/>
                      <a:gd name="T36" fmla="*/ 13 w 13"/>
                      <a:gd name="T37" fmla="*/ 25 h 38"/>
                      <a:gd name="T38" fmla="*/ 13 w 13"/>
                      <a:gd name="T39" fmla="*/ 32 h 38"/>
                      <a:gd name="T40" fmla="*/ 10 w 13"/>
                      <a:gd name="T41" fmla="*/ 36 h 38"/>
                      <a:gd name="T42" fmla="*/ 8 w 13"/>
                      <a:gd name="T43" fmla="*/ 38 h 38"/>
                      <a:gd name="T44" fmla="*/ 4 w 13"/>
                      <a:gd name="T45" fmla="*/ 36 h 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3"/>
                      <a:gd name="T70" fmla="*/ 0 h 38"/>
                      <a:gd name="T71" fmla="*/ 13 w 13"/>
                      <a:gd name="T72" fmla="*/ 38 h 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3" h="38">
                        <a:moveTo>
                          <a:pt x="4" y="36"/>
                        </a:moveTo>
                        <a:lnTo>
                          <a:pt x="4" y="32"/>
                        </a:lnTo>
                        <a:lnTo>
                          <a:pt x="2" y="27"/>
                        </a:lnTo>
                        <a:lnTo>
                          <a:pt x="2" y="23"/>
                        </a:lnTo>
                        <a:lnTo>
                          <a:pt x="2" y="19"/>
                        </a:lnTo>
                        <a:lnTo>
                          <a:pt x="2" y="13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3" y="2"/>
                        </a:lnTo>
                        <a:lnTo>
                          <a:pt x="13" y="6"/>
                        </a:lnTo>
                        <a:lnTo>
                          <a:pt x="13" y="13"/>
                        </a:lnTo>
                        <a:lnTo>
                          <a:pt x="13" y="19"/>
                        </a:lnTo>
                        <a:lnTo>
                          <a:pt x="13" y="25"/>
                        </a:lnTo>
                        <a:lnTo>
                          <a:pt x="13" y="32"/>
                        </a:lnTo>
                        <a:lnTo>
                          <a:pt x="10" y="36"/>
                        </a:lnTo>
                        <a:lnTo>
                          <a:pt x="8" y="38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1" name="Freeform 84"/>
                  <p:cNvSpPr>
                    <a:spLocks/>
                  </p:cNvSpPr>
                  <p:nvPr/>
                </p:nvSpPr>
                <p:spPr bwMode="auto">
                  <a:xfrm>
                    <a:off x="10934" y="7590"/>
                    <a:ext cx="136" cy="168"/>
                  </a:xfrm>
                  <a:custGeom>
                    <a:avLst/>
                    <a:gdLst>
                      <a:gd name="T0" fmla="*/ 45 w 136"/>
                      <a:gd name="T1" fmla="*/ 168 h 168"/>
                      <a:gd name="T2" fmla="*/ 32 w 136"/>
                      <a:gd name="T3" fmla="*/ 155 h 168"/>
                      <a:gd name="T4" fmla="*/ 21 w 136"/>
                      <a:gd name="T5" fmla="*/ 140 h 168"/>
                      <a:gd name="T6" fmla="*/ 13 w 136"/>
                      <a:gd name="T7" fmla="*/ 125 h 168"/>
                      <a:gd name="T8" fmla="*/ 7 w 136"/>
                      <a:gd name="T9" fmla="*/ 112 h 168"/>
                      <a:gd name="T10" fmla="*/ 2 w 136"/>
                      <a:gd name="T11" fmla="*/ 98 h 168"/>
                      <a:gd name="T12" fmla="*/ 0 w 136"/>
                      <a:gd name="T13" fmla="*/ 83 h 168"/>
                      <a:gd name="T14" fmla="*/ 2 w 136"/>
                      <a:gd name="T15" fmla="*/ 70 h 168"/>
                      <a:gd name="T16" fmla="*/ 5 w 136"/>
                      <a:gd name="T17" fmla="*/ 58 h 168"/>
                      <a:gd name="T18" fmla="*/ 9 w 136"/>
                      <a:gd name="T19" fmla="*/ 45 h 168"/>
                      <a:gd name="T20" fmla="*/ 17 w 136"/>
                      <a:gd name="T21" fmla="*/ 34 h 168"/>
                      <a:gd name="T22" fmla="*/ 26 w 136"/>
                      <a:gd name="T23" fmla="*/ 24 h 168"/>
                      <a:gd name="T24" fmla="*/ 39 w 136"/>
                      <a:gd name="T25" fmla="*/ 15 h 168"/>
                      <a:gd name="T26" fmla="*/ 51 w 136"/>
                      <a:gd name="T27" fmla="*/ 9 h 168"/>
                      <a:gd name="T28" fmla="*/ 66 w 136"/>
                      <a:gd name="T29" fmla="*/ 4 h 168"/>
                      <a:gd name="T30" fmla="*/ 83 w 136"/>
                      <a:gd name="T31" fmla="*/ 0 h 168"/>
                      <a:gd name="T32" fmla="*/ 102 w 136"/>
                      <a:gd name="T33" fmla="*/ 0 h 168"/>
                      <a:gd name="T34" fmla="*/ 113 w 136"/>
                      <a:gd name="T35" fmla="*/ 13 h 168"/>
                      <a:gd name="T36" fmla="*/ 119 w 136"/>
                      <a:gd name="T37" fmla="*/ 26 h 168"/>
                      <a:gd name="T38" fmla="*/ 128 w 136"/>
                      <a:gd name="T39" fmla="*/ 38 h 168"/>
                      <a:gd name="T40" fmla="*/ 132 w 136"/>
                      <a:gd name="T41" fmla="*/ 53 h 168"/>
                      <a:gd name="T42" fmla="*/ 134 w 136"/>
                      <a:gd name="T43" fmla="*/ 66 h 168"/>
                      <a:gd name="T44" fmla="*/ 136 w 136"/>
                      <a:gd name="T45" fmla="*/ 81 h 168"/>
                      <a:gd name="T46" fmla="*/ 136 w 136"/>
                      <a:gd name="T47" fmla="*/ 93 h 168"/>
                      <a:gd name="T48" fmla="*/ 134 w 136"/>
                      <a:gd name="T49" fmla="*/ 106 h 168"/>
                      <a:gd name="T50" fmla="*/ 132 w 136"/>
                      <a:gd name="T51" fmla="*/ 119 h 168"/>
                      <a:gd name="T52" fmla="*/ 126 w 136"/>
                      <a:gd name="T53" fmla="*/ 132 h 168"/>
                      <a:gd name="T54" fmla="*/ 117 w 136"/>
                      <a:gd name="T55" fmla="*/ 142 h 168"/>
                      <a:gd name="T56" fmla="*/ 107 w 136"/>
                      <a:gd name="T57" fmla="*/ 151 h 168"/>
                      <a:gd name="T58" fmla="*/ 96 w 136"/>
                      <a:gd name="T59" fmla="*/ 157 h 168"/>
                      <a:gd name="T60" fmla="*/ 81 w 136"/>
                      <a:gd name="T61" fmla="*/ 164 h 168"/>
                      <a:gd name="T62" fmla="*/ 64 w 136"/>
                      <a:gd name="T63" fmla="*/ 168 h 168"/>
                      <a:gd name="T64" fmla="*/ 45 w 136"/>
                      <a:gd name="T65" fmla="*/ 168 h 1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6"/>
                      <a:gd name="T100" fmla="*/ 0 h 168"/>
                      <a:gd name="T101" fmla="*/ 136 w 136"/>
                      <a:gd name="T102" fmla="*/ 168 h 1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6" h="168">
                        <a:moveTo>
                          <a:pt x="45" y="168"/>
                        </a:moveTo>
                        <a:lnTo>
                          <a:pt x="32" y="155"/>
                        </a:lnTo>
                        <a:lnTo>
                          <a:pt x="21" y="140"/>
                        </a:lnTo>
                        <a:lnTo>
                          <a:pt x="13" y="125"/>
                        </a:lnTo>
                        <a:lnTo>
                          <a:pt x="7" y="112"/>
                        </a:lnTo>
                        <a:lnTo>
                          <a:pt x="2" y="98"/>
                        </a:lnTo>
                        <a:lnTo>
                          <a:pt x="0" y="83"/>
                        </a:lnTo>
                        <a:lnTo>
                          <a:pt x="2" y="70"/>
                        </a:lnTo>
                        <a:lnTo>
                          <a:pt x="5" y="58"/>
                        </a:lnTo>
                        <a:lnTo>
                          <a:pt x="9" y="45"/>
                        </a:lnTo>
                        <a:lnTo>
                          <a:pt x="17" y="34"/>
                        </a:lnTo>
                        <a:lnTo>
                          <a:pt x="26" y="24"/>
                        </a:lnTo>
                        <a:lnTo>
                          <a:pt x="39" y="15"/>
                        </a:lnTo>
                        <a:lnTo>
                          <a:pt x="51" y="9"/>
                        </a:lnTo>
                        <a:lnTo>
                          <a:pt x="66" y="4"/>
                        </a:lnTo>
                        <a:lnTo>
                          <a:pt x="83" y="0"/>
                        </a:lnTo>
                        <a:lnTo>
                          <a:pt x="102" y="0"/>
                        </a:lnTo>
                        <a:lnTo>
                          <a:pt x="113" y="13"/>
                        </a:lnTo>
                        <a:lnTo>
                          <a:pt x="119" y="26"/>
                        </a:lnTo>
                        <a:lnTo>
                          <a:pt x="128" y="38"/>
                        </a:lnTo>
                        <a:lnTo>
                          <a:pt x="132" y="53"/>
                        </a:lnTo>
                        <a:lnTo>
                          <a:pt x="134" y="66"/>
                        </a:lnTo>
                        <a:lnTo>
                          <a:pt x="136" y="81"/>
                        </a:lnTo>
                        <a:lnTo>
                          <a:pt x="136" y="93"/>
                        </a:lnTo>
                        <a:lnTo>
                          <a:pt x="134" y="106"/>
                        </a:lnTo>
                        <a:lnTo>
                          <a:pt x="132" y="119"/>
                        </a:lnTo>
                        <a:lnTo>
                          <a:pt x="126" y="132"/>
                        </a:lnTo>
                        <a:lnTo>
                          <a:pt x="117" y="142"/>
                        </a:lnTo>
                        <a:lnTo>
                          <a:pt x="107" y="151"/>
                        </a:lnTo>
                        <a:lnTo>
                          <a:pt x="96" y="157"/>
                        </a:lnTo>
                        <a:lnTo>
                          <a:pt x="81" y="164"/>
                        </a:lnTo>
                        <a:lnTo>
                          <a:pt x="64" y="168"/>
                        </a:lnTo>
                        <a:lnTo>
                          <a:pt x="45" y="1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2" name="Freeform 85"/>
                  <p:cNvSpPr>
                    <a:spLocks/>
                  </p:cNvSpPr>
                  <p:nvPr/>
                </p:nvSpPr>
                <p:spPr bwMode="auto">
                  <a:xfrm>
                    <a:off x="10964" y="7614"/>
                    <a:ext cx="79" cy="112"/>
                  </a:xfrm>
                  <a:custGeom>
                    <a:avLst/>
                    <a:gdLst>
                      <a:gd name="T0" fmla="*/ 26 w 79"/>
                      <a:gd name="T1" fmla="*/ 112 h 112"/>
                      <a:gd name="T2" fmla="*/ 13 w 79"/>
                      <a:gd name="T3" fmla="*/ 101 h 112"/>
                      <a:gd name="T4" fmla="*/ 7 w 79"/>
                      <a:gd name="T5" fmla="*/ 91 h 112"/>
                      <a:gd name="T6" fmla="*/ 2 w 79"/>
                      <a:gd name="T7" fmla="*/ 80 h 112"/>
                      <a:gd name="T8" fmla="*/ 0 w 79"/>
                      <a:gd name="T9" fmla="*/ 67 h 112"/>
                      <a:gd name="T10" fmla="*/ 0 w 79"/>
                      <a:gd name="T11" fmla="*/ 53 h 112"/>
                      <a:gd name="T12" fmla="*/ 2 w 79"/>
                      <a:gd name="T13" fmla="*/ 40 h 112"/>
                      <a:gd name="T14" fmla="*/ 7 w 79"/>
                      <a:gd name="T15" fmla="*/ 29 h 112"/>
                      <a:gd name="T16" fmla="*/ 13 w 79"/>
                      <a:gd name="T17" fmla="*/ 19 h 112"/>
                      <a:gd name="T18" fmla="*/ 19 w 79"/>
                      <a:gd name="T19" fmla="*/ 10 h 112"/>
                      <a:gd name="T20" fmla="*/ 28 w 79"/>
                      <a:gd name="T21" fmla="*/ 4 h 112"/>
                      <a:gd name="T22" fmla="*/ 36 w 79"/>
                      <a:gd name="T23" fmla="*/ 0 h 112"/>
                      <a:gd name="T24" fmla="*/ 45 w 79"/>
                      <a:gd name="T25" fmla="*/ 0 h 112"/>
                      <a:gd name="T26" fmla="*/ 55 w 79"/>
                      <a:gd name="T27" fmla="*/ 4 h 112"/>
                      <a:gd name="T28" fmla="*/ 64 w 79"/>
                      <a:gd name="T29" fmla="*/ 12 h 112"/>
                      <a:gd name="T30" fmla="*/ 70 w 79"/>
                      <a:gd name="T31" fmla="*/ 25 h 112"/>
                      <a:gd name="T32" fmla="*/ 79 w 79"/>
                      <a:gd name="T33" fmla="*/ 42 h 112"/>
                      <a:gd name="T34" fmla="*/ 79 w 79"/>
                      <a:gd name="T35" fmla="*/ 57 h 112"/>
                      <a:gd name="T36" fmla="*/ 79 w 79"/>
                      <a:gd name="T37" fmla="*/ 69 h 112"/>
                      <a:gd name="T38" fmla="*/ 77 w 79"/>
                      <a:gd name="T39" fmla="*/ 82 h 112"/>
                      <a:gd name="T40" fmla="*/ 70 w 79"/>
                      <a:gd name="T41" fmla="*/ 91 h 112"/>
                      <a:gd name="T42" fmla="*/ 64 w 79"/>
                      <a:gd name="T43" fmla="*/ 99 h 112"/>
                      <a:gd name="T44" fmla="*/ 55 w 79"/>
                      <a:gd name="T45" fmla="*/ 106 h 112"/>
                      <a:gd name="T46" fmla="*/ 40 w 79"/>
                      <a:gd name="T47" fmla="*/ 110 h 112"/>
                      <a:gd name="T48" fmla="*/ 26 w 79"/>
                      <a:gd name="T49" fmla="*/ 112 h 11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9"/>
                      <a:gd name="T76" fmla="*/ 0 h 112"/>
                      <a:gd name="T77" fmla="*/ 79 w 79"/>
                      <a:gd name="T78" fmla="*/ 112 h 11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9" h="112">
                        <a:moveTo>
                          <a:pt x="26" y="112"/>
                        </a:moveTo>
                        <a:lnTo>
                          <a:pt x="13" y="101"/>
                        </a:lnTo>
                        <a:lnTo>
                          <a:pt x="7" y="91"/>
                        </a:lnTo>
                        <a:lnTo>
                          <a:pt x="2" y="80"/>
                        </a:lnTo>
                        <a:lnTo>
                          <a:pt x="0" y="67"/>
                        </a:lnTo>
                        <a:lnTo>
                          <a:pt x="0" y="53"/>
                        </a:lnTo>
                        <a:lnTo>
                          <a:pt x="2" y="40"/>
                        </a:lnTo>
                        <a:lnTo>
                          <a:pt x="7" y="29"/>
                        </a:lnTo>
                        <a:lnTo>
                          <a:pt x="13" y="19"/>
                        </a:lnTo>
                        <a:lnTo>
                          <a:pt x="19" y="10"/>
                        </a:lnTo>
                        <a:lnTo>
                          <a:pt x="28" y="4"/>
                        </a:lnTo>
                        <a:lnTo>
                          <a:pt x="36" y="0"/>
                        </a:lnTo>
                        <a:lnTo>
                          <a:pt x="45" y="0"/>
                        </a:lnTo>
                        <a:lnTo>
                          <a:pt x="55" y="4"/>
                        </a:lnTo>
                        <a:lnTo>
                          <a:pt x="64" y="12"/>
                        </a:lnTo>
                        <a:lnTo>
                          <a:pt x="70" y="25"/>
                        </a:lnTo>
                        <a:lnTo>
                          <a:pt x="79" y="42"/>
                        </a:lnTo>
                        <a:lnTo>
                          <a:pt x="79" y="57"/>
                        </a:lnTo>
                        <a:lnTo>
                          <a:pt x="79" y="69"/>
                        </a:lnTo>
                        <a:lnTo>
                          <a:pt x="77" y="82"/>
                        </a:lnTo>
                        <a:lnTo>
                          <a:pt x="70" y="91"/>
                        </a:lnTo>
                        <a:lnTo>
                          <a:pt x="64" y="99"/>
                        </a:lnTo>
                        <a:lnTo>
                          <a:pt x="55" y="106"/>
                        </a:lnTo>
                        <a:lnTo>
                          <a:pt x="40" y="110"/>
                        </a:lnTo>
                        <a:lnTo>
                          <a:pt x="26" y="112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3" name="Freeform 86"/>
                  <p:cNvSpPr>
                    <a:spLocks/>
                  </p:cNvSpPr>
                  <p:nvPr/>
                </p:nvSpPr>
                <p:spPr bwMode="auto">
                  <a:xfrm>
                    <a:off x="11263" y="7641"/>
                    <a:ext cx="28" cy="83"/>
                  </a:xfrm>
                  <a:custGeom>
                    <a:avLst/>
                    <a:gdLst>
                      <a:gd name="T0" fmla="*/ 19 w 28"/>
                      <a:gd name="T1" fmla="*/ 81 h 83"/>
                      <a:gd name="T2" fmla="*/ 15 w 28"/>
                      <a:gd name="T3" fmla="*/ 79 h 83"/>
                      <a:gd name="T4" fmla="*/ 13 w 28"/>
                      <a:gd name="T5" fmla="*/ 77 h 83"/>
                      <a:gd name="T6" fmla="*/ 9 w 28"/>
                      <a:gd name="T7" fmla="*/ 72 h 83"/>
                      <a:gd name="T8" fmla="*/ 7 w 28"/>
                      <a:gd name="T9" fmla="*/ 68 h 83"/>
                      <a:gd name="T10" fmla="*/ 5 w 28"/>
                      <a:gd name="T11" fmla="*/ 55 h 83"/>
                      <a:gd name="T12" fmla="*/ 3 w 28"/>
                      <a:gd name="T13" fmla="*/ 42 h 83"/>
                      <a:gd name="T14" fmla="*/ 0 w 28"/>
                      <a:gd name="T15" fmla="*/ 28 h 83"/>
                      <a:gd name="T16" fmla="*/ 0 w 28"/>
                      <a:gd name="T17" fmla="*/ 17 h 83"/>
                      <a:gd name="T18" fmla="*/ 0 w 28"/>
                      <a:gd name="T19" fmla="*/ 9 h 83"/>
                      <a:gd name="T20" fmla="*/ 0 w 28"/>
                      <a:gd name="T21" fmla="*/ 2 h 83"/>
                      <a:gd name="T22" fmla="*/ 5 w 28"/>
                      <a:gd name="T23" fmla="*/ 2 h 83"/>
                      <a:gd name="T24" fmla="*/ 7 w 28"/>
                      <a:gd name="T25" fmla="*/ 2 h 83"/>
                      <a:gd name="T26" fmla="*/ 9 w 28"/>
                      <a:gd name="T27" fmla="*/ 2 h 83"/>
                      <a:gd name="T28" fmla="*/ 11 w 28"/>
                      <a:gd name="T29" fmla="*/ 0 h 83"/>
                      <a:gd name="T30" fmla="*/ 13 w 28"/>
                      <a:gd name="T31" fmla="*/ 0 h 83"/>
                      <a:gd name="T32" fmla="*/ 15 w 28"/>
                      <a:gd name="T33" fmla="*/ 0 h 83"/>
                      <a:gd name="T34" fmla="*/ 17 w 28"/>
                      <a:gd name="T35" fmla="*/ 0 h 83"/>
                      <a:gd name="T36" fmla="*/ 19 w 28"/>
                      <a:gd name="T37" fmla="*/ 0 h 83"/>
                      <a:gd name="T38" fmla="*/ 22 w 28"/>
                      <a:gd name="T39" fmla="*/ 9 h 83"/>
                      <a:gd name="T40" fmla="*/ 22 w 28"/>
                      <a:gd name="T41" fmla="*/ 19 h 83"/>
                      <a:gd name="T42" fmla="*/ 22 w 28"/>
                      <a:gd name="T43" fmla="*/ 30 h 83"/>
                      <a:gd name="T44" fmla="*/ 24 w 28"/>
                      <a:gd name="T45" fmla="*/ 40 h 83"/>
                      <a:gd name="T46" fmla="*/ 24 w 28"/>
                      <a:gd name="T47" fmla="*/ 49 h 83"/>
                      <a:gd name="T48" fmla="*/ 26 w 28"/>
                      <a:gd name="T49" fmla="*/ 59 h 83"/>
                      <a:gd name="T50" fmla="*/ 26 w 28"/>
                      <a:gd name="T51" fmla="*/ 70 h 83"/>
                      <a:gd name="T52" fmla="*/ 28 w 28"/>
                      <a:gd name="T53" fmla="*/ 81 h 83"/>
                      <a:gd name="T54" fmla="*/ 26 w 28"/>
                      <a:gd name="T55" fmla="*/ 81 h 83"/>
                      <a:gd name="T56" fmla="*/ 24 w 28"/>
                      <a:gd name="T57" fmla="*/ 83 h 83"/>
                      <a:gd name="T58" fmla="*/ 22 w 28"/>
                      <a:gd name="T59" fmla="*/ 83 h 83"/>
                      <a:gd name="T60" fmla="*/ 19 w 28"/>
                      <a:gd name="T61" fmla="*/ 81 h 8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8"/>
                      <a:gd name="T94" fmla="*/ 0 h 83"/>
                      <a:gd name="T95" fmla="*/ 28 w 28"/>
                      <a:gd name="T96" fmla="*/ 83 h 8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8" h="83">
                        <a:moveTo>
                          <a:pt x="19" y="81"/>
                        </a:moveTo>
                        <a:lnTo>
                          <a:pt x="15" y="79"/>
                        </a:lnTo>
                        <a:lnTo>
                          <a:pt x="13" y="77"/>
                        </a:lnTo>
                        <a:lnTo>
                          <a:pt x="9" y="72"/>
                        </a:lnTo>
                        <a:lnTo>
                          <a:pt x="7" y="68"/>
                        </a:lnTo>
                        <a:lnTo>
                          <a:pt x="5" y="55"/>
                        </a:lnTo>
                        <a:lnTo>
                          <a:pt x="3" y="42"/>
                        </a:lnTo>
                        <a:lnTo>
                          <a:pt x="0" y="28"/>
                        </a:lnTo>
                        <a:lnTo>
                          <a:pt x="0" y="17"/>
                        </a:lnTo>
                        <a:lnTo>
                          <a:pt x="0" y="9"/>
                        </a:lnTo>
                        <a:lnTo>
                          <a:pt x="0" y="2"/>
                        </a:lnTo>
                        <a:lnTo>
                          <a:pt x="5" y="2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2" y="9"/>
                        </a:lnTo>
                        <a:lnTo>
                          <a:pt x="22" y="19"/>
                        </a:lnTo>
                        <a:lnTo>
                          <a:pt x="22" y="30"/>
                        </a:lnTo>
                        <a:lnTo>
                          <a:pt x="24" y="40"/>
                        </a:lnTo>
                        <a:lnTo>
                          <a:pt x="24" y="49"/>
                        </a:lnTo>
                        <a:lnTo>
                          <a:pt x="26" y="59"/>
                        </a:lnTo>
                        <a:lnTo>
                          <a:pt x="26" y="70"/>
                        </a:lnTo>
                        <a:lnTo>
                          <a:pt x="28" y="81"/>
                        </a:lnTo>
                        <a:lnTo>
                          <a:pt x="26" y="81"/>
                        </a:lnTo>
                        <a:lnTo>
                          <a:pt x="24" y="83"/>
                        </a:lnTo>
                        <a:lnTo>
                          <a:pt x="22" y="83"/>
                        </a:lnTo>
                        <a:lnTo>
                          <a:pt x="19" y="81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4" name="Freeform 87"/>
                  <p:cNvSpPr>
                    <a:spLocks/>
                  </p:cNvSpPr>
                  <p:nvPr/>
                </p:nvSpPr>
                <p:spPr bwMode="auto">
                  <a:xfrm>
                    <a:off x="11217" y="7658"/>
                    <a:ext cx="38" cy="55"/>
                  </a:xfrm>
                  <a:custGeom>
                    <a:avLst/>
                    <a:gdLst>
                      <a:gd name="T0" fmla="*/ 23 w 38"/>
                      <a:gd name="T1" fmla="*/ 55 h 55"/>
                      <a:gd name="T2" fmla="*/ 21 w 38"/>
                      <a:gd name="T3" fmla="*/ 53 h 55"/>
                      <a:gd name="T4" fmla="*/ 17 w 38"/>
                      <a:gd name="T5" fmla="*/ 51 h 55"/>
                      <a:gd name="T6" fmla="*/ 14 w 38"/>
                      <a:gd name="T7" fmla="*/ 51 h 55"/>
                      <a:gd name="T8" fmla="*/ 10 w 38"/>
                      <a:gd name="T9" fmla="*/ 49 h 55"/>
                      <a:gd name="T10" fmla="*/ 8 w 38"/>
                      <a:gd name="T11" fmla="*/ 47 h 55"/>
                      <a:gd name="T12" fmla="*/ 4 w 38"/>
                      <a:gd name="T13" fmla="*/ 47 h 55"/>
                      <a:gd name="T14" fmla="*/ 2 w 38"/>
                      <a:gd name="T15" fmla="*/ 44 h 55"/>
                      <a:gd name="T16" fmla="*/ 0 w 38"/>
                      <a:gd name="T17" fmla="*/ 44 h 55"/>
                      <a:gd name="T18" fmla="*/ 0 w 38"/>
                      <a:gd name="T19" fmla="*/ 34 h 55"/>
                      <a:gd name="T20" fmla="*/ 0 w 38"/>
                      <a:gd name="T21" fmla="*/ 28 h 55"/>
                      <a:gd name="T22" fmla="*/ 2 w 38"/>
                      <a:gd name="T23" fmla="*/ 21 h 55"/>
                      <a:gd name="T24" fmla="*/ 2 w 38"/>
                      <a:gd name="T25" fmla="*/ 17 h 55"/>
                      <a:gd name="T26" fmla="*/ 6 w 38"/>
                      <a:gd name="T27" fmla="*/ 13 h 55"/>
                      <a:gd name="T28" fmla="*/ 8 w 38"/>
                      <a:gd name="T29" fmla="*/ 9 h 55"/>
                      <a:gd name="T30" fmla="*/ 12 w 38"/>
                      <a:gd name="T31" fmla="*/ 4 h 55"/>
                      <a:gd name="T32" fmla="*/ 17 w 38"/>
                      <a:gd name="T33" fmla="*/ 0 h 55"/>
                      <a:gd name="T34" fmla="*/ 19 w 38"/>
                      <a:gd name="T35" fmla="*/ 0 h 55"/>
                      <a:gd name="T36" fmla="*/ 21 w 38"/>
                      <a:gd name="T37" fmla="*/ 0 h 55"/>
                      <a:gd name="T38" fmla="*/ 23 w 38"/>
                      <a:gd name="T39" fmla="*/ 0 h 55"/>
                      <a:gd name="T40" fmla="*/ 25 w 38"/>
                      <a:gd name="T41" fmla="*/ 0 h 55"/>
                      <a:gd name="T42" fmla="*/ 27 w 38"/>
                      <a:gd name="T43" fmla="*/ 0 h 55"/>
                      <a:gd name="T44" fmla="*/ 27 w 38"/>
                      <a:gd name="T45" fmla="*/ 2 h 55"/>
                      <a:gd name="T46" fmla="*/ 29 w 38"/>
                      <a:gd name="T47" fmla="*/ 2 h 55"/>
                      <a:gd name="T48" fmla="*/ 31 w 38"/>
                      <a:gd name="T49" fmla="*/ 9 h 55"/>
                      <a:gd name="T50" fmla="*/ 31 w 38"/>
                      <a:gd name="T51" fmla="*/ 15 h 55"/>
                      <a:gd name="T52" fmla="*/ 31 w 38"/>
                      <a:gd name="T53" fmla="*/ 21 h 55"/>
                      <a:gd name="T54" fmla="*/ 33 w 38"/>
                      <a:gd name="T55" fmla="*/ 28 h 55"/>
                      <a:gd name="T56" fmla="*/ 33 w 38"/>
                      <a:gd name="T57" fmla="*/ 34 h 55"/>
                      <a:gd name="T58" fmla="*/ 36 w 38"/>
                      <a:gd name="T59" fmla="*/ 40 h 55"/>
                      <a:gd name="T60" fmla="*/ 36 w 38"/>
                      <a:gd name="T61" fmla="*/ 47 h 55"/>
                      <a:gd name="T62" fmla="*/ 38 w 38"/>
                      <a:gd name="T63" fmla="*/ 53 h 55"/>
                      <a:gd name="T64" fmla="*/ 36 w 38"/>
                      <a:gd name="T65" fmla="*/ 53 h 55"/>
                      <a:gd name="T66" fmla="*/ 33 w 38"/>
                      <a:gd name="T67" fmla="*/ 53 h 55"/>
                      <a:gd name="T68" fmla="*/ 31 w 38"/>
                      <a:gd name="T69" fmla="*/ 53 h 55"/>
                      <a:gd name="T70" fmla="*/ 29 w 38"/>
                      <a:gd name="T71" fmla="*/ 53 h 55"/>
                      <a:gd name="T72" fmla="*/ 27 w 38"/>
                      <a:gd name="T73" fmla="*/ 53 h 55"/>
                      <a:gd name="T74" fmla="*/ 25 w 38"/>
                      <a:gd name="T75" fmla="*/ 55 h 55"/>
                      <a:gd name="T76" fmla="*/ 23 w 38"/>
                      <a:gd name="T77" fmla="*/ 55 h 5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38"/>
                      <a:gd name="T118" fmla="*/ 0 h 55"/>
                      <a:gd name="T119" fmla="*/ 38 w 38"/>
                      <a:gd name="T120" fmla="*/ 55 h 5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38" h="55">
                        <a:moveTo>
                          <a:pt x="23" y="55"/>
                        </a:moveTo>
                        <a:lnTo>
                          <a:pt x="21" y="53"/>
                        </a:lnTo>
                        <a:lnTo>
                          <a:pt x="17" y="51"/>
                        </a:lnTo>
                        <a:lnTo>
                          <a:pt x="14" y="51"/>
                        </a:lnTo>
                        <a:lnTo>
                          <a:pt x="10" y="49"/>
                        </a:lnTo>
                        <a:lnTo>
                          <a:pt x="8" y="47"/>
                        </a:lnTo>
                        <a:lnTo>
                          <a:pt x="4" y="47"/>
                        </a:lnTo>
                        <a:lnTo>
                          <a:pt x="2" y="44"/>
                        </a:lnTo>
                        <a:lnTo>
                          <a:pt x="0" y="44"/>
                        </a:lnTo>
                        <a:lnTo>
                          <a:pt x="0" y="34"/>
                        </a:lnTo>
                        <a:lnTo>
                          <a:pt x="0" y="28"/>
                        </a:lnTo>
                        <a:lnTo>
                          <a:pt x="2" y="21"/>
                        </a:lnTo>
                        <a:lnTo>
                          <a:pt x="2" y="17"/>
                        </a:lnTo>
                        <a:lnTo>
                          <a:pt x="6" y="13"/>
                        </a:lnTo>
                        <a:lnTo>
                          <a:pt x="8" y="9"/>
                        </a:lnTo>
                        <a:lnTo>
                          <a:pt x="12" y="4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3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7" y="2"/>
                        </a:lnTo>
                        <a:lnTo>
                          <a:pt x="29" y="2"/>
                        </a:lnTo>
                        <a:lnTo>
                          <a:pt x="31" y="9"/>
                        </a:lnTo>
                        <a:lnTo>
                          <a:pt x="31" y="15"/>
                        </a:lnTo>
                        <a:lnTo>
                          <a:pt x="31" y="21"/>
                        </a:lnTo>
                        <a:lnTo>
                          <a:pt x="33" y="28"/>
                        </a:lnTo>
                        <a:lnTo>
                          <a:pt x="33" y="34"/>
                        </a:lnTo>
                        <a:lnTo>
                          <a:pt x="36" y="40"/>
                        </a:lnTo>
                        <a:lnTo>
                          <a:pt x="36" y="47"/>
                        </a:lnTo>
                        <a:lnTo>
                          <a:pt x="38" y="53"/>
                        </a:lnTo>
                        <a:lnTo>
                          <a:pt x="36" y="53"/>
                        </a:lnTo>
                        <a:lnTo>
                          <a:pt x="33" y="53"/>
                        </a:lnTo>
                        <a:lnTo>
                          <a:pt x="31" y="53"/>
                        </a:lnTo>
                        <a:lnTo>
                          <a:pt x="29" y="53"/>
                        </a:lnTo>
                        <a:lnTo>
                          <a:pt x="27" y="53"/>
                        </a:lnTo>
                        <a:lnTo>
                          <a:pt x="25" y="55"/>
                        </a:lnTo>
                        <a:lnTo>
                          <a:pt x="23" y="55"/>
                        </a:lnTo>
                        <a:close/>
                      </a:path>
                    </a:pathLst>
                  </a:custGeom>
                  <a:solidFill>
                    <a:srgbClr val="FCF7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5" name="Freeform 88"/>
                  <p:cNvSpPr>
                    <a:spLocks/>
                  </p:cNvSpPr>
                  <p:nvPr/>
                </p:nvSpPr>
                <p:spPr bwMode="auto">
                  <a:xfrm>
                    <a:off x="12331" y="7325"/>
                    <a:ext cx="27" cy="72"/>
                  </a:xfrm>
                  <a:custGeom>
                    <a:avLst/>
                    <a:gdLst>
                      <a:gd name="T0" fmla="*/ 6 w 27"/>
                      <a:gd name="T1" fmla="*/ 72 h 72"/>
                      <a:gd name="T2" fmla="*/ 2 w 27"/>
                      <a:gd name="T3" fmla="*/ 62 h 72"/>
                      <a:gd name="T4" fmla="*/ 0 w 27"/>
                      <a:gd name="T5" fmla="*/ 51 h 72"/>
                      <a:gd name="T6" fmla="*/ 0 w 27"/>
                      <a:gd name="T7" fmla="*/ 40 h 72"/>
                      <a:gd name="T8" fmla="*/ 2 w 27"/>
                      <a:gd name="T9" fmla="*/ 32 h 72"/>
                      <a:gd name="T10" fmla="*/ 6 w 27"/>
                      <a:gd name="T11" fmla="*/ 24 h 72"/>
                      <a:gd name="T12" fmla="*/ 10 w 27"/>
                      <a:gd name="T13" fmla="*/ 15 h 72"/>
                      <a:gd name="T14" fmla="*/ 17 w 27"/>
                      <a:gd name="T15" fmla="*/ 7 h 72"/>
                      <a:gd name="T16" fmla="*/ 23 w 27"/>
                      <a:gd name="T17" fmla="*/ 0 h 72"/>
                      <a:gd name="T18" fmla="*/ 25 w 27"/>
                      <a:gd name="T19" fmla="*/ 2 h 72"/>
                      <a:gd name="T20" fmla="*/ 27 w 27"/>
                      <a:gd name="T21" fmla="*/ 2 h 72"/>
                      <a:gd name="T22" fmla="*/ 25 w 27"/>
                      <a:gd name="T23" fmla="*/ 11 h 72"/>
                      <a:gd name="T24" fmla="*/ 23 w 27"/>
                      <a:gd name="T25" fmla="*/ 19 h 72"/>
                      <a:gd name="T26" fmla="*/ 21 w 27"/>
                      <a:gd name="T27" fmla="*/ 28 h 72"/>
                      <a:gd name="T28" fmla="*/ 21 w 27"/>
                      <a:gd name="T29" fmla="*/ 36 h 72"/>
                      <a:gd name="T30" fmla="*/ 19 w 27"/>
                      <a:gd name="T31" fmla="*/ 45 h 72"/>
                      <a:gd name="T32" fmla="*/ 17 w 27"/>
                      <a:gd name="T33" fmla="*/ 53 h 72"/>
                      <a:gd name="T34" fmla="*/ 17 w 27"/>
                      <a:gd name="T35" fmla="*/ 62 h 72"/>
                      <a:gd name="T36" fmla="*/ 15 w 27"/>
                      <a:gd name="T37" fmla="*/ 70 h 72"/>
                      <a:gd name="T38" fmla="*/ 13 w 27"/>
                      <a:gd name="T39" fmla="*/ 72 h 72"/>
                      <a:gd name="T40" fmla="*/ 10 w 27"/>
                      <a:gd name="T41" fmla="*/ 72 h 72"/>
                      <a:gd name="T42" fmla="*/ 8 w 27"/>
                      <a:gd name="T43" fmla="*/ 72 h 72"/>
                      <a:gd name="T44" fmla="*/ 6 w 27"/>
                      <a:gd name="T45" fmla="*/ 72 h 7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7"/>
                      <a:gd name="T70" fmla="*/ 0 h 72"/>
                      <a:gd name="T71" fmla="*/ 27 w 27"/>
                      <a:gd name="T72" fmla="*/ 72 h 7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7" h="72">
                        <a:moveTo>
                          <a:pt x="6" y="72"/>
                        </a:moveTo>
                        <a:lnTo>
                          <a:pt x="2" y="62"/>
                        </a:lnTo>
                        <a:lnTo>
                          <a:pt x="0" y="51"/>
                        </a:lnTo>
                        <a:lnTo>
                          <a:pt x="0" y="40"/>
                        </a:lnTo>
                        <a:lnTo>
                          <a:pt x="2" y="32"/>
                        </a:lnTo>
                        <a:lnTo>
                          <a:pt x="6" y="24"/>
                        </a:lnTo>
                        <a:lnTo>
                          <a:pt x="10" y="15"/>
                        </a:lnTo>
                        <a:lnTo>
                          <a:pt x="17" y="7"/>
                        </a:lnTo>
                        <a:lnTo>
                          <a:pt x="23" y="0"/>
                        </a:lnTo>
                        <a:lnTo>
                          <a:pt x="25" y="2"/>
                        </a:lnTo>
                        <a:lnTo>
                          <a:pt x="27" y="2"/>
                        </a:lnTo>
                        <a:lnTo>
                          <a:pt x="25" y="11"/>
                        </a:lnTo>
                        <a:lnTo>
                          <a:pt x="23" y="19"/>
                        </a:lnTo>
                        <a:lnTo>
                          <a:pt x="21" y="28"/>
                        </a:lnTo>
                        <a:lnTo>
                          <a:pt x="21" y="36"/>
                        </a:lnTo>
                        <a:lnTo>
                          <a:pt x="19" y="45"/>
                        </a:lnTo>
                        <a:lnTo>
                          <a:pt x="17" y="53"/>
                        </a:lnTo>
                        <a:lnTo>
                          <a:pt x="17" y="62"/>
                        </a:lnTo>
                        <a:lnTo>
                          <a:pt x="15" y="70"/>
                        </a:lnTo>
                        <a:lnTo>
                          <a:pt x="13" y="72"/>
                        </a:lnTo>
                        <a:lnTo>
                          <a:pt x="10" y="72"/>
                        </a:lnTo>
                        <a:lnTo>
                          <a:pt x="8" y="72"/>
                        </a:lnTo>
                        <a:lnTo>
                          <a:pt x="6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6" name="Freeform 89"/>
                  <p:cNvSpPr>
                    <a:spLocks/>
                  </p:cNvSpPr>
                  <p:nvPr/>
                </p:nvSpPr>
                <p:spPr bwMode="auto">
                  <a:xfrm>
                    <a:off x="12295" y="6808"/>
                    <a:ext cx="339" cy="284"/>
                  </a:xfrm>
                  <a:custGeom>
                    <a:avLst/>
                    <a:gdLst>
                      <a:gd name="T0" fmla="*/ 322 w 339"/>
                      <a:gd name="T1" fmla="*/ 267 h 284"/>
                      <a:gd name="T2" fmla="*/ 312 w 339"/>
                      <a:gd name="T3" fmla="*/ 237 h 284"/>
                      <a:gd name="T4" fmla="*/ 293 w 339"/>
                      <a:gd name="T5" fmla="*/ 165 h 284"/>
                      <a:gd name="T6" fmla="*/ 286 w 339"/>
                      <a:gd name="T7" fmla="*/ 165 h 284"/>
                      <a:gd name="T8" fmla="*/ 280 w 339"/>
                      <a:gd name="T9" fmla="*/ 165 h 284"/>
                      <a:gd name="T10" fmla="*/ 237 w 339"/>
                      <a:gd name="T11" fmla="*/ 212 h 284"/>
                      <a:gd name="T12" fmla="*/ 212 w 339"/>
                      <a:gd name="T13" fmla="*/ 223 h 284"/>
                      <a:gd name="T14" fmla="*/ 167 w 339"/>
                      <a:gd name="T15" fmla="*/ 216 h 284"/>
                      <a:gd name="T16" fmla="*/ 93 w 339"/>
                      <a:gd name="T17" fmla="*/ 184 h 284"/>
                      <a:gd name="T18" fmla="*/ 55 w 339"/>
                      <a:gd name="T19" fmla="*/ 188 h 284"/>
                      <a:gd name="T20" fmla="*/ 30 w 339"/>
                      <a:gd name="T21" fmla="*/ 205 h 284"/>
                      <a:gd name="T22" fmla="*/ 12 w 339"/>
                      <a:gd name="T23" fmla="*/ 201 h 284"/>
                      <a:gd name="T24" fmla="*/ 4 w 339"/>
                      <a:gd name="T25" fmla="*/ 195 h 284"/>
                      <a:gd name="T26" fmla="*/ 8 w 339"/>
                      <a:gd name="T27" fmla="*/ 178 h 284"/>
                      <a:gd name="T28" fmla="*/ 32 w 339"/>
                      <a:gd name="T29" fmla="*/ 155 h 284"/>
                      <a:gd name="T30" fmla="*/ 57 w 339"/>
                      <a:gd name="T31" fmla="*/ 146 h 284"/>
                      <a:gd name="T32" fmla="*/ 104 w 339"/>
                      <a:gd name="T33" fmla="*/ 155 h 284"/>
                      <a:gd name="T34" fmla="*/ 159 w 339"/>
                      <a:gd name="T35" fmla="*/ 178 h 284"/>
                      <a:gd name="T36" fmla="*/ 195 w 339"/>
                      <a:gd name="T37" fmla="*/ 188 h 284"/>
                      <a:gd name="T38" fmla="*/ 218 w 339"/>
                      <a:gd name="T39" fmla="*/ 184 h 284"/>
                      <a:gd name="T40" fmla="*/ 242 w 339"/>
                      <a:gd name="T41" fmla="*/ 165 h 284"/>
                      <a:gd name="T42" fmla="*/ 261 w 339"/>
                      <a:gd name="T43" fmla="*/ 127 h 284"/>
                      <a:gd name="T44" fmla="*/ 259 w 339"/>
                      <a:gd name="T45" fmla="*/ 85 h 284"/>
                      <a:gd name="T46" fmla="*/ 239 w 339"/>
                      <a:gd name="T47" fmla="*/ 59 h 284"/>
                      <a:gd name="T48" fmla="*/ 208 w 339"/>
                      <a:gd name="T49" fmla="*/ 51 h 284"/>
                      <a:gd name="T50" fmla="*/ 138 w 339"/>
                      <a:gd name="T51" fmla="*/ 53 h 284"/>
                      <a:gd name="T52" fmla="*/ 112 w 339"/>
                      <a:gd name="T53" fmla="*/ 38 h 284"/>
                      <a:gd name="T54" fmla="*/ 112 w 339"/>
                      <a:gd name="T55" fmla="*/ 19 h 284"/>
                      <a:gd name="T56" fmla="*/ 114 w 339"/>
                      <a:gd name="T57" fmla="*/ 0 h 284"/>
                      <a:gd name="T58" fmla="*/ 121 w 339"/>
                      <a:gd name="T59" fmla="*/ 0 h 284"/>
                      <a:gd name="T60" fmla="*/ 125 w 339"/>
                      <a:gd name="T61" fmla="*/ 6 h 284"/>
                      <a:gd name="T62" fmla="*/ 125 w 339"/>
                      <a:gd name="T63" fmla="*/ 21 h 284"/>
                      <a:gd name="T64" fmla="*/ 125 w 339"/>
                      <a:gd name="T65" fmla="*/ 38 h 284"/>
                      <a:gd name="T66" fmla="*/ 127 w 339"/>
                      <a:gd name="T67" fmla="*/ 44 h 284"/>
                      <a:gd name="T68" fmla="*/ 136 w 339"/>
                      <a:gd name="T69" fmla="*/ 40 h 284"/>
                      <a:gd name="T70" fmla="*/ 144 w 339"/>
                      <a:gd name="T71" fmla="*/ 27 h 284"/>
                      <a:gd name="T72" fmla="*/ 144 w 339"/>
                      <a:gd name="T73" fmla="*/ 13 h 284"/>
                      <a:gd name="T74" fmla="*/ 150 w 339"/>
                      <a:gd name="T75" fmla="*/ 8 h 284"/>
                      <a:gd name="T76" fmla="*/ 157 w 339"/>
                      <a:gd name="T77" fmla="*/ 8 h 284"/>
                      <a:gd name="T78" fmla="*/ 159 w 339"/>
                      <a:gd name="T79" fmla="*/ 13 h 284"/>
                      <a:gd name="T80" fmla="*/ 161 w 339"/>
                      <a:gd name="T81" fmla="*/ 21 h 284"/>
                      <a:gd name="T82" fmla="*/ 161 w 339"/>
                      <a:gd name="T83" fmla="*/ 30 h 284"/>
                      <a:gd name="T84" fmla="*/ 203 w 339"/>
                      <a:gd name="T85" fmla="*/ 21 h 284"/>
                      <a:gd name="T86" fmla="*/ 237 w 339"/>
                      <a:gd name="T87" fmla="*/ 25 h 284"/>
                      <a:gd name="T88" fmla="*/ 263 w 339"/>
                      <a:gd name="T89" fmla="*/ 40 h 284"/>
                      <a:gd name="T90" fmla="*/ 282 w 339"/>
                      <a:gd name="T91" fmla="*/ 66 h 284"/>
                      <a:gd name="T92" fmla="*/ 303 w 339"/>
                      <a:gd name="T93" fmla="*/ 125 h 284"/>
                      <a:gd name="T94" fmla="*/ 318 w 339"/>
                      <a:gd name="T95" fmla="*/ 148 h 284"/>
                      <a:gd name="T96" fmla="*/ 335 w 339"/>
                      <a:gd name="T97" fmla="*/ 216 h 284"/>
                      <a:gd name="T98" fmla="*/ 339 w 339"/>
                      <a:gd name="T99" fmla="*/ 284 h 284"/>
                      <a:gd name="T100" fmla="*/ 333 w 339"/>
                      <a:gd name="T101" fmla="*/ 284 h 284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39"/>
                      <a:gd name="T154" fmla="*/ 0 h 284"/>
                      <a:gd name="T155" fmla="*/ 339 w 339"/>
                      <a:gd name="T156" fmla="*/ 284 h 284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39" h="284">
                        <a:moveTo>
                          <a:pt x="329" y="284"/>
                        </a:moveTo>
                        <a:lnTo>
                          <a:pt x="325" y="275"/>
                        </a:lnTo>
                        <a:lnTo>
                          <a:pt x="322" y="267"/>
                        </a:lnTo>
                        <a:lnTo>
                          <a:pt x="318" y="261"/>
                        </a:lnTo>
                        <a:lnTo>
                          <a:pt x="316" y="250"/>
                        </a:lnTo>
                        <a:lnTo>
                          <a:pt x="312" y="237"/>
                        </a:lnTo>
                        <a:lnTo>
                          <a:pt x="307" y="220"/>
                        </a:lnTo>
                        <a:lnTo>
                          <a:pt x="301" y="197"/>
                        </a:lnTo>
                        <a:lnTo>
                          <a:pt x="293" y="165"/>
                        </a:lnTo>
                        <a:lnTo>
                          <a:pt x="290" y="165"/>
                        </a:lnTo>
                        <a:lnTo>
                          <a:pt x="288" y="165"/>
                        </a:lnTo>
                        <a:lnTo>
                          <a:pt x="286" y="165"/>
                        </a:lnTo>
                        <a:lnTo>
                          <a:pt x="284" y="165"/>
                        </a:lnTo>
                        <a:lnTo>
                          <a:pt x="282" y="165"/>
                        </a:lnTo>
                        <a:lnTo>
                          <a:pt x="280" y="165"/>
                        </a:lnTo>
                        <a:lnTo>
                          <a:pt x="263" y="188"/>
                        </a:lnTo>
                        <a:lnTo>
                          <a:pt x="246" y="205"/>
                        </a:lnTo>
                        <a:lnTo>
                          <a:pt x="237" y="212"/>
                        </a:lnTo>
                        <a:lnTo>
                          <a:pt x="229" y="216"/>
                        </a:lnTo>
                        <a:lnTo>
                          <a:pt x="220" y="220"/>
                        </a:lnTo>
                        <a:lnTo>
                          <a:pt x="212" y="223"/>
                        </a:lnTo>
                        <a:lnTo>
                          <a:pt x="197" y="225"/>
                        </a:lnTo>
                        <a:lnTo>
                          <a:pt x="182" y="220"/>
                        </a:lnTo>
                        <a:lnTo>
                          <a:pt x="167" y="216"/>
                        </a:lnTo>
                        <a:lnTo>
                          <a:pt x="152" y="210"/>
                        </a:lnTo>
                        <a:lnTo>
                          <a:pt x="123" y="195"/>
                        </a:lnTo>
                        <a:lnTo>
                          <a:pt x="93" y="184"/>
                        </a:lnTo>
                        <a:lnTo>
                          <a:pt x="78" y="184"/>
                        </a:lnTo>
                        <a:lnTo>
                          <a:pt x="61" y="186"/>
                        </a:lnTo>
                        <a:lnTo>
                          <a:pt x="55" y="188"/>
                        </a:lnTo>
                        <a:lnTo>
                          <a:pt x="46" y="193"/>
                        </a:lnTo>
                        <a:lnTo>
                          <a:pt x="38" y="199"/>
                        </a:lnTo>
                        <a:lnTo>
                          <a:pt x="30" y="205"/>
                        </a:lnTo>
                        <a:lnTo>
                          <a:pt x="23" y="203"/>
                        </a:lnTo>
                        <a:lnTo>
                          <a:pt x="17" y="203"/>
                        </a:lnTo>
                        <a:lnTo>
                          <a:pt x="12" y="201"/>
                        </a:lnTo>
                        <a:lnTo>
                          <a:pt x="10" y="199"/>
                        </a:lnTo>
                        <a:lnTo>
                          <a:pt x="6" y="197"/>
                        </a:lnTo>
                        <a:lnTo>
                          <a:pt x="4" y="195"/>
                        </a:lnTo>
                        <a:lnTo>
                          <a:pt x="2" y="193"/>
                        </a:lnTo>
                        <a:lnTo>
                          <a:pt x="0" y="191"/>
                        </a:lnTo>
                        <a:lnTo>
                          <a:pt x="8" y="178"/>
                        </a:lnTo>
                        <a:lnTo>
                          <a:pt x="14" y="169"/>
                        </a:lnTo>
                        <a:lnTo>
                          <a:pt x="23" y="161"/>
                        </a:lnTo>
                        <a:lnTo>
                          <a:pt x="32" y="155"/>
                        </a:lnTo>
                        <a:lnTo>
                          <a:pt x="40" y="150"/>
                        </a:lnTo>
                        <a:lnTo>
                          <a:pt x="49" y="146"/>
                        </a:lnTo>
                        <a:lnTo>
                          <a:pt x="57" y="146"/>
                        </a:lnTo>
                        <a:lnTo>
                          <a:pt x="68" y="146"/>
                        </a:lnTo>
                        <a:lnTo>
                          <a:pt x="85" y="148"/>
                        </a:lnTo>
                        <a:lnTo>
                          <a:pt x="104" y="155"/>
                        </a:lnTo>
                        <a:lnTo>
                          <a:pt x="123" y="161"/>
                        </a:lnTo>
                        <a:lnTo>
                          <a:pt x="140" y="172"/>
                        </a:lnTo>
                        <a:lnTo>
                          <a:pt x="159" y="178"/>
                        </a:lnTo>
                        <a:lnTo>
                          <a:pt x="178" y="184"/>
                        </a:lnTo>
                        <a:lnTo>
                          <a:pt x="187" y="186"/>
                        </a:lnTo>
                        <a:lnTo>
                          <a:pt x="195" y="188"/>
                        </a:lnTo>
                        <a:lnTo>
                          <a:pt x="203" y="188"/>
                        </a:lnTo>
                        <a:lnTo>
                          <a:pt x="212" y="186"/>
                        </a:lnTo>
                        <a:lnTo>
                          <a:pt x="218" y="184"/>
                        </a:lnTo>
                        <a:lnTo>
                          <a:pt x="227" y="180"/>
                        </a:lnTo>
                        <a:lnTo>
                          <a:pt x="233" y="174"/>
                        </a:lnTo>
                        <a:lnTo>
                          <a:pt x="242" y="165"/>
                        </a:lnTo>
                        <a:lnTo>
                          <a:pt x="248" y="155"/>
                        </a:lnTo>
                        <a:lnTo>
                          <a:pt x="255" y="142"/>
                        </a:lnTo>
                        <a:lnTo>
                          <a:pt x="261" y="127"/>
                        </a:lnTo>
                        <a:lnTo>
                          <a:pt x="267" y="110"/>
                        </a:lnTo>
                        <a:lnTo>
                          <a:pt x="263" y="95"/>
                        </a:lnTo>
                        <a:lnTo>
                          <a:pt x="259" y="85"/>
                        </a:lnTo>
                        <a:lnTo>
                          <a:pt x="255" y="74"/>
                        </a:lnTo>
                        <a:lnTo>
                          <a:pt x="246" y="66"/>
                        </a:lnTo>
                        <a:lnTo>
                          <a:pt x="239" y="59"/>
                        </a:lnTo>
                        <a:lnTo>
                          <a:pt x="229" y="55"/>
                        </a:lnTo>
                        <a:lnTo>
                          <a:pt x="220" y="51"/>
                        </a:lnTo>
                        <a:lnTo>
                          <a:pt x="208" y="51"/>
                        </a:lnTo>
                        <a:lnTo>
                          <a:pt x="187" y="49"/>
                        </a:lnTo>
                        <a:lnTo>
                          <a:pt x="161" y="51"/>
                        </a:lnTo>
                        <a:lnTo>
                          <a:pt x="138" y="53"/>
                        </a:lnTo>
                        <a:lnTo>
                          <a:pt x="117" y="53"/>
                        </a:lnTo>
                        <a:lnTo>
                          <a:pt x="112" y="46"/>
                        </a:lnTo>
                        <a:lnTo>
                          <a:pt x="112" y="38"/>
                        </a:lnTo>
                        <a:lnTo>
                          <a:pt x="110" y="32"/>
                        </a:lnTo>
                        <a:lnTo>
                          <a:pt x="110" y="25"/>
                        </a:lnTo>
                        <a:lnTo>
                          <a:pt x="112" y="19"/>
                        </a:lnTo>
                        <a:lnTo>
                          <a:pt x="112" y="13"/>
                        </a:lnTo>
                        <a:lnTo>
                          <a:pt x="112" y="6"/>
                        </a:lnTo>
                        <a:lnTo>
                          <a:pt x="114" y="0"/>
                        </a:lnTo>
                        <a:lnTo>
                          <a:pt x="117" y="0"/>
                        </a:lnTo>
                        <a:lnTo>
                          <a:pt x="119" y="0"/>
                        </a:lnTo>
                        <a:lnTo>
                          <a:pt x="121" y="0"/>
                        </a:lnTo>
                        <a:lnTo>
                          <a:pt x="123" y="0"/>
                        </a:lnTo>
                        <a:lnTo>
                          <a:pt x="125" y="0"/>
                        </a:lnTo>
                        <a:lnTo>
                          <a:pt x="125" y="6"/>
                        </a:lnTo>
                        <a:lnTo>
                          <a:pt x="125" y="10"/>
                        </a:lnTo>
                        <a:lnTo>
                          <a:pt x="125" y="17"/>
                        </a:lnTo>
                        <a:lnTo>
                          <a:pt x="125" y="21"/>
                        </a:lnTo>
                        <a:lnTo>
                          <a:pt x="125" y="27"/>
                        </a:lnTo>
                        <a:lnTo>
                          <a:pt x="125" y="32"/>
                        </a:lnTo>
                        <a:lnTo>
                          <a:pt x="125" y="38"/>
                        </a:lnTo>
                        <a:lnTo>
                          <a:pt x="125" y="42"/>
                        </a:lnTo>
                        <a:lnTo>
                          <a:pt x="125" y="44"/>
                        </a:lnTo>
                        <a:lnTo>
                          <a:pt x="127" y="44"/>
                        </a:lnTo>
                        <a:lnTo>
                          <a:pt x="127" y="46"/>
                        </a:lnTo>
                        <a:lnTo>
                          <a:pt x="129" y="46"/>
                        </a:lnTo>
                        <a:lnTo>
                          <a:pt x="136" y="40"/>
                        </a:lnTo>
                        <a:lnTo>
                          <a:pt x="138" y="36"/>
                        </a:lnTo>
                        <a:lnTo>
                          <a:pt x="142" y="32"/>
                        </a:lnTo>
                        <a:lnTo>
                          <a:pt x="144" y="27"/>
                        </a:lnTo>
                        <a:lnTo>
                          <a:pt x="144" y="23"/>
                        </a:lnTo>
                        <a:lnTo>
                          <a:pt x="144" y="17"/>
                        </a:lnTo>
                        <a:lnTo>
                          <a:pt x="144" y="13"/>
                        </a:lnTo>
                        <a:lnTo>
                          <a:pt x="146" y="8"/>
                        </a:lnTo>
                        <a:lnTo>
                          <a:pt x="148" y="8"/>
                        </a:lnTo>
                        <a:lnTo>
                          <a:pt x="150" y="8"/>
                        </a:lnTo>
                        <a:lnTo>
                          <a:pt x="152" y="8"/>
                        </a:lnTo>
                        <a:lnTo>
                          <a:pt x="155" y="8"/>
                        </a:lnTo>
                        <a:lnTo>
                          <a:pt x="157" y="8"/>
                        </a:lnTo>
                        <a:lnTo>
                          <a:pt x="159" y="8"/>
                        </a:lnTo>
                        <a:lnTo>
                          <a:pt x="159" y="10"/>
                        </a:lnTo>
                        <a:lnTo>
                          <a:pt x="159" y="13"/>
                        </a:lnTo>
                        <a:lnTo>
                          <a:pt x="159" y="15"/>
                        </a:lnTo>
                        <a:lnTo>
                          <a:pt x="161" y="19"/>
                        </a:lnTo>
                        <a:lnTo>
                          <a:pt x="161" y="21"/>
                        </a:lnTo>
                        <a:lnTo>
                          <a:pt x="161" y="23"/>
                        </a:lnTo>
                        <a:lnTo>
                          <a:pt x="161" y="27"/>
                        </a:lnTo>
                        <a:lnTo>
                          <a:pt x="161" y="30"/>
                        </a:lnTo>
                        <a:lnTo>
                          <a:pt x="176" y="25"/>
                        </a:lnTo>
                        <a:lnTo>
                          <a:pt x="191" y="23"/>
                        </a:lnTo>
                        <a:lnTo>
                          <a:pt x="203" y="21"/>
                        </a:lnTo>
                        <a:lnTo>
                          <a:pt x="216" y="21"/>
                        </a:lnTo>
                        <a:lnTo>
                          <a:pt x="227" y="23"/>
                        </a:lnTo>
                        <a:lnTo>
                          <a:pt x="237" y="25"/>
                        </a:lnTo>
                        <a:lnTo>
                          <a:pt x="246" y="30"/>
                        </a:lnTo>
                        <a:lnTo>
                          <a:pt x="255" y="34"/>
                        </a:lnTo>
                        <a:lnTo>
                          <a:pt x="263" y="40"/>
                        </a:lnTo>
                        <a:lnTo>
                          <a:pt x="269" y="46"/>
                        </a:lnTo>
                        <a:lnTo>
                          <a:pt x="276" y="57"/>
                        </a:lnTo>
                        <a:lnTo>
                          <a:pt x="282" y="66"/>
                        </a:lnTo>
                        <a:lnTo>
                          <a:pt x="290" y="91"/>
                        </a:lnTo>
                        <a:lnTo>
                          <a:pt x="299" y="121"/>
                        </a:lnTo>
                        <a:lnTo>
                          <a:pt x="303" y="125"/>
                        </a:lnTo>
                        <a:lnTo>
                          <a:pt x="310" y="131"/>
                        </a:lnTo>
                        <a:lnTo>
                          <a:pt x="314" y="140"/>
                        </a:lnTo>
                        <a:lnTo>
                          <a:pt x="318" y="148"/>
                        </a:lnTo>
                        <a:lnTo>
                          <a:pt x="327" y="169"/>
                        </a:lnTo>
                        <a:lnTo>
                          <a:pt x="331" y="193"/>
                        </a:lnTo>
                        <a:lnTo>
                          <a:pt x="335" y="216"/>
                        </a:lnTo>
                        <a:lnTo>
                          <a:pt x="337" y="242"/>
                        </a:lnTo>
                        <a:lnTo>
                          <a:pt x="339" y="265"/>
                        </a:lnTo>
                        <a:lnTo>
                          <a:pt x="339" y="284"/>
                        </a:lnTo>
                        <a:lnTo>
                          <a:pt x="337" y="284"/>
                        </a:lnTo>
                        <a:lnTo>
                          <a:pt x="335" y="284"/>
                        </a:lnTo>
                        <a:lnTo>
                          <a:pt x="333" y="284"/>
                        </a:lnTo>
                        <a:lnTo>
                          <a:pt x="331" y="284"/>
                        </a:lnTo>
                        <a:lnTo>
                          <a:pt x="329" y="2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7" name="Freeform 90"/>
                  <p:cNvSpPr>
                    <a:spLocks/>
                  </p:cNvSpPr>
                  <p:nvPr/>
                </p:nvSpPr>
                <p:spPr bwMode="auto">
                  <a:xfrm>
                    <a:off x="13114" y="6604"/>
                    <a:ext cx="357" cy="414"/>
                  </a:xfrm>
                  <a:custGeom>
                    <a:avLst/>
                    <a:gdLst>
                      <a:gd name="T0" fmla="*/ 42 w 357"/>
                      <a:gd name="T1" fmla="*/ 386 h 414"/>
                      <a:gd name="T2" fmla="*/ 15 w 357"/>
                      <a:gd name="T3" fmla="*/ 337 h 414"/>
                      <a:gd name="T4" fmla="*/ 0 w 357"/>
                      <a:gd name="T5" fmla="*/ 299 h 414"/>
                      <a:gd name="T6" fmla="*/ 62 w 357"/>
                      <a:gd name="T7" fmla="*/ 289 h 414"/>
                      <a:gd name="T8" fmla="*/ 113 w 357"/>
                      <a:gd name="T9" fmla="*/ 257 h 414"/>
                      <a:gd name="T10" fmla="*/ 146 w 357"/>
                      <a:gd name="T11" fmla="*/ 210 h 414"/>
                      <a:gd name="T12" fmla="*/ 155 w 357"/>
                      <a:gd name="T13" fmla="*/ 157 h 414"/>
                      <a:gd name="T14" fmla="*/ 134 w 357"/>
                      <a:gd name="T15" fmla="*/ 108 h 414"/>
                      <a:gd name="T16" fmla="*/ 115 w 357"/>
                      <a:gd name="T17" fmla="*/ 58 h 414"/>
                      <a:gd name="T18" fmla="*/ 129 w 357"/>
                      <a:gd name="T19" fmla="*/ 22 h 414"/>
                      <a:gd name="T20" fmla="*/ 161 w 357"/>
                      <a:gd name="T21" fmla="*/ 4 h 414"/>
                      <a:gd name="T22" fmla="*/ 204 w 357"/>
                      <a:gd name="T23" fmla="*/ 0 h 414"/>
                      <a:gd name="T24" fmla="*/ 276 w 357"/>
                      <a:gd name="T25" fmla="*/ 19 h 414"/>
                      <a:gd name="T26" fmla="*/ 318 w 357"/>
                      <a:gd name="T27" fmla="*/ 70 h 414"/>
                      <a:gd name="T28" fmla="*/ 346 w 357"/>
                      <a:gd name="T29" fmla="*/ 134 h 414"/>
                      <a:gd name="T30" fmla="*/ 357 w 357"/>
                      <a:gd name="T31" fmla="*/ 206 h 414"/>
                      <a:gd name="T32" fmla="*/ 348 w 357"/>
                      <a:gd name="T33" fmla="*/ 276 h 414"/>
                      <a:gd name="T34" fmla="*/ 318 w 357"/>
                      <a:gd name="T35" fmla="*/ 342 h 414"/>
                      <a:gd name="T36" fmla="*/ 299 w 357"/>
                      <a:gd name="T37" fmla="*/ 361 h 414"/>
                      <a:gd name="T38" fmla="*/ 295 w 357"/>
                      <a:gd name="T39" fmla="*/ 363 h 414"/>
                      <a:gd name="T40" fmla="*/ 318 w 357"/>
                      <a:gd name="T41" fmla="*/ 244 h 414"/>
                      <a:gd name="T42" fmla="*/ 318 w 357"/>
                      <a:gd name="T43" fmla="*/ 172 h 414"/>
                      <a:gd name="T44" fmla="*/ 306 w 357"/>
                      <a:gd name="T45" fmla="*/ 119 h 414"/>
                      <a:gd name="T46" fmla="*/ 276 w 357"/>
                      <a:gd name="T47" fmla="*/ 66 h 414"/>
                      <a:gd name="T48" fmla="*/ 229 w 357"/>
                      <a:gd name="T49" fmla="*/ 36 h 414"/>
                      <a:gd name="T50" fmla="*/ 195 w 357"/>
                      <a:gd name="T51" fmla="*/ 30 h 414"/>
                      <a:gd name="T52" fmla="*/ 174 w 357"/>
                      <a:gd name="T53" fmla="*/ 45 h 414"/>
                      <a:gd name="T54" fmla="*/ 163 w 357"/>
                      <a:gd name="T55" fmla="*/ 72 h 414"/>
                      <a:gd name="T56" fmla="*/ 168 w 357"/>
                      <a:gd name="T57" fmla="*/ 183 h 414"/>
                      <a:gd name="T58" fmla="*/ 187 w 357"/>
                      <a:gd name="T59" fmla="*/ 303 h 414"/>
                      <a:gd name="T60" fmla="*/ 168 w 357"/>
                      <a:gd name="T61" fmla="*/ 297 h 414"/>
                      <a:gd name="T62" fmla="*/ 151 w 357"/>
                      <a:gd name="T63" fmla="*/ 286 h 414"/>
                      <a:gd name="T64" fmla="*/ 146 w 357"/>
                      <a:gd name="T65" fmla="*/ 289 h 414"/>
                      <a:gd name="T66" fmla="*/ 157 w 357"/>
                      <a:gd name="T67" fmla="*/ 305 h 414"/>
                      <a:gd name="T68" fmla="*/ 165 w 357"/>
                      <a:gd name="T69" fmla="*/ 327 h 414"/>
                      <a:gd name="T70" fmla="*/ 161 w 357"/>
                      <a:gd name="T71" fmla="*/ 335 h 414"/>
                      <a:gd name="T72" fmla="*/ 155 w 357"/>
                      <a:gd name="T73" fmla="*/ 335 h 414"/>
                      <a:gd name="T74" fmla="*/ 138 w 357"/>
                      <a:gd name="T75" fmla="*/ 316 h 414"/>
                      <a:gd name="T76" fmla="*/ 121 w 357"/>
                      <a:gd name="T77" fmla="*/ 305 h 414"/>
                      <a:gd name="T78" fmla="*/ 113 w 357"/>
                      <a:gd name="T79" fmla="*/ 308 h 414"/>
                      <a:gd name="T80" fmla="*/ 123 w 357"/>
                      <a:gd name="T81" fmla="*/ 331 h 414"/>
                      <a:gd name="T82" fmla="*/ 136 w 357"/>
                      <a:gd name="T83" fmla="*/ 354 h 414"/>
                      <a:gd name="T84" fmla="*/ 138 w 357"/>
                      <a:gd name="T85" fmla="*/ 369 h 414"/>
                      <a:gd name="T86" fmla="*/ 134 w 357"/>
                      <a:gd name="T87" fmla="*/ 376 h 414"/>
                      <a:gd name="T88" fmla="*/ 125 w 357"/>
                      <a:gd name="T89" fmla="*/ 369 h 414"/>
                      <a:gd name="T90" fmla="*/ 115 w 357"/>
                      <a:gd name="T91" fmla="*/ 361 h 414"/>
                      <a:gd name="T92" fmla="*/ 104 w 357"/>
                      <a:gd name="T93" fmla="*/ 354 h 414"/>
                      <a:gd name="T94" fmla="*/ 106 w 357"/>
                      <a:gd name="T95" fmla="*/ 363 h 414"/>
                      <a:gd name="T96" fmla="*/ 110 w 357"/>
                      <a:gd name="T97" fmla="*/ 378 h 414"/>
                      <a:gd name="T98" fmla="*/ 110 w 357"/>
                      <a:gd name="T99" fmla="*/ 388 h 414"/>
                      <a:gd name="T100" fmla="*/ 108 w 357"/>
                      <a:gd name="T101" fmla="*/ 392 h 414"/>
                      <a:gd name="T102" fmla="*/ 83 w 357"/>
                      <a:gd name="T103" fmla="*/ 367 h 414"/>
                      <a:gd name="T104" fmla="*/ 57 w 357"/>
                      <a:gd name="T105" fmla="*/ 342 h 414"/>
                      <a:gd name="T106" fmla="*/ 49 w 357"/>
                      <a:gd name="T107" fmla="*/ 340 h 414"/>
                      <a:gd name="T108" fmla="*/ 59 w 357"/>
                      <a:gd name="T109" fmla="*/ 380 h 414"/>
                      <a:gd name="T110" fmla="*/ 66 w 357"/>
                      <a:gd name="T111" fmla="*/ 409 h 414"/>
                      <a:gd name="T112" fmla="*/ 62 w 357"/>
                      <a:gd name="T113" fmla="*/ 411 h 41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57"/>
                      <a:gd name="T172" fmla="*/ 0 h 414"/>
                      <a:gd name="T173" fmla="*/ 357 w 357"/>
                      <a:gd name="T174" fmla="*/ 414 h 41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57" h="414">
                        <a:moveTo>
                          <a:pt x="62" y="411"/>
                        </a:moveTo>
                        <a:lnTo>
                          <a:pt x="53" y="401"/>
                        </a:lnTo>
                        <a:lnTo>
                          <a:pt x="42" y="386"/>
                        </a:lnTo>
                        <a:lnTo>
                          <a:pt x="32" y="371"/>
                        </a:lnTo>
                        <a:lnTo>
                          <a:pt x="23" y="354"/>
                        </a:lnTo>
                        <a:lnTo>
                          <a:pt x="15" y="337"/>
                        </a:lnTo>
                        <a:lnTo>
                          <a:pt x="8" y="323"/>
                        </a:lnTo>
                        <a:lnTo>
                          <a:pt x="4" y="308"/>
                        </a:lnTo>
                        <a:lnTo>
                          <a:pt x="0" y="299"/>
                        </a:lnTo>
                        <a:lnTo>
                          <a:pt x="21" y="299"/>
                        </a:lnTo>
                        <a:lnTo>
                          <a:pt x="42" y="295"/>
                        </a:lnTo>
                        <a:lnTo>
                          <a:pt x="62" y="289"/>
                        </a:lnTo>
                        <a:lnTo>
                          <a:pt x="78" y="280"/>
                        </a:lnTo>
                        <a:lnTo>
                          <a:pt x="95" y="270"/>
                        </a:lnTo>
                        <a:lnTo>
                          <a:pt x="113" y="257"/>
                        </a:lnTo>
                        <a:lnTo>
                          <a:pt x="125" y="242"/>
                        </a:lnTo>
                        <a:lnTo>
                          <a:pt x="136" y="227"/>
                        </a:lnTo>
                        <a:lnTo>
                          <a:pt x="146" y="210"/>
                        </a:lnTo>
                        <a:lnTo>
                          <a:pt x="153" y="193"/>
                        </a:lnTo>
                        <a:lnTo>
                          <a:pt x="155" y="176"/>
                        </a:lnTo>
                        <a:lnTo>
                          <a:pt x="155" y="157"/>
                        </a:lnTo>
                        <a:lnTo>
                          <a:pt x="153" y="140"/>
                        </a:lnTo>
                        <a:lnTo>
                          <a:pt x="144" y="123"/>
                        </a:lnTo>
                        <a:lnTo>
                          <a:pt x="134" y="108"/>
                        </a:lnTo>
                        <a:lnTo>
                          <a:pt x="119" y="91"/>
                        </a:lnTo>
                        <a:lnTo>
                          <a:pt x="115" y="74"/>
                        </a:lnTo>
                        <a:lnTo>
                          <a:pt x="115" y="58"/>
                        </a:lnTo>
                        <a:lnTo>
                          <a:pt x="117" y="43"/>
                        </a:lnTo>
                        <a:lnTo>
                          <a:pt x="121" y="32"/>
                        </a:lnTo>
                        <a:lnTo>
                          <a:pt x="129" y="22"/>
                        </a:lnTo>
                        <a:lnTo>
                          <a:pt x="138" y="15"/>
                        </a:lnTo>
                        <a:lnTo>
                          <a:pt x="148" y="9"/>
                        </a:lnTo>
                        <a:lnTo>
                          <a:pt x="161" y="4"/>
                        </a:lnTo>
                        <a:lnTo>
                          <a:pt x="174" y="2"/>
                        </a:lnTo>
                        <a:lnTo>
                          <a:pt x="189" y="0"/>
                        </a:lnTo>
                        <a:lnTo>
                          <a:pt x="204" y="0"/>
                        </a:lnTo>
                        <a:lnTo>
                          <a:pt x="219" y="2"/>
                        </a:lnTo>
                        <a:lnTo>
                          <a:pt x="248" y="9"/>
                        </a:lnTo>
                        <a:lnTo>
                          <a:pt x="276" y="19"/>
                        </a:lnTo>
                        <a:lnTo>
                          <a:pt x="291" y="34"/>
                        </a:lnTo>
                        <a:lnTo>
                          <a:pt x="306" y="51"/>
                        </a:lnTo>
                        <a:lnTo>
                          <a:pt x="318" y="70"/>
                        </a:lnTo>
                        <a:lnTo>
                          <a:pt x="329" y="91"/>
                        </a:lnTo>
                        <a:lnTo>
                          <a:pt x="340" y="113"/>
                        </a:lnTo>
                        <a:lnTo>
                          <a:pt x="346" y="134"/>
                        </a:lnTo>
                        <a:lnTo>
                          <a:pt x="352" y="157"/>
                        </a:lnTo>
                        <a:lnTo>
                          <a:pt x="354" y="180"/>
                        </a:lnTo>
                        <a:lnTo>
                          <a:pt x="357" y="206"/>
                        </a:lnTo>
                        <a:lnTo>
                          <a:pt x="357" y="229"/>
                        </a:lnTo>
                        <a:lnTo>
                          <a:pt x="352" y="253"/>
                        </a:lnTo>
                        <a:lnTo>
                          <a:pt x="348" y="276"/>
                        </a:lnTo>
                        <a:lnTo>
                          <a:pt x="340" y="299"/>
                        </a:lnTo>
                        <a:lnTo>
                          <a:pt x="331" y="321"/>
                        </a:lnTo>
                        <a:lnTo>
                          <a:pt x="318" y="342"/>
                        </a:lnTo>
                        <a:lnTo>
                          <a:pt x="303" y="361"/>
                        </a:lnTo>
                        <a:lnTo>
                          <a:pt x="301" y="361"/>
                        </a:lnTo>
                        <a:lnTo>
                          <a:pt x="299" y="361"/>
                        </a:lnTo>
                        <a:lnTo>
                          <a:pt x="299" y="363"/>
                        </a:lnTo>
                        <a:lnTo>
                          <a:pt x="297" y="363"/>
                        </a:lnTo>
                        <a:lnTo>
                          <a:pt x="295" y="363"/>
                        </a:lnTo>
                        <a:lnTo>
                          <a:pt x="303" y="323"/>
                        </a:lnTo>
                        <a:lnTo>
                          <a:pt x="312" y="282"/>
                        </a:lnTo>
                        <a:lnTo>
                          <a:pt x="318" y="244"/>
                        </a:lnTo>
                        <a:lnTo>
                          <a:pt x="320" y="208"/>
                        </a:lnTo>
                        <a:lnTo>
                          <a:pt x="318" y="191"/>
                        </a:lnTo>
                        <a:lnTo>
                          <a:pt x="318" y="172"/>
                        </a:lnTo>
                        <a:lnTo>
                          <a:pt x="314" y="155"/>
                        </a:lnTo>
                        <a:lnTo>
                          <a:pt x="310" y="138"/>
                        </a:lnTo>
                        <a:lnTo>
                          <a:pt x="306" y="119"/>
                        </a:lnTo>
                        <a:lnTo>
                          <a:pt x="297" y="102"/>
                        </a:lnTo>
                        <a:lnTo>
                          <a:pt x="289" y="85"/>
                        </a:lnTo>
                        <a:lnTo>
                          <a:pt x="276" y="66"/>
                        </a:lnTo>
                        <a:lnTo>
                          <a:pt x="259" y="53"/>
                        </a:lnTo>
                        <a:lnTo>
                          <a:pt x="244" y="45"/>
                        </a:lnTo>
                        <a:lnTo>
                          <a:pt x="229" y="36"/>
                        </a:lnTo>
                        <a:lnTo>
                          <a:pt x="216" y="32"/>
                        </a:lnTo>
                        <a:lnTo>
                          <a:pt x="206" y="30"/>
                        </a:lnTo>
                        <a:lnTo>
                          <a:pt x="195" y="30"/>
                        </a:lnTo>
                        <a:lnTo>
                          <a:pt x="187" y="34"/>
                        </a:lnTo>
                        <a:lnTo>
                          <a:pt x="180" y="38"/>
                        </a:lnTo>
                        <a:lnTo>
                          <a:pt x="174" y="45"/>
                        </a:lnTo>
                        <a:lnTo>
                          <a:pt x="170" y="51"/>
                        </a:lnTo>
                        <a:lnTo>
                          <a:pt x="168" y="62"/>
                        </a:lnTo>
                        <a:lnTo>
                          <a:pt x="163" y="72"/>
                        </a:lnTo>
                        <a:lnTo>
                          <a:pt x="161" y="96"/>
                        </a:lnTo>
                        <a:lnTo>
                          <a:pt x="161" y="123"/>
                        </a:lnTo>
                        <a:lnTo>
                          <a:pt x="168" y="183"/>
                        </a:lnTo>
                        <a:lnTo>
                          <a:pt x="178" y="240"/>
                        </a:lnTo>
                        <a:lnTo>
                          <a:pt x="187" y="284"/>
                        </a:lnTo>
                        <a:lnTo>
                          <a:pt x="187" y="303"/>
                        </a:lnTo>
                        <a:lnTo>
                          <a:pt x="180" y="303"/>
                        </a:lnTo>
                        <a:lnTo>
                          <a:pt x="174" y="301"/>
                        </a:lnTo>
                        <a:lnTo>
                          <a:pt x="168" y="297"/>
                        </a:lnTo>
                        <a:lnTo>
                          <a:pt x="161" y="295"/>
                        </a:lnTo>
                        <a:lnTo>
                          <a:pt x="157" y="291"/>
                        </a:lnTo>
                        <a:lnTo>
                          <a:pt x="151" y="286"/>
                        </a:lnTo>
                        <a:lnTo>
                          <a:pt x="146" y="284"/>
                        </a:lnTo>
                        <a:lnTo>
                          <a:pt x="142" y="282"/>
                        </a:lnTo>
                        <a:lnTo>
                          <a:pt x="146" y="289"/>
                        </a:lnTo>
                        <a:lnTo>
                          <a:pt x="148" y="293"/>
                        </a:lnTo>
                        <a:lnTo>
                          <a:pt x="153" y="299"/>
                        </a:lnTo>
                        <a:lnTo>
                          <a:pt x="157" y="305"/>
                        </a:lnTo>
                        <a:lnTo>
                          <a:pt x="161" y="312"/>
                        </a:lnTo>
                        <a:lnTo>
                          <a:pt x="163" y="318"/>
                        </a:lnTo>
                        <a:lnTo>
                          <a:pt x="165" y="327"/>
                        </a:lnTo>
                        <a:lnTo>
                          <a:pt x="165" y="335"/>
                        </a:lnTo>
                        <a:lnTo>
                          <a:pt x="163" y="335"/>
                        </a:lnTo>
                        <a:lnTo>
                          <a:pt x="161" y="335"/>
                        </a:lnTo>
                        <a:lnTo>
                          <a:pt x="159" y="335"/>
                        </a:lnTo>
                        <a:lnTo>
                          <a:pt x="157" y="335"/>
                        </a:lnTo>
                        <a:lnTo>
                          <a:pt x="155" y="335"/>
                        </a:lnTo>
                        <a:lnTo>
                          <a:pt x="148" y="329"/>
                        </a:lnTo>
                        <a:lnTo>
                          <a:pt x="142" y="323"/>
                        </a:lnTo>
                        <a:lnTo>
                          <a:pt x="138" y="316"/>
                        </a:lnTo>
                        <a:lnTo>
                          <a:pt x="132" y="312"/>
                        </a:lnTo>
                        <a:lnTo>
                          <a:pt x="127" y="310"/>
                        </a:lnTo>
                        <a:lnTo>
                          <a:pt x="121" y="305"/>
                        </a:lnTo>
                        <a:lnTo>
                          <a:pt x="117" y="303"/>
                        </a:lnTo>
                        <a:lnTo>
                          <a:pt x="110" y="301"/>
                        </a:lnTo>
                        <a:lnTo>
                          <a:pt x="113" y="308"/>
                        </a:lnTo>
                        <a:lnTo>
                          <a:pt x="115" y="316"/>
                        </a:lnTo>
                        <a:lnTo>
                          <a:pt x="119" y="323"/>
                        </a:lnTo>
                        <a:lnTo>
                          <a:pt x="123" y="331"/>
                        </a:lnTo>
                        <a:lnTo>
                          <a:pt x="127" y="340"/>
                        </a:lnTo>
                        <a:lnTo>
                          <a:pt x="132" y="348"/>
                        </a:lnTo>
                        <a:lnTo>
                          <a:pt x="136" y="354"/>
                        </a:lnTo>
                        <a:lnTo>
                          <a:pt x="142" y="363"/>
                        </a:lnTo>
                        <a:lnTo>
                          <a:pt x="140" y="367"/>
                        </a:lnTo>
                        <a:lnTo>
                          <a:pt x="138" y="369"/>
                        </a:lnTo>
                        <a:lnTo>
                          <a:pt x="138" y="371"/>
                        </a:lnTo>
                        <a:lnTo>
                          <a:pt x="136" y="373"/>
                        </a:lnTo>
                        <a:lnTo>
                          <a:pt x="134" y="376"/>
                        </a:lnTo>
                        <a:lnTo>
                          <a:pt x="132" y="376"/>
                        </a:lnTo>
                        <a:lnTo>
                          <a:pt x="129" y="373"/>
                        </a:lnTo>
                        <a:lnTo>
                          <a:pt x="125" y="369"/>
                        </a:lnTo>
                        <a:lnTo>
                          <a:pt x="121" y="367"/>
                        </a:lnTo>
                        <a:lnTo>
                          <a:pt x="119" y="365"/>
                        </a:lnTo>
                        <a:lnTo>
                          <a:pt x="115" y="361"/>
                        </a:lnTo>
                        <a:lnTo>
                          <a:pt x="113" y="359"/>
                        </a:lnTo>
                        <a:lnTo>
                          <a:pt x="108" y="356"/>
                        </a:lnTo>
                        <a:lnTo>
                          <a:pt x="104" y="354"/>
                        </a:lnTo>
                        <a:lnTo>
                          <a:pt x="104" y="356"/>
                        </a:lnTo>
                        <a:lnTo>
                          <a:pt x="104" y="359"/>
                        </a:lnTo>
                        <a:lnTo>
                          <a:pt x="106" y="363"/>
                        </a:lnTo>
                        <a:lnTo>
                          <a:pt x="108" y="367"/>
                        </a:lnTo>
                        <a:lnTo>
                          <a:pt x="110" y="371"/>
                        </a:lnTo>
                        <a:lnTo>
                          <a:pt x="110" y="378"/>
                        </a:lnTo>
                        <a:lnTo>
                          <a:pt x="113" y="382"/>
                        </a:lnTo>
                        <a:lnTo>
                          <a:pt x="113" y="388"/>
                        </a:lnTo>
                        <a:lnTo>
                          <a:pt x="110" y="388"/>
                        </a:lnTo>
                        <a:lnTo>
                          <a:pt x="110" y="390"/>
                        </a:lnTo>
                        <a:lnTo>
                          <a:pt x="108" y="390"/>
                        </a:lnTo>
                        <a:lnTo>
                          <a:pt x="108" y="392"/>
                        </a:lnTo>
                        <a:lnTo>
                          <a:pt x="100" y="384"/>
                        </a:lnTo>
                        <a:lnTo>
                          <a:pt x="91" y="376"/>
                        </a:lnTo>
                        <a:lnTo>
                          <a:pt x="83" y="367"/>
                        </a:lnTo>
                        <a:lnTo>
                          <a:pt x="72" y="356"/>
                        </a:lnTo>
                        <a:lnTo>
                          <a:pt x="64" y="348"/>
                        </a:lnTo>
                        <a:lnTo>
                          <a:pt x="57" y="342"/>
                        </a:lnTo>
                        <a:lnTo>
                          <a:pt x="51" y="337"/>
                        </a:lnTo>
                        <a:lnTo>
                          <a:pt x="47" y="333"/>
                        </a:lnTo>
                        <a:lnTo>
                          <a:pt x="49" y="340"/>
                        </a:lnTo>
                        <a:lnTo>
                          <a:pt x="51" y="350"/>
                        </a:lnTo>
                        <a:lnTo>
                          <a:pt x="55" y="365"/>
                        </a:lnTo>
                        <a:lnTo>
                          <a:pt x="59" y="380"/>
                        </a:lnTo>
                        <a:lnTo>
                          <a:pt x="64" y="392"/>
                        </a:lnTo>
                        <a:lnTo>
                          <a:pt x="66" y="405"/>
                        </a:lnTo>
                        <a:lnTo>
                          <a:pt x="66" y="409"/>
                        </a:lnTo>
                        <a:lnTo>
                          <a:pt x="66" y="411"/>
                        </a:lnTo>
                        <a:lnTo>
                          <a:pt x="64" y="414"/>
                        </a:lnTo>
                        <a:lnTo>
                          <a:pt x="62" y="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8" name="Freeform 91"/>
                  <p:cNvSpPr>
                    <a:spLocks/>
                  </p:cNvSpPr>
                  <p:nvPr/>
                </p:nvSpPr>
                <p:spPr bwMode="auto">
                  <a:xfrm>
                    <a:off x="13195" y="6933"/>
                    <a:ext cx="19" cy="23"/>
                  </a:xfrm>
                  <a:custGeom>
                    <a:avLst/>
                    <a:gdLst>
                      <a:gd name="T0" fmla="*/ 10 w 19"/>
                      <a:gd name="T1" fmla="*/ 23 h 23"/>
                      <a:gd name="T2" fmla="*/ 8 w 19"/>
                      <a:gd name="T3" fmla="*/ 21 h 23"/>
                      <a:gd name="T4" fmla="*/ 8 w 19"/>
                      <a:gd name="T5" fmla="*/ 19 h 23"/>
                      <a:gd name="T6" fmla="*/ 6 w 19"/>
                      <a:gd name="T7" fmla="*/ 17 h 23"/>
                      <a:gd name="T8" fmla="*/ 4 w 19"/>
                      <a:gd name="T9" fmla="*/ 15 h 23"/>
                      <a:gd name="T10" fmla="*/ 4 w 19"/>
                      <a:gd name="T11" fmla="*/ 13 h 23"/>
                      <a:gd name="T12" fmla="*/ 2 w 19"/>
                      <a:gd name="T13" fmla="*/ 13 h 23"/>
                      <a:gd name="T14" fmla="*/ 2 w 19"/>
                      <a:gd name="T15" fmla="*/ 11 h 23"/>
                      <a:gd name="T16" fmla="*/ 0 w 19"/>
                      <a:gd name="T17" fmla="*/ 8 h 23"/>
                      <a:gd name="T18" fmla="*/ 2 w 19"/>
                      <a:gd name="T19" fmla="*/ 6 h 23"/>
                      <a:gd name="T20" fmla="*/ 2 w 19"/>
                      <a:gd name="T21" fmla="*/ 4 h 23"/>
                      <a:gd name="T22" fmla="*/ 4 w 19"/>
                      <a:gd name="T23" fmla="*/ 4 h 23"/>
                      <a:gd name="T24" fmla="*/ 4 w 19"/>
                      <a:gd name="T25" fmla="*/ 2 h 23"/>
                      <a:gd name="T26" fmla="*/ 6 w 19"/>
                      <a:gd name="T27" fmla="*/ 2 h 23"/>
                      <a:gd name="T28" fmla="*/ 6 w 19"/>
                      <a:gd name="T29" fmla="*/ 0 h 23"/>
                      <a:gd name="T30" fmla="*/ 10 w 19"/>
                      <a:gd name="T31" fmla="*/ 0 h 23"/>
                      <a:gd name="T32" fmla="*/ 10 w 19"/>
                      <a:gd name="T33" fmla="*/ 2 h 23"/>
                      <a:gd name="T34" fmla="*/ 12 w 19"/>
                      <a:gd name="T35" fmla="*/ 2 h 23"/>
                      <a:gd name="T36" fmla="*/ 14 w 19"/>
                      <a:gd name="T37" fmla="*/ 4 h 23"/>
                      <a:gd name="T38" fmla="*/ 14 w 19"/>
                      <a:gd name="T39" fmla="*/ 6 h 23"/>
                      <a:gd name="T40" fmla="*/ 16 w 19"/>
                      <a:gd name="T41" fmla="*/ 8 h 23"/>
                      <a:gd name="T42" fmla="*/ 19 w 19"/>
                      <a:gd name="T43" fmla="*/ 11 h 23"/>
                      <a:gd name="T44" fmla="*/ 19 w 19"/>
                      <a:gd name="T45" fmla="*/ 15 h 23"/>
                      <a:gd name="T46" fmla="*/ 16 w 19"/>
                      <a:gd name="T47" fmla="*/ 17 h 23"/>
                      <a:gd name="T48" fmla="*/ 14 w 19"/>
                      <a:gd name="T49" fmla="*/ 19 h 23"/>
                      <a:gd name="T50" fmla="*/ 12 w 19"/>
                      <a:gd name="T51" fmla="*/ 19 h 23"/>
                      <a:gd name="T52" fmla="*/ 12 w 19"/>
                      <a:gd name="T53" fmla="*/ 21 h 23"/>
                      <a:gd name="T54" fmla="*/ 10 w 19"/>
                      <a:gd name="T55" fmla="*/ 21 h 23"/>
                      <a:gd name="T56" fmla="*/ 10 w 19"/>
                      <a:gd name="T57" fmla="*/ 23 h 2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9"/>
                      <a:gd name="T88" fmla="*/ 0 h 23"/>
                      <a:gd name="T89" fmla="*/ 19 w 19"/>
                      <a:gd name="T90" fmla="*/ 23 h 2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9" h="23">
                        <a:moveTo>
                          <a:pt x="10" y="23"/>
                        </a:moveTo>
                        <a:lnTo>
                          <a:pt x="8" y="21"/>
                        </a:lnTo>
                        <a:lnTo>
                          <a:pt x="8" y="19"/>
                        </a:lnTo>
                        <a:lnTo>
                          <a:pt x="6" y="17"/>
                        </a:lnTo>
                        <a:lnTo>
                          <a:pt x="4" y="15"/>
                        </a:lnTo>
                        <a:lnTo>
                          <a:pt x="4" y="13"/>
                        </a:lnTo>
                        <a:lnTo>
                          <a:pt x="2" y="13"/>
                        </a:lnTo>
                        <a:lnTo>
                          <a:pt x="2" y="11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14" y="4"/>
                        </a:lnTo>
                        <a:lnTo>
                          <a:pt x="14" y="6"/>
                        </a:lnTo>
                        <a:lnTo>
                          <a:pt x="16" y="8"/>
                        </a:lnTo>
                        <a:lnTo>
                          <a:pt x="19" y="11"/>
                        </a:lnTo>
                        <a:lnTo>
                          <a:pt x="19" y="15"/>
                        </a:lnTo>
                        <a:lnTo>
                          <a:pt x="16" y="17"/>
                        </a:lnTo>
                        <a:lnTo>
                          <a:pt x="14" y="19"/>
                        </a:lnTo>
                        <a:lnTo>
                          <a:pt x="12" y="19"/>
                        </a:lnTo>
                        <a:lnTo>
                          <a:pt x="12" y="21"/>
                        </a:lnTo>
                        <a:lnTo>
                          <a:pt x="10" y="21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39" name="Freeform 92"/>
                  <p:cNvSpPr>
                    <a:spLocks/>
                  </p:cNvSpPr>
                  <p:nvPr/>
                </p:nvSpPr>
                <p:spPr bwMode="auto">
                  <a:xfrm>
                    <a:off x="12414" y="6235"/>
                    <a:ext cx="271" cy="388"/>
                  </a:xfrm>
                  <a:custGeom>
                    <a:avLst/>
                    <a:gdLst>
                      <a:gd name="T0" fmla="*/ 80 w 271"/>
                      <a:gd name="T1" fmla="*/ 373 h 388"/>
                      <a:gd name="T2" fmla="*/ 44 w 271"/>
                      <a:gd name="T3" fmla="*/ 335 h 388"/>
                      <a:gd name="T4" fmla="*/ 19 w 271"/>
                      <a:gd name="T5" fmla="*/ 293 h 388"/>
                      <a:gd name="T6" fmla="*/ 4 w 271"/>
                      <a:gd name="T7" fmla="*/ 244 h 388"/>
                      <a:gd name="T8" fmla="*/ 0 w 271"/>
                      <a:gd name="T9" fmla="*/ 191 h 388"/>
                      <a:gd name="T10" fmla="*/ 4 w 271"/>
                      <a:gd name="T11" fmla="*/ 138 h 388"/>
                      <a:gd name="T12" fmla="*/ 17 w 271"/>
                      <a:gd name="T13" fmla="*/ 87 h 388"/>
                      <a:gd name="T14" fmla="*/ 33 w 271"/>
                      <a:gd name="T15" fmla="*/ 41 h 388"/>
                      <a:gd name="T16" fmla="*/ 48 w 271"/>
                      <a:gd name="T17" fmla="*/ 17 h 388"/>
                      <a:gd name="T18" fmla="*/ 53 w 271"/>
                      <a:gd name="T19" fmla="*/ 17 h 388"/>
                      <a:gd name="T20" fmla="*/ 55 w 271"/>
                      <a:gd name="T21" fmla="*/ 24 h 388"/>
                      <a:gd name="T22" fmla="*/ 57 w 271"/>
                      <a:gd name="T23" fmla="*/ 36 h 388"/>
                      <a:gd name="T24" fmla="*/ 61 w 271"/>
                      <a:gd name="T25" fmla="*/ 47 h 388"/>
                      <a:gd name="T26" fmla="*/ 68 w 271"/>
                      <a:gd name="T27" fmla="*/ 60 h 388"/>
                      <a:gd name="T28" fmla="*/ 89 w 271"/>
                      <a:gd name="T29" fmla="*/ 64 h 388"/>
                      <a:gd name="T30" fmla="*/ 110 w 271"/>
                      <a:gd name="T31" fmla="*/ 53 h 388"/>
                      <a:gd name="T32" fmla="*/ 127 w 271"/>
                      <a:gd name="T33" fmla="*/ 36 h 388"/>
                      <a:gd name="T34" fmla="*/ 138 w 271"/>
                      <a:gd name="T35" fmla="*/ 15 h 388"/>
                      <a:gd name="T36" fmla="*/ 144 w 271"/>
                      <a:gd name="T37" fmla="*/ 3 h 388"/>
                      <a:gd name="T38" fmla="*/ 148 w 271"/>
                      <a:gd name="T39" fmla="*/ 3 h 388"/>
                      <a:gd name="T40" fmla="*/ 152 w 271"/>
                      <a:gd name="T41" fmla="*/ 0 h 388"/>
                      <a:gd name="T42" fmla="*/ 214 w 271"/>
                      <a:gd name="T43" fmla="*/ 74 h 388"/>
                      <a:gd name="T44" fmla="*/ 239 w 271"/>
                      <a:gd name="T45" fmla="*/ 104 h 388"/>
                      <a:gd name="T46" fmla="*/ 256 w 271"/>
                      <a:gd name="T47" fmla="*/ 132 h 388"/>
                      <a:gd name="T48" fmla="*/ 269 w 271"/>
                      <a:gd name="T49" fmla="*/ 164 h 388"/>
                      <a:gd name="T50" fmla="*/ 271 w 271"/>
                      <a:gd name="T51" fmla="*/ 200 h 388"/>
                      <a:gd name="T52" fmla="*/ 265 w 271"/>
                      <a:gd name="T53" fmla="*/ 244 h 388"/>
                      <a:gd name="T54" fmla="*/ 248 w 271"/>
                      <a:gd name="T55" fmla="*/ 299 h 388"/>
                      <a:gd name="T56" fmla="*/ 216 w 271"/>
                      <a:gd name="T57" fmla="*/ 342 h 388"/>
                      <a:gd name="T58" fmla="*/ 186 w 271"/>
                      <a:gd name="T59" fmla="*/ 369 h 388"/>
                      <a:gd name="T60" fmla="*/ 152 w 271"/>
                      <a:gd name="T61" fmla="*/ 384 h 388"/>
                      <a:gd name="T62" fmla="*/ 104 w 271"/>
                      <a:gd name="T63" fmla="*/ 388 h 38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71"/>
                      <a:gd name="T97" fmla="*/ 0 h 388"/>
                      <a:gd name="T98" fmla="*/ 271 w 271"/>
                      <a:gd name="T99" fmla="*/ 388 h 38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71" h="388">
                        <a:moveTo>
                          <a:pt x="104" y="388"/>
                        </a:moveTo>
                        <a:lnTo>
                          <a:pt x="80" y="373"/>
                        </a:lnTo>
                        <a:lnTo>
                          <a:pt x="61" y="354"/>
                        </a:lnTo>
                        <a:lnTo>
                          <a:pt x="44" y="335"/>
                        </a:lnTo>
                        <a:lnTo>
                          <a:pt x="29" y="314"/>
                        </a:lnTo>
                        <a:lnTo>
                          <a:pt x="19" y="293"/>
                        </a:lnTo>
                        <a:lnTo>
                          <a:pt x="10" y="267"/>
                        </a:lnTo>
                        <a:lnTo>
                          <a:pt x="4" y="244"/>
                        </a:lnTo>
                        <a:lnTo>
                          <a:pt x="0" y="219"/>
                        </a:lnTo>
                        <a:lnTo>
                          <a:pt x="0" y="191"/>
                        </a:lnTo>
                        <a:lnTo>
                          <a:pt x="0" y="166"/>
                        </a:lnTo>
                        <a:lnTo>
                          <a:pt x="4" y="138"/>
                        </a:lnTo>
                        <a:lnTo>
                          <a:pt x="8" y="113"/>
                        </a:lnTo>
                        <a:lnTo>
                          <a:pt x="17" y="87"/>
                        </a:lnTo>
                        <a:lnTo>
                          <a:pt x="25" y="64"/>
                        </a:lnTo>
                        <a:lnTo>
                          <a:pt x="33" y="41"/>
                        </a:lnTo>
                        <a:lnTo>
                          <a:pt x="46" y="17"/>
                        </a:lnTo>
                        <a:lnTo>
                          <a:pt x="48" y="17"/>
                        </a:lnTo>
                        <a:lnTo>
                          <a:pt x="50" y="17"/>
                        </a:lnTo>
                        <a:lnTo>
                          <a:pt x="53" y="17"/>
                        </a:lnTo>
                        <a:lnTo>
                          <a:pt x="55" y="17"/>
                        </a:lnTo>
                        <a:lnTo>
                          <a:pt x="55" y="24"/>
                        </a:lnTo>
                        <a:lnTo>
                          <a:pt x="57" y="30"/>
                        </a:lnTo>
                        <a:lnTo>
                          <a:pt x="57" y="36"/>
                        </a:lnTo>
                        <a:lnTo>
                          <a:pt x="59" y="41"/>
                        </a:lnTo>
                        <a:lnTo>
                          <a:pt x="61" y="47"/>
                        </a:lnTo>
                        <a:lnTo>
                          <a:pt x="63" y="53"/>
                        </a:lnTo>
                        <a:lnTo>
                          <a:pt x="68" y="60"/>
                        </a:lnTo>
                        <a:lnTo>
                          <a:pt x="74" y="66"/>
                        </a:lnTo>
                        <a:lnTo>
                          <a:pt x="89" y="64"/>
                        </a:lnTo>
                        <a:lnTo>
                          <a:pt x="101" y="60"/>
                        </a:lnTo>
                        <a:lnTo>
                          <a:pt x="110" y="53"/>
                        </a:lnTo>
                        <a:lnTo>
                          <a:pt x="118" y="47"/>
                        </a:lnTo>
                        <a:lnTo>
                          <a:pt x="127" y="36"/>
                        </a:lnTo>
                        <a:lnTo>
                          <a:pt x="131" y="28"/>
                        </a:lnTo>
                        <a:lnTo>
                          <a:pt x="138" y="15"/>
                        </a:lnTo>
                        <a:lnTo>
                          <a:pt x="142" y="3"/>
                        </a:lnTo>
                        <a:lnTo>
                          <a:pt x="144" y="3"/>
                        </a:lnTo>
                        <a:lnTo>
                          <a:pt x="146" y="3"/>
                        </a:lnTo>
                        <a:lnTo>
                          <a:pt x="148" y="3"/>
                        </a:lnTo>
                        <a:lnTo>
                          <a:pt x="150" y="0"/>
                        </a:lnTo>
                        <a:lnTo>
                          <a:pt x="152" y="0"/>
                        </a:lnTo>
                        <a:lnTo>
                          <a:pt x="184" y="41"/>
                        </a:lnTo>
                        <a:lnTo>
                          <a:pt x="214" y="74"/>
                        </a:lnTo>
                        <a:lnTo>
                          <a:pt x="227" y="89"/>
                        </a:lnTo>
                        <a:lnTo>
                          <a:pt x="239" y="104"/>
                        </a:lnTo>
                        <a:lnTo>
                          <a:pt x="248" y="119"/>
                        </a:lnTo>
                        <a:lnTo>
                          <a:pt x="256" y="132"/>
                        </a:lnTo>
                        <a:lnTo>
                          <a:pt x="265" y="149"/>
                        </a:lnTo>
                        <a:lnTo>
                          <a:pt x="269" y="164"/>
                        </a:lnTo>
                        <a:lnTo>
                          <a:pt x="271" y="180"/>
                        </a:lnTo>
                        <a:lnTo>
                          <a:pt x="271" y="200"/>
                        </a:lnTo>
                        <a:lnTo>
                          <a:pt x="269" y="221"/>
                        </a:lnTo>
                        <a:lnTo>
                          <a:pt x="265" y="244"/>
                        </a:lnTo>
                        <a:lnTo>
                          <a:pt x="256" y="272"/>
                        </a:lnTo>
                        <a:lnTo>
                          <a:pt x="248" y="299"/>
                        </a:lnTo>
                        <a:lnTo>
                          <a:pt x="231" y="323"/>
                        </a:lnTo>
                        <a:lnTo>
                          <a:pt x="216" y="342"/>
                        </a:lnTo>
                        <a:lnTo>
                          <a:pt x="201" y="356"/>
                        </a:lnTo>
                        <a:lnTo>
                          <a:pt x="186" y="369"/>
                        </a:lnTo>
                        <a:lnTo>
                          <a:pt x="169" y="378"/>
                        </a:lnTo>
                        <a:lnTo>
                          <a:pt x="152" y="384"/>
                        </a:lnTo>
                        <a:lnTo>
                          <a:pt x="129" y="386"/>
                        </a:lnTo>
                        <a:lnTo>
                          <a:pt x="104" y="3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0" name="Freeform 93"/>
                  <p:cNvSpPr>
                    <a:spLocks/>
                  </p:cNvSpPr>
                  <p:nvPr/>
                </p:nvSpPr>
                <p:spPr bwMode="auto">
                  <a:xfrm>
                    <a:off x="12244" y="6530"/>
                    <a:ext cx="38" cy="34"/>
                  </a:xfrm>
                  <a:custGeom>
                    <a:avLst/>
                    <a:gdLst>
                      <a:gd name="T0" fmla="*/ 0 w 38"/>
                      <a:gd name="T1" fmla="*/ 34 h 34"/>
                      <a:gd name="T2" fmla="*/ 2 w 38"/>
                      <a:gd name="T3" fmla="*/ 30 h 34"/>
                      <a:gd name="T4" fmla="*/ 2 w 38"/>
                      <a:gd name="T5" fmla="*/ 26 h 34"/>
                      <a:gd name="T6" fmla="*/ 4 w 38"/>
                      <a:gd name="T7" fmla="*/ 21 h 34"/>
                      <a:gd name="T8" fmla="*/ 4 w 38"/>
                      <a:gd name="T9" fmla="*/ 17 h 34"/>
                      <a:gd name="T10" fmla="*/ 6 w 38"/>
                      <a:gd name="T11" fmla="*/ 13 h 34"/>
                      <a:gd name="T12" fmla="*/ 6 w 38"/>
                      <a:gd name="T13" fmla="*/ 9 h 34"/>
                      <a:gd name="T14" fmla="*/ 8 w 38"/>
                      <a:gd name="T15" fmla="*/ 4 h 34"/>
                      <a:gd name="T16" fmla="*/ 10 w 38"/>
                      <a:gd name="T17" fmla="*/ 0 h 34"/>
                      <a:gd name="T18" fmla="*/ 13 w 38"/>
                      <a:gd name="T19" fmla="*/ 0 h 34"/>
                      <a:gd name="T20" fmla="*/ 17 w 38"/>
                      <a:gd name="T21" fmla="*/ 0 h 34"/>
                      <a:gd name="T22" fmla="*/ 21 w 38"/>
                      <a:gd name="T23" fmla="*/ 0 h 34"/>
                      <a:gd name="T24" fmla="*/ 23 w 38"/>
                      <a:gd name="T25" fmla="*/ 0 h 34"/>
                      <a:gd name="T26" fmla="*/ 27 w 38"/>
                      <a:gd name="T27" fmla="*/ 0 h 34"/>
                      <a:gd name="T28" fmla="*/ 32 w 38"/>
                      <a:gd name="T29" fmla="*/ 2 h 34"/>
                      <a:gd name="T30" fmla="*/ 36 w 38"/>
                      <a:gd name="T31" fmla="*/ 2 h 34"/>
                      <a:gd name="T32" fmla="*/ 38 w 38"/>
                      <a:gd name="T33" fmla="*/ 2 h 34"/>
                      <a:gd name="T34" fmla="*/ 38 w 38"/>
                      <a:gd name="T35" fmla="*/ 6 h 34"/>
                      <a:gd name="T36" fmla="*/ 34 w 38"/>
                      <a:gd name="T37" fmla="*/ 11 h 34"/>
                      <a:gd name="T38" fmla="*/ 30 w 38"/>
                      <a:gd name="T39" fmla="*/ 17 h 34"/>
                      <a:gd name="T40" fmla="*/ 23 w 38"/>
                      <a:gd name="T41" fmla="*/ 21 h 34"/>
                      <a:gd name="T42" fmla="*/ 17 w 38"/>
                      <a:gd name="T43" fmla="*/ 26 h 34"/>
                      <a:gd name="T44" fmla="*/ 10 w 38"/>
                      <a:gd name="T45" fmla="*/ 30 h 34"/>
                      <a:gd name="T46" fmla="*/ 4 w 38"/>
                      <a:gd name="T47" fmla="*/ 32 h 34"/>
                      <a:gd name="T48" fmla="*/ 0 w 38"/>
                      <a:gd name="T49" fmla="*/ 34 h 3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8"/>
                      <a:gd name="T76" fmla="*/ 0 h 34"/>
                      <a:gd name="T77" fmla="*/ 38 w 38"/>
                      <a:gd name="T78" fmla="*/ 34 h 3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8" h="34">
                        <a:moveTo>
                          <a:pt x="0" y="34"/>
                        </a:moveTo>
                        <a:lnTo>
                          <a:pt x="2" y="30"/>
                        </a:lnTo>
                        <a:lnTo>
                          <a:pt x="2" y="26"/>
                        </a:lnTo>
                        <a:lnTo>
                          <a:pt x="4" y="21"/>
                        </a:lnTo>
                        <a:lnTo>
                          <a:pt x="4" y="17"/>
                        </a:lnTo>
                        <a:lnTo>
                          <a:pt x="6" y="13"/>
                        </a:lnTo>
                        <a:lnTo>
                          <a:pt x="6" y="9"/>
                        </a:lnTo>
                        <a:lnTo>
                          <a:pt x="8" y="4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2" y="2"/>
                        </a:lnTo>
                        <a:lnTo>
                          <a:pt x="36" y="2"/>
                        </a:lnTo>
                        <a:lnTo>
                          <a:pt x="38" y="2"/>
                        </a:lnTo>
                        <a:lnTo>
                          <a:pt x="38" y="6"/>
                        </a:lnTo>
                        <a:lnTo>
                          <a:pt x="34" y="11"/>
                        </a:lnTo>
                        <a:lnTo>
                          <a:pt x="30" y="17"/>
                        </a:lnTo>
                        <a:lnTo>
                          <a:pt x="23" y="21"/>
                        </a:lnTo>
                        <a:lnTo>
                          <a:pt x="17" y="26"/>
                        </a:lnTo>
                        <a:lnTo>
                          <a:pt x="10" y="30"/>
                        </a:lnTo>
                        <a:lnTo>
                          <a:pt x="4" y="32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1" name="Freeform 94"/>
                  <p:cNvSpPr>
                    <a:spLocks/>
                  </p:cNvSpPr>
                  <p:nvPr/>
                </p:nvSpPr>
                <p:spPr bwMode="auto">
                  <a:xfrm>
                    <a:off x="13027" y="5523"/>
                    <a:ext cx="728" cy="1003"/>
                  </a:xfrm>
                  <a:custGeom>
                    <a:avLst/>
                    <a:gdLst>
                      <a:gd name="T0" fmla="*/ 78 w 728"/>
                      <a:gd name="T1" fmla="*/ 899 h 1003"/>
                      <a:gd name="T2" fmla="*/ 23 w 728"/>
                      <a:gd name="T3" fmla="*/ 920 h 1003"/>
                      <a:gd name="T4" fmla="*/ 30 w 728"/>
                      <a:gd name="T5" fmla="*/ 886 h 1003"/>
                      <a:gd name="T6" fmla="*/ 261 w 728"/>
                      <a:gd name="T7" fmla="*/ 721 h 1003"/>
                      <a:gd name="T8" fmla="*/ 267 w 728"/>
                      <a:gd name="T9" fmla="*/ 680 h 1003"/>
                      <a:gd name="T10" fmla="*/ 240 w 728"/>
                      <a:gd name="T11" fmla="*/ 676 h 1003"/>
                      <a:gd name="T12" fmla="*/ 246 w 728"/>
                      <a:gd name="T13" fmla="*/ 659 h 1003"/>
                      <a:gd name="T14" fmla="*/ 303 w 728"/>
                      <a:gd name="T15" fmla="*/ 593 h 1003"/>
                      <a:gd name="T16" fmla="*/ 280 w 728"/>
                      <a:gd name="T17" fmla="*/ 568 h 1003"/>
                      <a:gd name="T18" fmla="*/ 272 w 728"/>
                      <a:gd name="T19" fmla="*/ 517 h 1003"/>
                      <a:gd name="T20" fmla="*/ 291 w 728"/>
                      <a:gd name="T21" fmla="*/ 437 h 1003"/>
                      <a:gd name="T22" fmla="*/ 229 w 728"/>
                      <a:gd name="T23" fmla="*/ 386 h 1003"/>
                      <a:gd name="T24" fmla="*/ 235 w 728"/>
                      <a:gd name="T25" fmla="*/ 316 h 1003"/>
                      <a:gd name="T26" fmla="*/ 163 w 728"/>
                      <a:gd name="T27" fmla="*/ 303 h 1003"/>
                      <a:gd name="T28" fmla="*/ 180 w 728"/>
                      <a:gd name="T29" fmla="*/ 261 h 1003"/>
                      <a:gd name="T30" fmla="*/ 191 w 728"/>
                      <a:gd name="T31" fmla="*/ 197 h 1003"/>
                      <a:gd name="T32" fmla="*/ 72 w 728"/>
                      <a:gd name="T33" fmla="*/ 99 h 1003"/>
                      <a:gd name="T34" fmla="*/ 66 w 728"/>
                      <a:gd name="T35" fmla="*/ 13 h 1003"/>
                      <a:gd name="T36" fmla="*/ 161 w 728"/>
                      <a:gd name="T37" fmla="*/ 63 h 1003"/>
                      <a:gd name="T38" fmla="*/ 202 w 728"/>
                      <a:gd name="T39" fmla="*/ 34 h 1003"/>
                      <a:gd name="T40" fmla="*/ 252 w 728"/>
                      <a:gd name="T41" fmla="*/ 76 h 1003"/>
                      <a:gd name="T42" fmla="*/ 352 w 728"/>
                      <a:gd name="T43" fmla="*/ 142 h 1003"/>
                      <a:gd name="T44" fmla="*/ 380 w 728"/>
                      <a:gd name="T45" fmla="*/ 114 h 1003"/>
                      <a:gd name="T46" fmla="*/ 418 w 728"/>
                      <a:gd name="T47" fmla="*/ 112 h 1003"/>
                      <a:gd name="T48" fmla="*/ 469 w 728"/>
                      <a:gd name="T49" fmla="*/ 180 h 1003"/>
                      <a:gd name="T50" fmla="*/ 444 w 728"/>
                      <a:gd name="T51" fmla="*/ 242 h 1003"/>
                      <a:gd name="T52" fmla="*/ 437 w 728"/>
                      <a:gd name="T53" fmla="*/ 282 h 1003"/>
                      <a:gd name="T54" fmla="*/ 543 w 728"/>
                      <a:gd name="T55" fmla="*/ 269 h 1003"/>
                      <a:gd name="T56" fmla="*/ 526 w 728"/>
                      <a:gd name="T57" fmla="*/ 314 h 1003"/>
                      <a:gd name="T58" fmla="*/ 494 w 728"/>
                      <a:gd name="T59" fmla="*/ 341 h 1003"/>
                      <a:gd name="T60" fmla="*/ 524 w 728"/>
                      <a:gd name="T61" fmla="*/ 358 h 1003"/>
                      <a:gd name="T62" fmla="*/ 645 w 728"/>
                      <a:gd name="T63" fmla="*/ 360 h 1003"/>
                      <a:gd name="T64" fmla="*/ 664 w 728"/>
                      <a:gd name="T65" fmla="*/ 369 h 1003"/>
                      <a:gd name="T66" fmla="*/ 598 w 728"/>
                      <a:gd name="T67" fmla="*/ 396 h 1003"/>
                      <a:gd name="T68" fmla="*/ 594 w 728"/>
                      <a:gd name="T69" fmla="*/ 439 h 1003"/>
                      <a:gd name="T70" fmla="*/ 702 w 728"/>
                      <a:gd name="T71" fmla="*/ 509 h 1003"/>
                      <a:gd name="T72" fmla="*/ 711 w 728"/>
                      <a:gd name="T73" fmla="*/ 566 h 1003"/>
                      <a:gd name="T74" fmla="*/ 634 w 728"/>
                      <a:gd name="T75" fmla="*/ 555 h 1003"/>
                      <a:gd name="T76" fmla="*/ 617 w 728"/>
                      <a:gd name="T77" fmla="*/ 574 h 1003"/>
                      <a:gd name="T78" fmla="*/ 647 w 728"/>
                      <a:gd name="T79" fmla="*/ 604 h 1003"/>
                      <a:gd name="T80" fmla="*/ 717 w 728"/>
                      <a:gd name="T81" fmla="*/ 699 h 1003"/>
                      <a:gd name="T82" fmla="*/ 702 w 728"/>
                      <a:gd name="T83" fmla="*/ 734 h 1003"/>
                      <a:gd name="T84" fmla="*/ 656 w 728"/>
                      <a:gd name="T85" fmla="*/ 715 h 1003"/>
                      <a:gd name="T86" fmla="*/ 645 w 728"/>
                      <a:gd name="T87" fmla="*/ 761 h 1003"/>
                      <a:gd name="T88" fmla="*/ 685 w 728"/>
                      <a:gd name="T89" fmla="*/ 880 h 1003"/>
                      <a:gd name="T90" fmla="*/ 656 w 728"/>
                      <a:gd name="T91" fmla="*/ 869 h 1003"/>
                      <a:gd name="T92" fmla="*/ 607 w 728"/>
                      <a:gd name="T93" fmla="*/ 861 h 1003"/>
                      <a:gd name="T94" fmla="*/ 605 w 728"/>
                      <a:gd name="T95" fmla="*/ 935 h 1003"/>
                      <a:gd name="T96" fmla="*/ 594 w 728"/>
                      <a:gd name="T97" fmla="*/ 950 h 1003"/>
                      <a:gd name="T98" fmla="*/ 582 w 728"/>
                      <a:gd name="T99" fmla="*/ 933 h 1003"/>
                      <a:gd name="T100" fmla="*/ 531 w 728"/>
                      <a:gd name="T101" fmla="*/ 954 h 1003"/>
                      <a:gd name="T102" fmla="*/ 477 w 728"/>
                      <a:gd name="T103" fmla="*/ 973 h 1003"/>
                      <a:gd name="T104" fmla="*/ 395 w 728"/>
                      <a:gd name="T105" fmla="*/ 907 h 1003"/>
                      <a:gd name="T106" fmla="*/ 197 w 728"/>
                      <a:gd name="T107" fmla="*/ 952 h 1003"/>
                      <a:gd name="T108" fmla="*/ 127 w 728"/>
                      <a:gd name="T109" fmla="*/ 979 h 1003"/>
                      <a:gd name="T110" fmla="*/ 102 w 728"/>
                      <a:gd name="T111" fmla="*/ 962 h 1003"/>
                      <a:gd name="T112" fmla="*/ 55 w 728"/>
                      <a:gd name="T113" fmla="*/ 1003 h 1003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728"/>
                      <a:gd name="T172" fmla="*/ 0 h 1003"/>
                      <a:gd name="T173" fmla="*/ 728 w 728"/>
                      <a:gd name="T174" fmla="*/ 1003 h 1003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728" h="1003">
                        <a:moveTo>
                          <a:pt x="55" y="1003"/>
                        </a:moveTo>
                        <a:lnTo>
                          <a:pt x="59" y="975"/>
                        </a:lnTo>
                        <a:lnTo>
                          <a:pt x="66" y="948"/>
                        </a:lnTo>
                        <a:lnTo>
                          <a:pt x="74" y="924"/>
                        </a:lnTo>
                        <a:lnTo>
                          <a:pt x="78" y="905"/>
                        </a:lnTo>
                        <a:lnTo>
                          <a:pt x="78" y="899"/>
                        </a:lnTo>
                        <a:lnTo>
                          <a:pt x="76" y="895"/>
                        </a:lnTo>
                        <a:lnTo>
                          <a:pt x="72" y="892"/>
                        </a:lnTo>
                        <a:lnTo>
                          <a:pt x="66" y="895"/>
                        </a:lnTo>
                        <a:lnTo>
                          <a:pt x="55" y="899"/>
                        </a:lnTo>
                        <a:lnTo>
                          <a:pt x="40" y="907"/>
                        </a:lnTo>
                        <a:lnTo>
                          <a:pt x="23" y="920"/>
                        </a:lnTo>
                        <a:lnTo>
                          <a:pt x="0" y="937"/>
                        </a:lnTo>
                        <a:lnTo>
                          <a:pt x="2" y="929"/>
                        </a:lnTo>
                        <a:lnTo>
                          <a:pt x="4" y="920"/>
                        </a:lnTo>
                        <a:lnTo>
                          <a:pt x="8" y="912"/>
                        </a:lnTo>
                        <a:lnTo>
                          <a:pt x="15" y="903"/>
                        </a:lnTo>
                        <a:lnTo>
                          <a:pt x="30" y="886"/>
                        </a:lnTo>
                        <a:lnTo>
                          <a:pt x="49" y="869"/>
                        </a:lnTo>
                        <a:lnTo>
                          <a:pt x="95" y="833"/>
                        </a:lnTo>
                        <a:lnTo>
                          <a:pt x="151" y="799"/>
                        </a:lnTo>
                        <a:lnTo>
                          <a:pt x="202" y="767"/>
                        </a:lnTo>
                        <a:lnTo>
                          <a:pt x="244" y="736"/>
                        </a:lnTo>
                        <a:lnTo>
                          <a:pt x="261" y="721"/>
                        </a:lnTo>
                        <a:lnTo>
                          <a:pt x="270" y="708"/>
                        </a:lnTo>
                        <a:lnTo>
                          <a:pt x="274" y="699"/>
                        </a:lnTo>
                        <a:lnTo>
                          <a:pt x="274" y="693"/>
                        </a:lnTo>
                        <a:lnTo>
                          <a:pt x="274" y="687"/>
                        </a:lnTo>
                        <a:lnTo>
                          <a:pt x="272" y="680"/>
                        </a:lnTo>
                        <a:lnTo>
                          <a:pt x="267" y="680"/>
                        </a:lnTo>
                        <a:lnTo>
                          <a:pt x="263" y="680"/>
                        </a:lnTo>
                        <a:lnTo>
                          <a:pt x="259" y="678"/>
                        </a:lnTo>
                        <a:lnTo>
                          <a:pt x="252" y="678"/>
                        </a:lnTo>
                        <a:lnTo>
                          <a:pt x="248" y="678"/>
                        </a:lnTo>
                        <a:lnTo>
                          <a:pt x="244" y="678"/>
                        </a:lnTo>
                        <a:lnTo>
                          <a:pt x="240" y="676"/>
                        </a:lnTo>
                        <a:lnTo>
                          <a:pt x="235" y="676"/>
                        </a:lnTo>
                        <a:lnTo>
                          <a:pt x="235" y="674"/>
                        </a:lnTo>
                        <a:lnTo>
                          <a:pt x="235" y="672"/>
                        </a:lnTo>
                        <a:lnTo>
                          <a:pt x="233" y="670"/>
                        </a:lnTo>
                        <a:lnTo>
                          <a:pt x="233" y="668"/>
                        </a:lnTo>
                        <a:lnTo>
                          <a:pt x="246" y="659"/>
                        </a:lnTo>
                        <a:lnTo>
                          <a:pt x="259" y="649"/>
                        </a:lnTo>
                        <a:lnTo>
                          <a:pt x="270" y="640"/>
                        </a:lnTo>
                        <a:lnTo>
                          <a:pt x="282" y="630"/>
                        </a:lnTo>
                        <a:lnTo>
                          <a:pt x="291" y="619"/>
                        </a:lnTo>
                        <a:lnTo>
                          <a:pt x="299" y="609"/>
                        </a:lnTo>
                        <a:lnTo>
                          <a:pt x="303" y="593"/>
                        </a:lnTo>
                        <a:lnTo>
                          <a:pt x="306" y="579"/>
                        </a:lnTo>
                        <a:lnTo>
                          <a:pt x="301" y="577"/>
                        </a:lnTo>
                        <a:lnTo>
                          <a:pt x="295" y="574"/>
                        </a:lnTo>
                        <a:lnTo>
                          <a:pt x="291" y="572"/>
                        </a:lnTo>
                        <a:lnTo>
                          <a:pt x="284" y="570"/>
                        </a:lnTo>
                        <a:lnTo>
                          <a:pt x="280" y="568"/>
                        </a:lnTo>
                        <a:lnTo>
                          <a:pt x="276" y="564"/>
                        </a:lnTo>
                        <a:lnTo>
                          <a:pt x="270" y="562"/>
                        </a:lnTo>
                        <a:lnTo>
                          <a:pt x="265" y="560"/>
                        </a:lnTo>
                        <a:lnTo>
                          <a:pt x="265" y="545"/>
                        </a:lnTo>
                        <a:lnTo>
                          <a:pt x="270" y="530"/>
                        </a:lnTo>
                        <a:lnTo>
                          <a:pt x="272" y="517"/>
                        </a:lnTo>
                        <a:lnTo>
                          <a:pt x="278" y="505"/>
                        </a:lnTo>
                        <a:lnTo>
                          <a:pt x="286" y="481"/>
                        </a:lnTo>
                        <a:lnTo>
                          <a:pt x="295" y="462"/>
                        </a:lnTo>
                        <a:lnTo>
                          <a:pt x="295" y="454"/>
                        </a:lnTo>
                        <a:lnTo>
                          <a:pt x="295" y="445"/>
                        </a:lnTo>
                        <a:lnTo>
                          <a:pt x="291" y="437"/>
                        </a:lnTo>
                        <a:lnTo>
                          <a:pt x="284" y="430"/>
                        </a:lnTo>
                        <a:lnTo>
                          <a:pt x="276" y="424"/>
                        </a:lnTo>
                        <a:lnTo>
                          <a:pt x="261" y="418"/>
                        </a:lnTo>
                        <a:lnTo>
                          <a:pt x="244" y="411"/>
                        </a:lnTo>
                        <a:lnTo>
                          <a:pt x="221" y="405"/>
                        </a:lnTo>
                        <a:lnTo>
                          <a:pt x="229" y="386"/>
                        </a:lnTo>
                        <a:lnTo>
                          <a:pt x="235" y="369"/>
                        </a:lnTo>
                        <a:lnTo>
                          <a:pt x="240" y="354"/>
                        </a:lnTo>
                        <a:lnTo>
                          <a:pt x="242" y="341"/>
                        </a:lnTo>
                        <a:lnTo>
                          <a:pt x="242" y="333"/>
                        </a:lnTo>
                        <a:lnTo>
                          <a:pt x="240" y="324"/>
                        </a:lnTo>
                        <a:lnTo>
                          <a:pt x="235" y="316"/>
                        </a:lnTo>
                        <a:lnTo>
                          <a:pt x="231" y="312"/>
                        </a:lnTo>
                        <a:lnTo>
                          <a:pt x="225" y="307"/>
                        </a:lnTo>
                        <a:lnTo>
                          <a:pt x="216" y="305"/>
                        </a:lnTo>
                        <a:lnTo>
                          <a:pt x="206" y="303"/>
                        </a:lnTo>
                        <a:lnTo>
                          <a:pt x="193" y="303"/>
                        </a:lnTo>
                        <a:lnTo>
                          <a:pt x="163" y="303"/>
                        </a:lnTo>
                        <a:lnTo>
                          <a:pt x="129" y="303"/>
                        </a:lnTo>
                        <a:lnTo>
                          <a:pt x="136" y="290"/>
                        </a:lnTo>
                        <a:lnTo>
                          <a:pt x="146" y="280"/>
                        </a:lnTo>
                        <a:lnTo>
                          <a:pt x="157" y="273"/>
                        </a:lnTo>
                        <a:lnTo>
                          <a:pt x="168" y="267"/>
                        </a:lnTo>
                        <a:lnTo>
                          <a:pt x="180" y="261"/>
                        </a:lnTo>
                        <a:lnTo>
                          <a:pt x="193" y="254"/>
                        </a:lnTo>
                        <a:lnTo>
                          <a:pt x="204" y="246"/>
                        </a:lnTo>
                        <a:lnTo>
                          <a:pt x="214" y="235"/>
                        </a:lnTo>
                        <a:lnTo>
                          <a:pt x="210" y="223"/>
                        </a:lnTo>
                        <a:lnTo>
                          <a:pt x="202" y="208"/>
                        </a:lnTo>
                        <a:lnTo>
                          <a:pt x="191" y="197"/>
                        </a:lnTo>
                        <a:lnTo>
                          <a:pt x="176" y="184"/>
                        </a:lnTo>
                        <a:lnTo>
                          <a:pt x="146" y="163"/>
                        </a:lnTo>
                        <a:lnTo>
                          <a:pt x="114" y="140"/>
                        </a:lnTo>
                        <a:lnTo>
                          <a:pt x="100" y="127"/>
                        </a:lnTo>
                        <a:lnTo>
                          <a:pt x="85" y="114"/>
                        </a:lnTo>
                        <a:lnTo>
                          <a:pt x="72" y="99"/>
                        </a:lnTo>
                        <a:lnTo>
                          <a:pt x="62" y="83"/>
                        </a:lnTo>
                        <a:lnTo>
                          <a:pt x="53" y="66"/>
                        </a:lnTo>
                        <a:lnTo>
                          <a:pt x="49" y="44"/>
                        </a:lnTo>
                        <a:lnTo>
                          <a:pt x="47" y="23"/>
                        </a:lnTo>
                        <a:lnTo>
                          <a:pt x="49" y="0"/>
                        </a:lnTo>
                        <a:lnTo>
                          <a:pt x="66" y="13"/>
                        </a:lnTo>
                        <a:lnTo>
                          <a:pt x="78" y="23"/>
                        </a:lnTo>
                        <a:lnTo>
                          <a:pt x="93" y="34"/>
                        </a:lnTo>
                        <a:lnTo>
                          <a:pt x="108" y="44"/>
                        </a:lnTo>
                        <a:lnTo>
                          <a:pt x="123" y="53"/>
                        </a:lnTo>
                        <a:lnTo>
                          <a:pt x="140" y="59"/>
                        </a:lnTo>
                        <a:lnTo>
                          <a:pt x="161" y="63"/>
                        </a:lnTo>
                        <a:lnTo>
                          <a:pt x="184" y="66"/>
                        </a:lnTo>
                        <a:lnTo>
                          <a:pt x="189" y="59"/>
                        </a:lnTo>
                        <a:lnTo>
                          <a:pt x="193" y="53"/>
                        </a:lnTo>
                        <a:lnTo>
                          <a:pt x="197" y="47"/>
                        </a:lnTo>
                        <a:lnTo>
                          <a:pt x="200" y="40"/>
                        </a:lnTo>
                        <a:lnTo>
                          <a:pt x="202" y="34"/>
                        </a:lnTo>
                        <a:lnTo>
                          <a:pt x="204" y="28"/>
                        </a:lnTo>
                        <a:lnTo>
                          <a:pt x="206" y="23"/>
                        </a:lnTo>
                        <a:lnTo>
                          <a:pt x="208" y="17"/>
                        </a:lnTo>
                        <a:lnTo>
                          <a:pt x="221" y="34"/>
                        </a:lnTo>
                        <a:lnTo>
                          <a:pt x="235" y="55"/>
                        </a:lnTo>
                        <a:lnTo>
                          <a:pt x="252" y="76"/>
                        </a:lnTo>
                        <a:lnTo>
                          <a:pt x="270" y="97"/>
                        </a:lnTo>
                        <a:lnTo>
                          <a:pt x="291" y="114"/>
                        </a:lnTo>
                        <a:lnTo>
                          <a:pt x="314" y="129"/>
                        </a:lnTo>
                        <a:lnTo>
                          <a:pt x="325" y="136"/>
                        </a:lnTo>
                        <a:lnTo>
                          <a:pt x="337" y="140"/>
                        </a:lnTo>
                        <a:lnTo>
                          <a:pt x="352" y="142"/>
                        </a:lnTo>
                        <a:lnTo>
                          <a:pt x="365" y="142"/>
                        </a:lnTo>
                        <a:lnTo>
                          <a:pt x="369" y="138"/>
                        </a:lnTo>
                        <a:lnTo>
                          <a:pt x="373" y="131"/>
                        </a:lnTo>
                        <a:lnTo>
                          <a:pt x="376" y="127"/>
                        </a:lnTo>
                        <a:lnTo>
                          <a:pt x="378" y="121"/>
                        </a:lnTo>
                        <a:lnTo>
                          <a:pt x="380" y="114"/>
                        </a:lnTo>
                        <a:lnTo>
                          <a:pt x="380" y="108"/>
                        </a:lnTo>
                        <a:lnTo>
                          <a:pt x="380" y="102"/>
                        </a:lnTo>
                        <a:lnTo>
                          <a:pt x="382" y="95"/>
                        </a:lnTo>
                        <a:lnTo>
                          <a:pt x="395" y="99"/>
                        </a:lnTo>
                        <a:lnTo>
                          <a:pt x="405" y="104"/>
                        </a:lnTo>
                        <a:lnTo>
                          <a:pt x="418" y="112"/>
                        </a:lnTo>
                        <a:lnTo>
                          <a:pt x="431" y="121"/>
                        </a:lnTo>
                        <a:lnTo>
                          <a:pt x="441" y="131"/>
                        </a:lnTo>
                        <a:lnTo>
                          <a:pt x="450" y="142"/>
                        </a:lnTo>
                        <a:lnTo>
                          <a:pt x="458" y="155"/>
                        </a:lnTo>
                        <a:lnTo>
                          <a:pt x="465" y="167"/>
                        </a:lnTo>
                        <a:lnTo>
                          <a:pt x="469" y="180"/>
                        </a:lnTo>
                        <a:lnTo>
                          <a:pt x="471" y="193"/>
                        </a:lnTo>
                        <a:lnTo>
                          <a:pt x="471" y="205"/>
                        </a:lnTo>
                        <a:lnTo>
                          <a:pt x="469" y="216"/>
                        </a:lnTo>
                        <a:lnTo>
                          <a:pt x="463" y="227"/>
                        </a:lnTo>
                        <a:lnTo>
                          <a:pt x="454" y="235"/>
                        </a:lnTo>
                        <a:lnTo>
                          <a:pt x="444" y="242"/>
                        </a:lnTo>
                        <a:lnTo>
                          <a:pt x="427" y="246"/>
                        </a:lnTo>
                        <a:lnTo>
                          <a:pt x="424" y="259"/>
                        </a:lnTo>
                        <a:lnTo>
                          <a:pt x="424" y="267"/>
                        </a:lnTo>
                        <a:lnTo>
                          <a:pt x="427" y="273"/>
                        </a:lnTo>
                        <a:lnTo>
                          <a:pt x="431" y="280"/>
                        </a:lnTo>
                        <a:lnTo>
                          <a:pt x="437" y="282"/>
                        </a:lnTo>
                        <a:lnTo>
                          <a:pt x="446" y="284"/>
                        </a:lnTo>
                        <a:lnTo>
                          <a:pt x="454" y="284"/>
                        </a:lnTo>
                        <a:lnTo>
                          <a:pt x="465" y="282"/>
                        </a:lnTo>
                        <a:lnTo>
                          <a:pt x="490" y="278"/>
                        </a:lnTo>
                        <a:lnTo>
                          <a:pt x="516" y="273"/>
                        </a:lnTo>
                        <a:lnTo>
                          <a:pt x="543" y="269"/>
                        </a:lnTo>
                        <a:lnTo>
                          <a:pt x="569" y="267"/>
                        </a:lnTo>
                        <a:lnTo>
                          <a:pt x="566" y="278"/>
                        </a:lnTo>
                        <a:lnTo>
                          <a:pt x="560" y="286"/>
                        </a:lnTo>
                        <a:lnTo>
                          <a:pt x="552" y="297"/>
                        </a:lnTo>
                        <a:lnTo>
                          <a:pt x="539" y="305"/>
                        </a:lnTo>
                        <a:lnTo>
                          <a:pt x="526" y="314"/>
                        </a:lnTo>
                        <a:lnTo>
                          <a:pt x="516" y="322"/>
                        </a:lnTo>
                        <a:lnTo>
                          <a:pt x="505" y="326"/>
                        </a:lnTo>
                        <a:lnTo>
                          <a:pt x="494" y="333"/>
                        </a:lnTo>
                        <a:lnTo>
                          <a:pt x="494" y="335"/>
                        </a:lnTo>
                        <a:lnTo>
                          <a:pt x="494" y="339"/>
                        </a:lnTo>
                        <a:lnTo>
                          <a:pt x="494" y="341"/>
                        </a:lnTo>
                        <a:lnTo>
                          <a:pt x="497" y="343"/>
                        </a:lnTo>
                        <a:lnTo>
                          <a:pt x="497" y="348"/>
                        </a:lnTo>
                        <a:lnTo>
                          <a:pt x="499" y="350"/>
                        </a:lnTo>
                        <a:lnTo>
                          <a:pt x="501" y="354"/>
                        </a:lnTo>
                        <a:lnTo>
                          <a:pt x="505" y="360"/>
                        </a:lnTo>
                        <a:lnTo>
                          <a:pt x="524" y="358"/>
                        </a:lnTo>
                        <a:lnTo>
                          <a:pt x="543" y="358"/>
                        </a:lnTo>
                        <a:lnTo>
                          <a:pt x="562" y="358"/>
                        </a:lnTo>
                        <a:lnTo>
                          <a:pt x="584" y="358"/>
                        </a:lnTo>
                        <a:lnTo>
                          <a:pt x="603" y="358"/>
                        </a:lnTo>
                        <a:lnTo>
                          <a:pt x="624" y="358"/>
                        </a:lnTo>
                        <a:lnTo>
                          <a:pt x="645" y="360"/>
                        </a:lnTo>
                        <a:lnTo>
                          <a:pt x="666" y="360"/>
                        </a:lnTo>
                        <a:lnTo>
                          <a:pt x="666" y="362"/>
                        </a:lnTo>
                        <a:lnTo>
                          <a:pt x="664" y="362"/>
                        </a:lnTo>
                        <a:lnTo>
                          <a:pt x="664" y="365"/>
                        </a:lnTo>
                        <a:lnTo>
                          <a:pt x="664" y="367"/>
                        </a:lnTo>
                        <a:lnTo>
                          <a:pt x="664" y="369"/>
                        </a:lnTo>
                        <a:lnTo>
                          <a:pt x="664" y="371"/>
                        </a:lnTo>
                        <a:lnTo>
                          <a:pt x="649" y="377"/>
                        </a:lnTo>
                        <a:lnTo>
                          <a:pt x="637" y="381"/>
                        </a:lnTo>
                        <a:lnTo>
                          <a:pt x="622" y="386"/>
                        </a:lnTo>
                        <a:lnTo>
                          <a:pt x="609" y="390"/>
                        </a:lnTo>
                        <a:lnTo>
                          <a:pt x="598" y="396"/>
                        </a:lnTo>
                        <a:lnTo>
                          <a:pt x="590" y="403"/>
                        </a:lnTo>
                        <a:lnTo>
                          <a:pt x="586" y="407"/>
                        </a:lnTo>
                        <a:lnTo>
                          <a:pt x="584" y="411"/>
                        </a:lnTo>
                        <a:lnTo>
                          <a:pt x="582" y="418"/>
                        </a:lnTo>
                        <a:lnTo>
                          <a:pt x="579" y="426"/>
                        </a:lnTo>
                        <a:lnTo>
                          <a:pt x="594" y="439"/>
                        </a:lnTo>
                        <a:lnTo>
                          <a:pt x="615" y="452"/>
                        </a:lnTo>
                        <a:lnTo>
                          <a:pt x="641" y="466"/>
                        </a:lnTo>
                        <a:lnTo>
                          <a:pt x="666" y="481"/>
                        </a:lnTo>
                        <a:lnTo>
                          <a:pt x="679" y="490"/>
                        </a:lnTo>
                        <a:lnTo>
                          <a:pt x="692" y="498"/>
                        </a:lnTo>
                        <a:lnTo>
                          <a:pt x="702" y="509"/>
                        </a:lnTo>
                        <a:lnTo>
                          <a:pt x="711" y="517"/>
                        </a:lnTo>
                        <a:lnTo>
                          <a:pt x="719" y="528"/>
                        </a:lnTo>
                        <a:lnTo>
                          <a:pt x="724" y="541"/>
                        </a:lnTo>
                        <a:lnTo>
                          <a:pt x="728" y="553"/>
                        </a:lnTo>
                        <a:lnTo>
                          <a:pt x="726" y="566"/>
                        </a:lnTo>
                        <a:lnTo>
                          <a:pt x="711" y="566"/>
                        </a:lnTo>
                        <a:lnTo>
                          <a:pt x="696" y="566"/>
                        </a:lnTo>
                        <a:lnTo>
                          <a:pt x="683" y="564"/>
                        </a:lnTo>
                        <a:lnTo>
                          <a:pt x="671" y="562"/>
                        </a:lnTo>
                        <a:lnTo>
                          <a:pt x="658" y="560"/>
                        </a:lnTo>
                        <a:lnTo>
                          <a:pt x="645" y="558"/>
                        </a:lnTo>
                        <a:lnTo>
                          <a:pt x="634" y="555"/>
                        </a:lnTo>
                        <a:lnTo>
                          <a:pt x="624" y="555"/>
                        </a:lnTo>
                        <a:lnTo>
                          <a:pt x="622" y="560"/>
                        </a:lnTo>
                        <a:lnTo>
                          <a:pt x="620" y="564"/>
                        </a:lnTo>
                        <a:lnTo>
                          <a:pt x="620" y="568"/>
                        </a:lnTo>
                        <a:lnTo>
                          <a:pt x="617" y="570"/>
                        </a:lnTo>
                        <a:lnTo>
                          <a:pt x="617" y="574"/>
                        </a:lnTo>
                        <a:lnTo>
                          <a:pt x="617" y="579"/>
                        </a:lnTo>
                        <a:lnTo>
                          <a:pt x="620" y="585"/>
                        </a:lnTo>
                        <a:lnTo>
                          <a:pt x="622" y="593"/>
                        </a:lnTo>
                        <a:lnTo>
                          <a:pt x="630" y="596"/>
                        </a:lnTo>
                        <a:lnTo>
                          <a:pt x="639" y="600"/>
                        </a:lnTo>
                        <a:lnTo>
                          <a:pt x="647" y="604"/>
                        </a:lnTo>
                        <a:lnTo>
                          <a:pt x="656" y="611"/>
                        </a:lnTo>
                        <a:lnTo>
                          <a:pt x="673" y="625"/>
                        </a:lnTo>
                        <a:lnTo>
                          <a:pt x="688" y="644"/>
                        </a:lnTo>
                        <a:lnTo>
                          <a:pt x="702" y="666"/>
                        </a:lnTo>
                        <a:lnTo>
                          <a:pt x="713" y="689"/>
                        </a:lnTo>
                        <a:lnTo>
                          <a:pt x="717" y="699"/>
                        </a:lnTo>
                        <a:lnTo>
                          <a:pt x="719" y="712"/>
                        </a:lnTo>
                        <a:lnTo>
                          <a:pt x="722" y="723"/>
                        </a:lnTo>
                        <a:lnTo>
                          <a:pt x="722" y="734"/>
                        </a:lnTo>
                        <a:lnTo>
                          <a:pt x="715" y="736"/>
                        </a:lnTo>
                        <a:lnTo>
                          <a:pt x="709" y="736"/>
                        </a:lnTo>
                        <a:lnTo>
                          <a:pt x="702" y="734"/>
                        </a:lnTo>
                        <a:lnTo>
                          <a:pt x="696" y="731"/>
                        </a:lnTo>
                        <a:lnTo>
                          <a:pt x="683" y="725"/>
                        </a:lnTo>
                        <a:lnTo>
                          <a:pt x="673" y="717"/>
                        </a:lnTo>
                        <a:lnTo>
                          <a:pt x="666" y="715"/>
                        </a:lnTo>
                        <a:lnTo>
                          <a:pt x="662" y="715"/>
                        </a:lnTo>
                        <a:lnTo>
                          <a:pt x="656" y="715"/>
                        </a:lnTo>
                        <a:lnTo>
                          <a:pt x="652" y="717"/>
                        </a:lnTo>
                        <a:lnTo>
                          <a:pt x="649" y="721"/>
                        </a:lnTo>
                        <a:lnTo>
                          <a:pt x="645" y="727"/>
                        </a:lnTo>
                        <a:lnTo>
                          <a:pt x="643" y="738"/>
                        </a:lnTo>
                        <a:lnTo>
                          <a:pt x="641" y="750"/>
                        </a:lnTo>
                        <a:lnTo>
                          <a:pt x="645" y="761"/>
                        </a:lnTo>
                        <a:lnTo>
                          <a:pt x="652" y="778"/>
                        </a:lnTo>
                        <a:lnTo>
                          <a:pt x="660" y="799"/>
                        </a:lnTo>
                        <a:lnTo>
                          <a:pt x="671" y="823"/>
                        </a:lnTo>
                        <a:lnTo>
                          <a:pt x="679" y="848"/>
                        </a:lnTo>
                        <a:lnTo>
                          <a:pt x="683" y="871"/>
                        </a:lnTo>
                        <a:lnTo>
                          <a:pt x="685" y="880"/>
                        </a:lnTo>
                        <a:lnTo>
                          <a:pt x="685" y="888"/>
                        </a:lnTo>
                        <a:lnTo>
                          <a:pt x="685" y="895"/>
                        </a:lnTo>
                        <a:lnTo>
                          <a:pt x="683" y="899"/>
                        </a:lnTo>
                        <a:lnTo>
                          <a:pt x="673" y="888"/>
                        </a:lnTo>
                        <a:lnTo>
                          <a:pt x="664" y="878"/>
                        </a:lnTo>
                        <a:lnTo>
                          <a:pt x="656" y="869"/>
                        </a:lnTo>
                        <a:lnTo>
                          <a:pt x="647" y="863"/>
                        </a:lnTo>
                        <a:lnTo>
                          <a:pt x="641" y="859"/>
                        </a:lnTo>
                        <a:lnTo>
                          <a:pt x="632" y="854"/>
                        </a:lnTo>
                        <a:lnTo>
                          <a:pt x="622" y="852"/>
                        </a:lnTo>
                        <a:lnTo>
                          <a:pt x="611" y="852"/>
                        </a:lnTo>
                        <a:lnTo>
                          <a:pt x="607" y="861"/>
                        </a:lnTo>
                        <a:lnTo>
                          <a:pt x="605" y="871"/>
                        </a:lnTo>
                        <a:lnTo>
                          <a:pt x="603" y="884"/>
                        </a:lnTo>
                        <a:lnTo>
                          <a:pt x="603" y="897"/>
                        </a:lnTo>
                        <a:lnTo>
                          <a:pt x="603" y="910"/>
                        </a:lnTo>
                        <a:lnTo>
                          <a:pt x="603" y="922"/>
                        </a:lnTo>
                        <a:lnTo>
                          <a:pt x="605" y="935"/>
                        </a:lnTo>
                        <a:lnTo>
                          <a:pt x="605" y="950"/>
                        </a:lnTo>
                        <a:lnTo>
                          <a:pt x="603" y="950"/>
                        </a:lnTo>
                        <a:lnTo>
                          <a:pt x="601" y="950"/>
                        </a:lnTo>
                        <a:lnTo>
                          <a:pt x="598" y="950"/>
                        </a:lnTo>
                        <a:lnTo>
                          <a:pt x="596" y="950"/>
                        </a:lnTo>
                        <a:lnTo>
                          <a:pt x="594" y="950"/>
                        </a:lnTo>
                        <a:lnTo>
                          <a:pt x="592" y="946"/>
                        </a:lnTo>
                        <a:lnTo>
                          <a:pt x="590" y="943"/>
                        </a:lnTo>
                        <a:lnTo>
                          <a:pt x="588" y="941"/>
                        </a:lnTo>
                        <a:lnTo>
                          <a:pt x="588" y="939"/>
                        </a:lnTo>
                        <a:lnTo>
                          <a:pt x="584" y="937"/>
                        </a:lnTo>
                        <a:lnTo>
                          <a:pt x="582" y="933"/>
                        </a:lnTo>
                        <a:lnTo>
                          <a:pt x="577" y="931"/>
                        </a:lnTo>
                        <a:lnTo>
                          <a:pt x="571" y="927"/>
                        </a:lnTo>
                        <a:lnTo>
                          <a:pt x="554" y="931"/>
                        </a:lnTo>
                        <a:lnTo>
                          <a:pt x="543" y="937"/>
                        </a:lnTo>
                        <a:lnTo>
                          <a:pt x="535" y="943"/>
                        </a:lnTo>
                        <a:lnTo>
                          <a:pt x="531" y="954"/>
                        </a:lnTo>
                        <a:lnTo>
                          <a:pt x="526" y="965"/>
                        </a:lnTo>
                        <a:lnTo>
                          <a:pt x="522" y="975"/>
                        </a:lnTo>
                        <a:lnTo>
                          <a:pt x="516" y="988"/>
                        </a:lnTo>
                        <a:lnTo>
                          <a:pt x="507" y="1003"/>
                        </a:lnTo>
                        <a:lnTo>
                          <a:pt x="494" y="988"/>
                        </a:lnTo>
                        <a:lnTo>
                          <a:pt x="477" y="973"/>
                        </a:lnTo>
                        <a:lnTo>
                          <a:pt x="460" y="958"/>
                        </a:lnTo>
                        <a:lnTo>
                          <a:pt x="444" y="946"/>
                        </a:lnTo>
                        <a:lnTo>
                          <a:pt x="427" y="933"/>
                        </a:lnTo>
                        <a:lnTo>
                          <a:pt x="412" y="922"/>
                        </a:lnTo>
                        <a:lnTo>
                          <a:pt x="401" y="914"/>
                        </a:lnTo>
                        <a:lnTo>
                          <a:pt x="395" y="907"/>
                        </a:lnTo>
                        <a:lnTo>
                          <a:pt x="348" y="907"/>
                        </a:lnTo>
                        <a:lnTo>
                          <a:pt x="312" y="912"/>
                        </a:lnTo>
                        <a:lnTo>
                          <a:pt x="278" y="916"/>
                        </a:lnTo>
                        <a:lnTo>
                          <a:pt x="250" y="924"/>
                        </a:lnTo>
                        <a:lnTo>
                          <a:pt x="223" y="937"/>
                        </a:lnTo>
                        <a:lnTo>
                          <a:pt x="197" y="952"/>
                        </a:lnTo>
                        <a:lnTo>
                          <a:pt x="168" y="971"/>
                        </a:lnTo>
                        <a:lnTo>
                          <a:pt x="132" y="996"/>
                        </a:lnTo>
                        <a:lnTo>
                          <a:pt x="132" y="992"/>
                        </a:lnTo>
                        <a:lnTo>
                          <a:pt x="129" y="988"/>
                        </a:lnTo>
                        <a:lnTo>
                          <a:pt x="129" y="984"/>
                        </a:lnTo>
                        <a:lnTo>
                          <a:pt x="127" y="979"/>
                        </a:lnTo>
                        <a:lnTo>
                          <a:pt x="127" y="975"/>
                        </a:lnTo>
                        <a:lnTo>
                          <a:pt x="127" y="971"/>
                        </a:lnTo>
                        <a:lnTo>
                          <a:pt x="125" y="967"/>
                        </a:lnTo>
                        <a:lnTo>
                          <a:pt x="125" y="965"/>
                        </a:lnTo>
                        <a:lnTo>
                          <a:pt x="112" y="960"/>
                        </a:lnTo>
                        <a:lnTo>
                          <a:pt x="102" y="962"/>
                        </a:lnTo>
                        <a:lnTo>
                          <a:pt x="93" y="965"/>
                        </a:lnTo>
                        <a:lnTo>
                          <a:pt x="85" y="971"/>
                        </a:lnTo>
                        <a:lnTo>
                          <a:pt x="78" y="977"/>
                        </a:lnTo>
                        <a:lnTo>
                          <a:pt x="72" y="986"/>
                        </a:lnTo>
                        <a:lnTo>
                          <a:pt x="64" y="994"/>
                        </a:lnTo>
                        <a:lnTo>
                          <a:pt x="55" y="1003"/>
                        </a:lnTo>
                        <a:close/>
                      </a:path>
                    </a:pathLst>
                  </a:custGeom>
                  <a:solidFill>
                    <a:srgbClr val="9966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2" name="Freeform 95"/>
                  <p:cNvSpPr>
                    <a:spLocks/>
                  </p:cNvSpPr>
                  <p:nvPr/>
                </p:nvSpPr>
                <p:spPr bwMode="auto">
                  <a:xfrm>
                    <a:off x="12252" y="6299"/>
                    <a:ext cx="160" cy="218"/>
                  </a:xfrm>
                  <a:custGeom>
                    <a:avLst/>
                    <a:gdLst>
                      <a:gd name="T0" fmla="*/ 41 w 160"/>
                      <a:gd name="T1" fmla="*/ 218 h 218"/>
                      <a:gd name="T2" fmla="*/ 30 w 160"/>
                      <a:gd name="T3" fmla="*/ 201 h 218"/>
                      <a:gd name="T4" fmla="*/ 22 w 160"/>
                      <a:gd name="T5" fmla="*/ 186 h 218"/>
                      <a:gd name="T6" fmla="*/ 13 w 160"/>
                      <a:gd name="T7" fmla="*/ 170 h 218"/>
                      <a:gd name="T8" fmla="*/ 9 w 160"/>
                      <a:gd name="T9" fmla="*/ 153 h 218"/>
                      <a:gd name="T10" fmla="*/ 5 w 160"/>
                      <a:gd name="T11" fmla="*/ 136 h 218"/>
                      <a:gd name="T12" fmla="*/ 0 w 160"/>
                      <a:gd name="T13" fmla="*/ 121 h 218"/>
                      <a:gd name="T14" fmla="*/ 0 w 160"/>
                      <a:gd name="T15" fmla="*/ 104 h 218"/>
                      <a:gd name="T16" fmla="*/ 2 w 160"/>
                      <a:gd name="T17" fmla="*/ 89 h 218"/>
                      <a:gd name="T18" fmla="*/ 5 w 160"/>
                      <a:gd name="T19" fmla="*/ 74 h 218"/>
                      <a:gd name="T20" fmla="*/ 11 w 160"/>
                      <a:gd name="T21" fmla="*/ 59 h 218"/>
                      <a:gd name="T22" fmla="*/ 19 w 160"/>
                      <a:gd name="T23" fmla="*/ 47 h 218"/>
                      <a:gd name="T24" fmla="*/ 30 w 160"/>
                      <a:gd name="T25" fmla="*/ 34 h 218"/>
                      <a:gd name="T26" fmla="*/ 43 w 160"/>
                      <a:gd name="T27" fmla="*/ 23 h 218"/>
                      <a:gd name="T28" fmla="*/ 57 w 160"/>
                      <a:gd name="T29" fmla="*/ 15 h 218"/>
                      <a:gd name="T30" fmla="*/ 75 w 160"/>
                      <a:gd name="T31" fmla="*/ 6 h 218"/>
                      <a:gd name="T32" fmla="*/ 96 w 160"/>
                      <a:gd name="T33" fmla="*/ 0 h 218"/>
                      <a:gd name="T34" fmla="*/ 104 w 160"/>
                      <a:gd name="T35" fmla="*/ 13 h 218"/>
                      <a:gd name="T36" fmla="*/ 113 w 160"/>
                      <a:gd name="T37" fmla="*/ 19 h 218"/>
                      <a:gd name="T38" fmla="*/ 119 w 160"/>
                      <a:gd name="T39" fmla="*/ 23 h 218"/>
                      <a:gd name="T40" fmla="*/ 123 w 160"/>
                      <a:gd name="T41" fmla="*/ 21 h 218"/>
                      <a:gd name="T42" fmla="*/ 130 w 160"/>
                      <a:gd name="T43" fmla="*/ 19 h 218"/>
                      <a:gd name="T44" fmla="*/ 138 w 160"/>
                      <a:gd name="T45" fmla="*/ 15 h 218"/>
                      <a:gd name="T46" fmla="*/ 147 w 160"/>
                      <a:gd name="T47" fmla="*/ 10 h 218"/>
                      <a:gd name="T48" fmla="*/ 160 w 160"/>
                      <a:gd name="T49" fmla="*/ 6 h 218"/>
                      <a:gd name="T50" fmla="*/ 153 w 160"/>
                      <a:gd name="T51" fmla="*/ 32 h 218"/>
                      <a:gd name="T52" fmla="*/ 147 w 160"/>
                      <a:gd name="T53" fmla="*/ 53 h 218"/>
                      <a:gd name="T54" fmla="*/ 140 w 160"/>
                      <a:gd name="T55" fmla="*/ 72 h 218"/>
                      <a:gd name="T56" fmla="*/ 132 w 160"/>
                      <a:gd name="T57" fmla="*/ 89 h 218"/>
                      <a:gd name="T58" fmla="*/ 123 w 160"/>
                      <a:gd name="T59" fmla="*/ 106 h 218"/>
                      <a:gd name="T60" fmla="*/ 115 w 160"/>
                      <a:gd name="T61" fmla="*/ 123 h 218"/>
                      <a:gd name="T62" fmla="*/ 106 w 160"/>
                      <a:gd name="T63" fmla="*/ 140 h 218"/>
                      <a:gd name="T64" fmla="*/ 96 w 160"/>
                      <a:gd name="T65" fmla="*/ 161 h 218"/>
                      <a:gd name="T66" fmla="*/ 87 w 160"/>
                      <a:gd name="T67" fmla="*/ 165 h 218"/>
                      <a:gd name="T68" fmla="*/ 79 w 160"/>
                      <a:gd name="T69" fmla="*/ 170 h 218"/>
                      <a:gd name="T70" fmla="*/ 75 w 160"/>
                      <a:gd name="T71" fmla="*/ 176 h 218"/>
                      <a:gd name="T72" fmla="*/ 68 w 160"/>
                      <a:gd name="T73" fmla="*/ 182 h 218"/>
                      <a:gd name="T74" fmla="*/ 64 w 160"/>
                      <a:gd name="T75" fmla="*/ 191 h 218"/>
                      <a:gd name="T76" fmla="*/ 62 w 160"/>
                      <a:gd name="T77" fmla="*/ 199 h 218"/>
                      <a:gd name="T78" fmla="*/ 55 w 160"/>
                      <a:gd name="T79" fmla="*/ 208 h 218"/>
                      <a:gd name="T80" fmla="*/ 49 w 160"/>
                      <a:gd name="T81" fmla="*/ 218 h 218"/>
                      <a:gd name="T82" fmla="*/ 47 w 160"/>
                      <a:gd name="T83" fmla="*/ 218 h 218"/>
                      <a:gd name="T84" fmla="*/ 45 w 160"/>
                      <a:gd name="T85" fmla="*/ 218 h 218"/>
                      <a:gd name="T86" fmla="*/ 43 w 160"/>
                      <a:gd name="T87" fmla="*/ 218 h 218"/>
                      <a:gd name="T88" fmla="*/ 41 w 160"/>
                      <a:gd name="T89" fmla="*/ 218 h 21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60"/>
                      <a:gd name="T136" fmla="*/ 0 h 218"/>
                      <a:gd name="T137" fmla="*/ 160 w 160"/>
                      <a:gd name="T138" fmla="*/ 218 h 218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60" h="218">
                        <a:moveTo>
                          <a:pt x="41" y="218"/>
                        </a:moveTo>
                        <a:lnTo>
                          <a:pt x="30" y="201"/>
                        </a:lnTo>
                        <a:lnTo>
                          <a:pt x="22" y="186"/>
                        </a:lnTo>
                        <a:lnTo>
                          <a:pt x="13" y="170"/>
                        </a:lnTo>
                        <a:lnTo>
                          <a:pt x="9" y="153"/>
                        </a:lnTo>
                        <a:lnTo>
                          <a:pt x="5" y="136"/>
                        </a:lnTo>
                        <a:lnTo>
                          <a:pt x="0" y="121"/>
                        </a:lnTo>
                        <a:lnTo>
                          <a:pt x="0" y="104"/>
                        </a:lnTo>
                        <a:lnTo>
                          <a:pt x="2" y="89"/>
                        </a:lnTo>
                        <a:lnTo>
                          <a:pt x="5" y="74"/>
                        </a:lnTo>
                        <a:lnTo>
                          <a:pt x="11" y="59"/>
                        </a:lnTo>
                        <a:lnTo>
                          <a:pt x="19" y="47"/>
                        </a:lnTo>
                        <a:lnTo>
                          <a:pt x="30" y="34"/>
                        </a:lnTo>
                        <a:lnTo>
                          <a:pt x="43" y="23"/>
                        </a:lnTo>
                        <a:lnTo>
                          <a:pt x="57" y="15"/>
                        </a:lnTo>
                        <a:lnTo>
                          <a:pt x="75" y="6"/>
                        </a:lnTo>
                        <a:lnTo>
                          <a:pt x="96" y="0"/>
                        </a:lnTo>
                        <a:lnTo>
                          <a:pt x="104" y="13"/>
                        </a:lnTo>
                        <a:lnTo>
                          <a:pt x="113" y="19"/>
                        </a:lnTo>
                        <a:lnTo>
                          <a:pt x="119" y="23"/>
                        </a:lnTo>
                        <a:lnTo>
                          <a:pt x="123" y="21"/>
                        </a:lnTo>
                        <a:lnTo>
                          <a:pt x="130" y="19"/>
                        </a:lnTo>
                        <a:lnTo>
                          <a:pt x="138" y="15"/>
                        </a:lnTo>
                        <a:lnTo>
                          <a:pt x="147" y="10"/>
                        </a:lnTo>
                        <a:lnTo>
                          <a:pt x="160" y="6"/>
                        </a:lnTo>
                        <a:lnTo>
                          <a:pt x="153" y="32"/>
                        </a:lnTo>
                        <a:lnTo>
                          <a:pt x="147" y="53"/>
                        </a:lnTo>
                        <a:lnTo>
                          <a:pt x="140" y="72"/>
                        </a:lnTo>
                        <a:lnTo>
                          <a:pt x="132" y="89"/>
                        </a:lnTo>
                        <a:lnTo>
                          <a:pt x="123" y="106"/>
                        </a:lnTo>
                        <a:lnTo>
                          <a:pt x="115" y="123"/>
                        </a:lnTo>
                        <a:lnTo>
                          <a:pt x="106" y="140"/>
                        </a:lnTo>
                        <a:lnTo>
                          <a:pt x="96" y="161"/>
                        </a:lnTo>
                        <a:lnTo>
                          <a:pt x="87" y="165"/>
                        </a:lnTo>
                        <a:lnTo>
                          <a:pt x="79" y="170"/>
                        </a:lnTo>
                        <a:lnTo>
                          <a:pt x="75" y="176"/>
                        </a:lnTo>
                        <a:lnTo>
                          <a:pt x="68" y="182"/>
                        </a:lnTo>
                        <a:lnTo>
                          <a:pt x="64" y="191"/>
                        </a:lnTo>
                        <a:lnTo>
                          <a:pt x="62" y="199"/>
                        </a:lnTo>
                        <a:lnTo>
                          <a:pt x="55" y="208"/>
                        </a:lnTo>
                        <a:lnTo>
                          <a:pt x="49" y="218"/>
                        </a:lnTo>
                        <a:lnTo>
                          <a:pt x="47" y="218"/>
                        </a:lnTo>
                        <a:lnTo>
                          <a:pt x="45" y="218"/>
                        </a:lnTo>
                        <a:lnTo>
                          <a:pt x="43" y="218"/>
                        </a:lnTo>
                        <a:lnTo>
                          <a:pt x="41" y="2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3" name="Freeform 96"/>
                  <p:cNvSpPr>
                    <a:spLocks/>
                  </p:cNvSpPr>
                  <p:nvPr/>
                </p:nvSpPr>
                <p:spPr bwMode="auto">
                  <a:xfrm>
                    <a:off x="12388" y="6203"/>
                    <a:ext cx="45" cy="62"/>
                  </a:xfrm>
                  <a:custGeom>
                    <a:avLst/>
                    <a:gdLst>
                      <a:gd name="T0" fmla="*/ 28 w 45"/>
                      <a:gd name="T1" fmla="*/ 58 h 62"/>
                      <a:gd name="T2" fmla="*/ 24 w 45"/>
                      <a:gd name="T3" fmla="*/ 51 h 62"/>
                      <a:gd name="T4" fmla="*/ 19 w 45"/>
                      <a:gd name="T5" fmla="*/ 47 h 62"/>
                      <a:gd name="T6" fmla="*/ 17 w 45"/>
                      <a:gd name="T7" fmla="*/ 45 h 62"/>
                      <a:gd name="T8" fmla="*/ 13 w 45"/>
                      <a:gd name="T9" fmla="*/ 41 h 62"/>
                      <a:gd name="T10" fmla="*/ 11 w 45"/>
                      <a:gd name="T11" fmla="*/ 39 h 62"/>
                      <a:gd name="T12" fmla="*/ 7 w 45"/>
                      <a:gd name="T13" fmla="*/ 37 h 62"/>
                      <a:gd name="T14" fmla="*/ 4 w 45"/>
                      <a:gd name="T15" fmla="*/ 37 h 62"/>
                      <a:gd name="T16" fmla="*/ 0 w 45"/>
                      <a:gd name="T17" fmla="*/ 35 h 62"/>
                      <a:gd name="T18" fmla="*/ 2 w 45"/>
                      <a:gd name="T19" fmla="*/ 28 h 62"/>
                      <a:gd name="T20" fmla="*/ 2 w 45"/>
                      <a:gd name="T21" fmla="*/ 22 h 62"/>
                      <a:gd name="T22" fmla="*/ 4 w 45"/>
                      <a:gd name="T23" fmla="*/ 17 h 62"/>
                      <a:gd name="T24" fmla="*/ 7 w 45"/>
                      <a:gd name="T25" fmla="*/ 13 h 62"/>
                      <a:gd name="T26" fmla="*/ 11 w 45"/>
                      <a:gd name="T27" fmla="*/ 9 h 62"/>
                      <a:gd name="T28" fmla="*/ 15 w 45"/>
                      <a:gd name="T29" fmla="*/ 7 h 62"/>
                      <a:gd name="T30" fmla="*/ 21 w 45"/>
                      <a:gd name="T31" fmla="*/ 5 h 62"/>
                      <a:gd name="T32" fmla="*/ 28 w 45"/>
                      <a:gd name="T33" fmla="*/ 0 h 62"/>
                      <a:gd name="T34" fmla="*/ 32 w 45"/>
                      <a:gd name="T35" fmla="*/ 7 h 62"/>
                      <a:gd name="T36" fmla="*/ 36 w 45"/>
                      <a:gd name="T37" fmla="*/ 11 h 62"/>
                      <a:gd name="T38" fmla="*/ 40 w 45"/>
                      <a:gd name="T39" fmla="*/ 19 h 62"/>
                      <a:gd name="T40" fmla="*/ 43 w 45"/>
                      <a:gd name="T41" fmla="*/ 26 h 62"/>
                      <a:gd name="T42" fmla="*/ 45 w 45"/>
                      <a:gd name="T43" fmla="*/ 35 h 62"/>
                      <a:gd name="T44" fmla="*/ 43 w 45"/>
                      <a:gd name="T45" fmla="*/ 43 h 62"/>
                      <a:gd name="T46" fmla="*/ 38 w 45"/>
                      <a:gd name="T47" fmla="*/ 51 h 62"/>
                      <a:gd name="T48" fmla="*/ 30 w 45"/>
                      <a:gd name="T49" fmla="*/ 62 h 62"/>
                      <a:gd name="T50" fmla="*/ 30 w 45"/>
                      <a:gd name="T51" fmla="*/ 60 h 62"/>
                      <a:gd name="T52" fmla="*/ 28 w 45"/>
                      <a:gd name="T53" fmla="*/ 60 h 62"/>
                      <a:gd name="T54" fmla="*/ 28 w 45"/>
                      <a:gd name="T55" fmla="*/ 58 h 6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5"/>
                      <a:gd name="T85" fmla="*/ 0 h 62"/>
                      <a:gd name="T86" fmla="*/ 45 w 45"/>
                      <a:gd name="T87" fmla="*/ 62 h 6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5" h="62">
                        <a:moveTo>
                          <a:pt x="28" y="58"/>
                        </a:moveTo>
                        <a:lnTo>
                          <a:pt x="24" y="51"/>
                        </a:lnTo>
                        <a:lnTo>
                          <a:pt x="19" y="47"/>
                        </a:lnTo>
                        <a:lnTo>
                          <a:pt x="17" y="45"/>
                        </a:lnTo>
                        <a:lnTo>
                          <a:pt x="13" y="41"/>
                        </a:lnTo>
                        <a:lnTo>
                          <a:pt x="11" y="39"/>
                        </a:lnTo>
                        <a:lnTo>
                          <a:pt x="7" y="37"/>
                        </a:lnTo>
                        <a:lnTo>
                          <a:pt x="4" y="37"/>
                        </a:lnTo>
                        <a:lnTo>
                          <a:pt x="0" y="35"/>
                        </a:lnTo>
                        <a:lnTo>
                          <a:pt x="2" y="28"/>
                        </a:lnTo>
                        <a:lnTo>
                          <a:pt x="2" y="22"/>
                        </a:lnTo>
                        <a:lnTo>
                          <a:pt x="4" y="17"/>
                        </a:lnTo>
                        <a:lnTo>
                          <a:pt x="7" y="13"/>
                        </a:lnTo>
                        <a:lnTo>
                          <a:pt x="11" y="9"/>
                        </a:lnTo>
                        <a:lnTo>
                          <a:pt x="15" y="7"/>
                        </a:lnTo>
                        <a:lnTo>
                          <a:pt x="21" y="5"/>
                        </a:lnTo>
                        <a:lnTo>
                          <a:pt x="28" y="0"/>
                        </a:lnTo>
                        <a:lnTo>
                          <a:pt x="32" y="7"/>
                        </a:lnTo>
                        <a:lnTo>
                          <a:pt x="36" y="11"/>
                        </a:lnTo>
                        <a:lnTo>
                          <a:pt x="40" y="19"/>
                        </a:lnTo>
                        <a:lnTo>
                          <a:pt x="43" y="26"/>
                        </a:lnTo>
                        <a:lnTo>
                          <a:pt x="45" y="35"/>
                        </a:lnTo>
                        <a:lnTo>
                          <a:pt x="43" y="43"/>
                        </a:lnTo>
                        <a:lnTo>
                          <a:pt x="38" y="51"/>
                        </a:lnTo>
                        <a:lnTo>
                          <a:pt x="30" y="62"/>
                        </a:lnTo>
                        <a:lnTo>
                          <a:pt x="30" y="60"/>
                        </a:lnTo>
                        <a:lnTo>
                          <a:pt x="28" y="60"/>
                        </a:lnTo>
                        <a:lnTo>
                          <a:pt x="28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4" name="Freeform 97"/>
                  <p:cNvSpPr>
                    <a:spLocks/>
                  </p:cNvSpPr>
                  <p:nvPr/>
                </p:nvSpPr>
                <p:spPr bwMode="auto">
                  <a:xfrm>
                    <a:off x="12785" y="5801"/>
                    <a:ext cx="344" cy="347"/>
                  </a:xfrm>
                  <a:custGeom>
                    <a:avLst/>
                    <a:gdLst>
                      <a:gd name="T0" fmla="*/ 227 w 344"/>
                      <a:gd name="T1" fmla="*/ 347 h 347"/>
                      <a:gd name="T2" fmla="*/ 210 w 344"/>
                      <a:gd name="T3" fmla="*/ 341 h 347"/>
                      <a:gd name="T4" fmla="*/ 193 w 344"/>
                      <a:gd name="T5" fmla="*/ 333 h 347"/>
                      <a:gd name="T6" fmla="*/ 178 w 344"/>
                      <a:gd name="T7" fmla="*/ 322 h 347"/>
                      <a:gd name="T8" fmla="*/ 166 w 344"/>
                      <a:gd name="T9" fmla="*/ 311 h 347"/>
                      <a:gd name="T10" fmla="*/ 138 w 344"/>
                      <a:gd name="T11" fmla="*/ 288 h 347"/>
                      <a:gd name="T12" fmla="*/ 112 w 344"/>
                      <a:gd name="T13" fmla="*/ 263 h 347"/>
                      <a:gd name="T14" fmla="*/ 87 w 344"/>
                      <a:gd name="T15" fmla="*/ 237 h 347"/>
                      <a:gd name="T16" fmla="*/ 62 w 344"/>
                      <a:gd name="T17" fmla="*/ 212 h 347"/>
                      <a:gd name="T18" fmla="*/ 47 w 344"/>
                      <a:gd name="T19" fmla="*/ 201 h 347"/>
                      <a:gd name="T20" fmla="*/ 32 w 344"/>
                      <a:gd name="T21" fmla="*/ 188 h 347"/>
                      <a:gd name="T22" fmla="*/ 17 w 344"/>
                      <a:gd name="T23" fmla="*/ 180 h 347"/>
                      <a:gd name="T24" fmla="*/ 0 w 344"/>
                      <a:gd name="T25" fmla="*/ 169 h 347"/>
                      <a:gd name="T26" fmla="*/ 2 w 344"/>
                      <a:gd name="T27" fmla="*/ 150 h 347"/>
                      <a:gd name="T28" fmla="*/ 6 w 344"/>
                      <a:gd name="T29" fmla="*/ 129 h 347"/>
                      <a:gd name="T30" fmla="*/ 11 w 344"/>
                      <a:gd name="T31" fmla="*/ 108 h 347"/>
                      <a:gd name="T32" fmla="*/ 17 w 344"/>
                      <a:gd name="T33" fmla="*/ 84 h 347"/>
                      <a:gd name="T34" fmla="*/ 23 w 344"/>
                      <a:gd name="T35" fmla="*/ 61 h 347"/>
                      <a:gd name="T36" fmla="*/ 30 w 344"/>
                      <a:gd name="T37" fmla="*/ 40 h 347"/>
                      <a:gd name="T38" fmla="*/ 36 w 344"/>
                      <a:gd name="T39" fmla="*/ 19 h 347"/>
                      <a:gd name="T40" fmla="*/ 40 w 344"/>
                      <a:gd name="T41" fmla="*/ 0 h 347"/>
                      <a:gd name="T42" fmla="*/ 53 w 344"/>
                      <a:gd name="T43" fmla="*/ 0 h 347"/>
                      <a:gd name="T44" fmla="*/ 70 w 344"/>
                      <a:gd name="T45" fmla="*/ 4 h 347"/>
                      <a:gd name="T46" fmla="*/ 89 w 344"/>
                      <a:gd name="T47" fmla="*/ 10 h 347"/>
                      <a:gd name="T48" fmla="*/ 108 w 344"/>
                      <a:gd name="T49" fmla="*/ 19 h 347"/>
                      <a:gd name="T50" fmla="*/ 153 w 344"/>
                      <a:gd name="T51" fmla="*/ 40 h 347"/>
                      <a:gd name="T52" fmla="*/ 195 w 344"/>
                      <a:gd name="T53" fmla="*/ 68 h 347"/>
                      <a:gd name="T54" fmla="*/ 240 w 344"/>
                      <a:gd name="T55" fmla="*/ 97 h 347"/>
                      <a:gd name="T56" fmla="*/ 278 w 344"/>
                      <a:gd name="T57" fmla="*/ 131 h 347"/>
                      <a:gd name="T58" fmla="*/ 295 w 344"/>
                      <a:gd name="T59" fmla="*/ 146 h 347"/>
                      <a:gd name="T60" fmla="*/ 308 w 344"/>
                      <a:gd name="T61" fmla="*/ 163 h 347"/>
                      <a:gd name="T62" fmla="*/ 320 w 344"/>
                      <a:gd name="T63" fmla="*/ 178 h 347"/>
                      <a:gd name="T64" fmla="*/ 329 w 344"/>
                      <a:gd name="T65" fmla="*/ 193 h 347"/>
                      <a:gd name="T66" fmla="*/ 339 w 344"/>
                      <a:gd name="T67" fmla="*/ 231 h 347"/>
                      <a:gd name="T68" fmla="*/ 344 w 344"/>
                      <a:gd name="T69" fmla="*/ 263 h 347"/>
                      <a:gd name="T70" fmla="*/ 344 w 344"/>
                      <a:gd name="T71" fmla="*/ 277 h 347"/>
                      <a:gd name="T72" fmla="*/ 344 w 344"/>
                      <a:gd name="T73" fmla="*/ 290 h 347"/>
                      <a:gd name="T74" fmla="*/ 339 w 344"/>
                      <a:gd name="T75" fmla="*/ 301 h 347"/>
                      <a:gd name="T76" fmla="*/ 337 w 344"/>
                      <a:gd name="T77" fmla="*/ 311 h 347"/>
                      <a:gd name="T78" fmla="*/ 331 w 344"/>
                      <a:gd name="T79" fmla="*/ 320 h 347"/>
                      <a:gd name="T80" fmla="*/ 323 w 344"/>
                      <a:gd name="T81" fmla="*/ 328 h 347"/>
                      <a:gd name="T82" fmla="*/ 312 w 344"/>
                      <a:gd name="T83" fmla="*/ 335 h 347"/>
                      <a:gd name="T84" fmla="*/ 301 w 344"/>
                      <a:gd name="T85" fmla="*/ 339 h 347"/>
                      <a:gd name="T86" fmla="*/ 287 w 344"/>
                      <a:gd name="T87" fmla="*/ 343 h 347"/>
                      <a:gd name="T88" fmla="*/ 269 w 344"/>
                      <a:gd name="T89" fmla="*/ 345 h 347"/>
                      <a:gd name="T90" fmla="*/ 248 w 344"/>
                      <a:gd name="T91" fmla="*/ 347 h 347"/>
                      <a:gd name="T92" fmla="*/ 227 w 344"/>
                      <a:gd name="T93" fmla="*/ 347 h 34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44"/>
                      <a:gd name="T142" fmla="*/ 0 h 347"/>
                      <a:gd name="T143" fmla="*/ 344 w 344"/>
                      <a:gd name="T144" fmla="*/ 347 h 34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44" h="347">
                        <a:moveTo>
                          <a:pt x="227" y="347"/>
                        </a:moveTo>
                        <a:lnTo>
                          <a:pt x="210" y="341"/>
                        </a:lnTo>
                        <a:lnTo>
                          <a:pt x="193" y="333"/>
                        </a:lnTo>
                        <a:lnTo>
                          <a:pt x="178" y="322"/>
                        </a:lnTo>
                        <a:lnTo>
                          <a:pt x="166" y="311"/>
                        </a:lnTo>
                        <a:lnTo>
                          <a:pt x="138" y="288"/>
                        </a:lnTo>
                        <a:lnTo>
                          <a:pt x="112" y="263"/>
                        </a:lnTo>
                        <a:lnTo>
                          <a:pt x="87" y="237"/>
                        </a:lnTo>
                        <a:lnTo>
                          <a:pt x="62" y="212"/>
                        </a:lnTo>
                        <a:lnTo>
                          <a:pt x="47" y="201"/>
                        </a:lnTo>
                        <a:lnTo>
                          <a:pt x="32" y="188"/>
                        </a:lnTo>
                        <a:lnTo>
                          <a:pt x="17" y="180"/>
                        </a:lnTo>
                        <a:lnTo>
                          <a:pt x="0" y="169"/>
                        </a:lnTo>
                        <a:lnTo>
                          <a:pt x="2" y="150"/>
                        </a:lnTo>
                        <a:lnTo>
                          <a:pt x="6" y="129"/>
                        </a:lnTo>
                        <a:lnTo>
                          <a:pt x="11" y="108"/>
                        </a:lnTo>
                        <a:lnTo>
                          <a:pt x="17" y="84"/>
                        </a:lnTo>
                        <a:lnTo>
                          <a:pt x="23" y="61"/>
                        </a:lnTo>
                        <a:lnTo>
                          <a:pt x="30" y="40"/>
                        </a:lnTo>
                        <a:lnTo>
                          <a:pt x="36" y="19"/>
                        </a:lnTo>
                        <a:lnTo>
                          <a:pt x="40" y="0"/>
                        </a:lnTo>
                        <a:lnTo>
                          <a:pt x="53" y="0"/>
                        </a:lnTo>
                        <a:lnTo>
                          <a:pt x="70" y="4"/>
                        </a:lnTo>
                        <a:lnTo>
                          <a:pt x="89" y="10"/>
                        </a:lnTo>
                        <a:lnTo>
                          <a:pt x="108" y="19"/>
                        </a:lnTo>
                        <a:lnTo>
                          <a:pt x="153" y="40"/>
                        </a:lnTo>
                        <a:lnTo>
                          <a:pt x="195" y="68"/>
                        </a:lnTo>
                        <a:lnTo>
                          <a:pt x="240" y="97"/>
                        </a:lnTo>
                        <a:lnTo>
                          <a:pt x="278" y="131"/>
                        </a:lnTo>
                        <a:lnTo>
                          <a:pt x="295" y="146"/>
                        </a:lnTo>
                        <a:lnTo>
                          <a:pt x="308" y="163"/>
                        </a:lnTo>
                        <a:lnTo>
                          <a:pt x="320" y="178"/>
                        </a:lnTo>
                        <a:lnTo>
                          <a:pt x="329" y="193"/>
                        </a:lnTo>
                        <a:lnTo>
                          <a:pt x="339" y="231"/>
                        </a:lnTo>
                        <a:lnTo>
                          <a:pt x="344" y="263"/>
                        </a:lnTo>
                        <a:lnTo>
                          <a:pt x="344" y="277"/>
                        </a:lnTo>
                        <a:lnTo>
                          <a:pt x="344" y="290"/>
                        </a:lnTo>
                        <a:lnTo>
                          <a:pt x="339" y="301"/>
                        </a:lnTo>
                        <a:lnTo>
                          <a:pt x="337" y="311"/>
                        </a:lnTo>
                        <a:lnTo>
                          <a:pt x="331" y="320"/>
                        </a:lnTo>
                        <a:lnTo>
                          <a:pt x="323" y="328"/>
                        </a:lnTo>
                        <a:lnTo>
                          <a:pt x="312" y="335"/>
                        </a:lnTo>
                        <a:lnTo>
                          <a:pt x="301" y="339"/>
                        </a:lnTo>
                        <a:lnTo>
                          <a:pt x="287" y="343"/>
                        </a:lnTo>
                        <a:lnTo>
                          <a:pt x="269" y="345"/>
                        </a:lnTo>
                        <a:lnTo>
                          <a:pt x="248" y="347"/>
                        </a:lnTo>
                        <a:lnTo>
                          <a:pt x="227" y="347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5" name="Freeform 98"/>
                  <p:cNvSpPr>
                    <a:spLocks/>
                  </p:cNvSpPr>
                  <p:nvPr/>
                </p:nvSpPr>
                <p:spPr bwMode="auto">
                  <a:xfrm>
                    <a:off x="12999" y="6083"/>
                    <a:ext cx="22" cy="31"/>
                  </a:xfrm>
                  <a:custGeom>
                    <a:avLst/>
                    <a:gdLst>
                      <a:gd name="T0" fmla="*/ 7 w 22"/>
                      <a:gd name="T1" fmla="*/ 31 h 31"/>
                      <a:gd name="T2" fmla="*/ 3 w 22"/>
                      <a:gd name="T3" fmla="*/ 29 h 31"/>
                      <a:gd name="T4" fmla="*/ 0 w 22"/>
                      <a:gd name="T5" fmla="*/ 27 h 31"/>
                      <a:gd name="T6" fmla="*/ 0 w 22"/>
                      <a:gd name="T7" fmla="*/ 23 h 31"/>
                      <a:gd name="T8" fmla="*/ 0 w 22"/>
                      <a:gd name="T9" fmla="*/ 21 h 31"/>
                      <a:gd name="T10" fmla="*/ 0 w 22"/>
                      <a:gd name="T11" fmla="*/ 17 h 31"/>
                      <a:gd name="T12" fmla="*/ 0 w 22"/>
                      <a:gd name="T13" fmla="*/ 14 h 31"/>
                      <a:gd name="T14" fmla="*/ 0 w 22"/>
                      <a:gd name="T15" fmla="*/ 12 h 31"/>
                      <a:gd name="T16" fmla="*/ 0 w 22"/>
                      <a:gd name="T17" fmla="*/ 10 h 31"/>
                      <a:gd name="T18" fmla="*/ 3 w 22"/>
                      <a:gd name="T19" fmla="*/ 8 h 31"/>
                      <a:gd name="T20" fmla="*/ 5 w 22"/>
                      <a:gd name="T21" fmla="*/ 6 h 31"/>
                      <a:gd name="T22" fmla="*/ 7 w 22"/>
                      <a:gd name="T23" fmla="*/ 6 h 31"/>
                      <a:gd name="T24" fmla="*/ 9 w 22"/>
                      <a:gd name="T25" fmla="*/ 4 h 31"/>
                      <a:gd name="T26" fmla="*/ 11 w 22"/>
                      <a:gd name="T27" fmla="*/ 4 h 31"/>
                      <a:gd name="T28" fmla="*/ 13 w 22"/>
                      <a:gd name="T29" fmla="*/ 2 h 31"/>
                      <a:gd name="T30" fmla="*/ 17 w 22"/>
                      <a:gd name="T31" fmla="*/ 2 h 31"/>
                      <a:gd name="T32" fmla="*/ 22 w 22"/>
                      <a:gd name="T33" fmla="*/ 0 h 31"/>
                      <a:gd name="T34" fmla="*/ 22 w 22"/>
                      <a:gd name="T35" fmla="*/ 2 h 31"/>
                      <a:gd name="T36" fmla="*/ 22 w 22"/>
                      <a:gd name="T37" fmla="*/ 8 h 31"/>
                      <a:gd name="T38" fmla="*/ 19 w 22"/>
                      <a:gd name="T39" fmla="*/ 12 h 31"/>
                      <a:gd name="T40" fmla="*/ 19 w 22"/>
                      <a:gd name="T41" fmla="*/ 19 h 31"/>
                      <a:gd name="T42" fmla="*/ 17 w 22"/>
                      <a:gd name="T43" fmla="*/ 25 h 31"/>
                      <a:gd name="T44" fmla="*/ 13 w 22"/>
                      <a:gd name="T45" fmla="*/ 29 h 31"/>
                      <a:gd name="T46" fmla="*/ 11 w 22"/>
                      <a:gd name="T47" fmla="*/ 31 h 31"/>
                      <a:gd name="T48" fmla="*/ 7 w 22"/>
                      <a:gd name="T49" fmla="*/ 31 h 3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2"/>
                      <a:gd name="T76" fmla="*/ 0 h 31"/>
                      <a:gd name="T77" fmla="*/ 22 w 22"/>
                      <a:gd name="T78" fmla="*/ 31 h 3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2" h="31">
                        <a:moveTo>
                          <a:pt x="7" y="31"/>
                        </a:move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3" y="8"/>
                        </a:lnTo>
                        <a:lnTo>
                          <a:pt x="5" y="6"/>
                        </a:lnTo>
                        <a:lnTo>
                          <a:pt x="7" y="6"/>
                        </a:lnTo>
                        <a:lnTo>
                          <a:pt x="9" y="4"/>
                        </a:lnTo>
                        <a:lnTo>
                          <a:pt x="11" y="4"/>
                        </a:lnTo>
                        <a:lnTo>
                          <a:pt x="13" y="2"/>
                        </a:lnTo>
                        <a:lnTo>
                          <a:pt x="17" y="2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2" y="8"/>
                        </a:lnTo>
                        <a:lnTo>
                          <a:pt x="19" y="12"/>
                        </a:lnTo>
                        <a:lnTo>
                          <a:pt x="19" y="19"/>
                        </a:lnTo>
                        <a:lnTo>
                          <a:pt x="17" y="25"/>
                        </a:lnTo>
                        <a:lnTo>
                          <a:pt x="13" y="29"/>
                        </a:lnTo>
                        <a:lnTo>
                          <a:pt x="11" y="31"/>
                        </a:lnTo>
                        <a:lnTo>
                          <a:pt x="7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6" name="Freeform 99"/>
                  <p:cNvSpPr>
                    <a:spLocks/>
                  </p:cNvSpPr>
                  <p:nvPr/>
                </p:nvSpPr>
                <p:spPr bwMode="auto">
                  <a:xfrm>
                    <a:off x="13027" y="6000"/>
                    <a:ext cx="66" cy="81"/>
                  </a:xfrm>
                  <a:custGeom>
                    <a:avLst/>
                    <a:gdLst>
                      <a:gd name="T0" fmla="*/ 4 w 66"/>
                      <a:gd name="T1" fmla="*/ 81 h 81"/>
                      <a:gd name="T2" fmla="*/ 0 w 66"/>
                      <a:gd name="T3" fmla="*/ 78 h 81"/>
                      <a:gd name="T4" fmla="*/ 0 w 66"/>
                      <a:gd name="T5" fmla="*/ 74 h 81"/>
                      <a:gd name="T6" fmla="*/ 0 w 66"/>
                      <a:gd name="T7" fmla="*/ 70 h 81"/>
                      <a:gd name="T8" fmla="*/ 0 w 66"/>
                      <a:gd name="T9" fmla="*/ 64 h 81"/>
                      <a:gd name="T10" fmla="*/ 6 w 66"/>
                      <a:gd name="T11" fmla="*/ 53 h 81"/>
                      <a:gd name="T12" fmla="*/ 15 w 66"/>
                      <a:gd name="T13" fmla="*/ 40 h 81"/>
                      <a:gd name="T14" fmla="*/ 25 w 66"/>
                      <a:gd name="T15" fmla="*/ 28 h 81"/>
                      <a:gd name="T16" fmla="*/ 36 w 66"/>
                      <a:gd name="T17" fmla="*/ 17 h 81"/>
                      <a:gd name="T18" fmla="*/ 45 w 66"/>
                      <a:gd name="T19" fmla="*/ 6 h 81"/>
                      <a:gd name="T20" fmla="*/ 49 w 66"/>
                      <a:gd name="T21" fmla="*/ 0 h 81"/>
                      <a:gd name="T22" fmla="*/ 51 w 66"/>
                      <a:gd name="T23" fmla="*/ 0 h 81"/>
                      <a:gd name="T24" fmla="*/ 53 w 66"/>
                      <a:gd name="T25" fmla="*/ 0 h 81"/>
                      <a:gd name="T26" fmla="*/ 55 w 66"/>
                      <a:gd name="T27" fmla="*/ 0 h 81"/>
                      <a:gd name="T28" fmla="*/ 57 w 66"/>
                      <a:gd name="T29" fmla="*/ 0 h 81"/>
                      <a:gd name="T30" fmla="*/ 59 w 66"/>
                      <a:gd name="T31" fmla="*/ 0 h 81"/>
                      <a:gd name="T32" fmla="*/ 62 w 66"/>
                      <a:gd name="T33" fmla="*/ 0 h 81"/>
                      <a:gd name="T34" fmla="*/ 66 w 66"/>
                      <a:gd name="T35" fmla="*/ 0 h 81"/>
                      <a:gd name="T36" fmla="*/ 66 w 66"/>
                      <a:gd name="T37" fmla="*/ 2 h 81"/>
                      <a:gd name="T38" fmla="*/ 66 w 66"/>
                      <a:gd name="T39" fmla="*/ 4 h 81"/>
                      <a:gd name="T40" fmla="*/ 66 w 66"/>
                      <a:gd name="T41" fmla="*/ 6 h 81"/>
                      <a:gd name="T42" fmla="*/ 66 w 66"/>
                      <a:gd name="T43" fmla="*/ 8 h 81"/>
                      <a:gd name="T44" fmla="*/ 66 w 66"/>
                      <a:gd name="T45" fmla="*/ 10 h 81"/>
                      <a:gd name="T46" fmla="*/ 66 w 66"/>
                      <a:gd name="T47" fmla="*/ 13 h 81"/>
                      <a:gd name="T48" fmla="*/ 64 w 66"/>
                      <a:gd name="T49" fmla="*/ 15 h 81"/>
                      <a:gd name="T50" fmla="*/ 62 w 66"/>
                      <a:gd name="T51" fmla="*/ 17 h 81"/>
                      <a:gd name="T52" fmla="*/ 62 w 66"/>
                      <a:gd name="T53" fmla="*/ 19 h 81"/>
                      <a:gd name="T54" fmla="*/ 59 w 66"/>
                      <a:gd name="T55" fmla="*/ 19 h 81"/>
                      <a:gd name="T56" fmla="*/ 55 w 66"/>
                      <a:gd name="T57" fmla="*/ 19 h 81"/>
                      <a:gd name="T58" fmla="*/ 53 w 66"/>
                      <a:gd name="T59" fmla="*/ 21 h 81"/>
                      <a:gd name="T60" fmla="*/ 49 w 66"/>
                      <a:gd name="T61" fmla="*/ 21 h 81"/>
                      <a:gd name="T62" fmla="*/ 42 w 66"/>
                      <a:gd name="T63" fmla="*/ 23 h 81"/>
                      <a:gd name="T64" fmla="*/ 42 w 66"/>
                      <a:gd name="T65" fmla="*/ 30 h 81"/>
                      <a:gd name="T66" fmla="*/ 38 w 66"/>
                      <a:gd name="T67" fmla="*/ 36 h 81"/>
                      <a:gd name="T68" fmla="*/ 36 w 66"/>
                      <a:gd name="T69" fmla="*/ 45 h 81"/>
                      <a:gd name="T70" fmla="*/ 32 w 66"/>
                      <a:gd name="T71" fmla="*/ 51 h 81"/>
                      <a:gd name="T72" fmla="*/ 25 w 66"/>
                      <a:gd name="T73" fmla="*/ 57 h 81"/>
                      <a:gd name="T74" fmla="*/ 21 w 66"/>
                      <a:gd name="T75" fmla="*/ 64 h 81"/>
                      <a:gd name="T76" fmla="*/ 19 w 66"/>
                      <a:gd name="T77" fmla="*/ 72 h 81"/>
                      <a:gd name="T78" fmla="*/ 15 w 66"/>
                      <a:gd name="T79" fmla="*/ 81 h 81"/>
                      <a:gd name="T80" fmla="*/ 13 w 66"/>
                      <a:gd name="T81" fmla="*/ 81 h 81"/>
                      <a:gd name="T82" fmla="*/ 11 w 66"/>
                      <a:gd name="T83" fmla="*/ 81 h 81"/>
                      <a:gd name="T84" fmla="*/ 8 w 66"/>
                      <a:gd name="T85" fmla="*/ 81 h 81"/>
                      <a:gd name="T86" fmla="*/ 6 w 66"/>
                      <a:gd name="T87" fmla="*/ 81 h 81"/>
                      <a:gd name="T88" fmla="*/ 4 w 66"/>
                      <a:gd name="T89" fmla="*/ 81 h 8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66"/>
                      <a:gd name="T136" fmla="*/ 0 h 81"/>
                      <a:gd name="T137" fmla="*/ 66 w 66"/>
                      <a:gd name="T138" fmla="*/ 81 h 8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66" h="81">
                        <a:moveTo>
                          <a:pt x="4" y="81"/>
                        </a:moveTo>
                        <a:lnTo>
                          <a:pt x="0" y="78"/>
                        </a:lnTo>
                        <a:lnTo>
                          <a:pt x="0" y="74"/>
                        </a:lnTo>
                        <a:lnTo>
                          <a:pt x="0" y="70"/>
                        </a:lnTo>
                        <a:lnTo>
                          <a:pt x="0" y="64"/>
                        </a:lnTo>
                        <a:lnTo>
                          <a:pt x="6" y="53"/>
                        </a:lnTo>
                        <a:lnTo>
                          <a:pt x="15" y="40"/>
                        </a:lnTo>
                        <a:lnTo>
                          <a:pt x="25" y="28"/>
                        </a:lnTo>
                        <a:lnTo>
                          <a:pt x="36" y="17"/>
                        </a:lnTo>
                        <a:lnTo>
                          <a:pt x="45" y="6"/>
                        </a:lnTo>
                        <a:lnTo>
                          <a:pt x="49" y="0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5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2" y="0"/>
                        </a:lnTo>
                        <a:lnTo>
                          <a:pt x="66" y="0"/>
                        </a:lnTo>
                        <a:lnTo>
                          <a:pt x="66" y="2"/>
                        </a:lnTo>
                        <a:lnTo>
                          <a:pt x="66" y="4"/>
                        </a:lnTo>
                        <a:lnTo>
                          <a:pt x="66" y="6"/>
                        </a:lnTo>
                        <a:lnTo>
                          <a:pt x="66" y="8"/>
                        </a:lnTo>
                        <a:lnTo>
                          <a:pt x="66" y="10"/>
                        </a:lnTo>
                        <a:lnTo>
                          <a:pt x="66" y="13"/>
                        </a:lnTo>
                        <a:lnTo>
                          <a:pt x="64" y="15"/>
                        </a:lnTo>
                        <a:lnTo>
                          <a:pt x="62" y="17"/>
                        </a:lnTo>
                        <a:lnTo>
                          <a:pt x="62" y="19"/>
                        </a:lnTo>
                        <a:lnTo>
                          <a:pt x="59" y="19"/>
                        </a:lnTo>
                        <a:lnTo>
                          <a:pt x="55" y="19"/>
                        </a:lnTo>
                        <a:lnTo>
                          <a:pt x="53" y="21"/>
                        </a:lnTo>
                        <a:lnTo>
                          <a:pt x="49" y="21"/>
                        </a:lnTo>
                        <a:lnTo>
                          <a:pt x="42" y="23"/>
                        </a:lnTo>
                        <a:lnTo>
                          <a:pt x="42" y="30"/>
                        </a:lnTo>
                        <a:lnTo>
                          <a:pt x="38" y="36"/>
                        </a:lnTo>
                        <a:lnTo>
                          <a:pt x="36" y="45"/>
                        </a:lnTo>
                        <a:lnTo>
                          <a:pt x="32" y="51"/>
                        </a:lnTo>
                        <a:lnTo>
                          <a:pt x="25" y="57"/>
                        </a:lnTo>
                        <a:lnTo>
                          <a:pt x="21" y="64"/>
                        </a:lnTo>
                        <a:lnTo>
                          <a:pt x="19" y="72"/>
                        </a:lnTo>
                        <a:lnTo>
                          <a:pt x="15" y="81"/>
                        </a:lnTo>
                        <a:lnTo>
                          <a:pt x="13" y="81"/>
                        </a:lnTo>
                        <a:lnTo>
                          <a:pt x="11" y="81"/>
                        </a:lnTo>
                        <a:lnTo>
                          <a:pt x="8" y="81"/>
                        </a:lnTo>
                        <a:lnTo>
                          <a:pt x="6" y="81"/>
                        </a:lnTo>
                        <a:lnTo>
                          <a:pt x="4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7" name="Freeform 100"/>
                  <p:cNvSpPr>
                    <a:spLocks/>
                  </p:cNvSpPr>
                  <p:nvPr/>
                </p:nvSpPr>
                <p:spPr bwMode="auto">
                  <a:xfrm>
                    <a:off x="12959" y="6006"/>
                    <a:ext cx="40" cy="62"/>
                  </a:xfrm>
                  <a:custGeom>
                    <a:avLst/>
                    <a:gdLst>
                      <a:gd name="T0" fmla="*/ 0 w 40"/>
                      <a:gd name="T1" fmla="*/ 62 h 62"/>
                      <a:gd name="T2" fmla="*/ 0 w 40"/>
                      <a:gd name="T3" fmla="*/ 53 h 62"/>
                      <a:gd name="T4" fmla="*/ 2 w 40"/>
                      <a:gd name="T5" fmla="*/ 45 h 62"/>
                      <a:gd name="T6" fmla="*/ 6 w 40"/>
                      <a:gd name="T7" fmla="*/ 36 h 62"/>
                      <a:gd name="T8" fmla="*/ 13 w 40"/>
                      <a:gd name="T9" fmla="*/ 28 h 62"/>
                      <a:gd name="T10" fmla="*/ 17 w 40"/>
                      <a:gd name="T11" fmla="*/ 19 h 62"/>
                      <a:gd name="T12" fmla="*/ 23 w 40"/>
                      <a:gd name="T13" fmla="*/ 11 h 62"/>
                      <a:gd name="T14" fmla="*/ 30 w 40"/>
                      <a:gd name="T15" fmla="*/ 4 h 62"/>
                      <a:gd name="T16" fmla="*/ 34 w 40"/>
                      <a:gd name="T17" fmla="*/ 0 h 62"/>
                      <a:gd name="T18" fmla="*/ 34 w 40"/>
                      <a:gd name="T19" fmla="*/ 2 h 62"/>
                      <a:gd name="T20" fmla="*/ 36 w 40"/>
                      <a:gd name="T21" fmla="*/ 2 h 62"/>
                      <a:gd name="T22" fmla="*/ 38 w 40"/>
                      <a:gd name="T23" fmla="*/ 4 h 62"/>
                      <a:gd name="T24" fmla="*/ 40 w 40"/>
                      <a:gd name="T25" fmla="*/ 7 h 62"/>
                      <a:gd name="T26" fmla="*/ 40 w 40"/>
                      <a:gd name="T27" fmla="*/ 13 h 62"/>
                      <a:gd name="T28" fmla="*/ 38 w 40"/>
                      <a:gd name="T29" fmla="*/ 17 h 62"/>
                      <a:gd name="T30" fmla="*/ 38 w 40"/>
                      <a:gd name="T31" fmla="*/ 22 h 62"/>
                      <a:gd name="T32" fmla="*/ 36 w 40"/>
                      <a:gd name="T33" fmla="*/ 26 h 62"/>
                      <a:gd name="T34" fmla="*/ 34 w 40"/>
                      <a:gd name="T35" fmla="*/ 28 h 62"/>
                      <a:gd name="T36" fmla="*/ 30 w 40"/>
                      <a:gd name="T37" fmla="*/ 30 h 62"/>
                      <a:gd name="T38" fmla="*/ 25 w 40"/>
                      <a:gd name="T39" fmla="*/ 32 h 62"/>
                      <a:gd name="T40" fmla="*/ 21 w 40"/>
                      <a:gd name="T41" fmla="*/ 34 h 62"/>
                      <a:gd name="T42" fmla="*/ 19 w 40"/>
                      <a:gd name="T43" fmla="*/ 39 h 62"/>
                      <a:gd name="T44" fmla="*/ 19 w 40"/>
                      <a:gd name="T45" fmla="*/ 45 h 62"/>
                      <a:gd name="T46" fmla="*/ 19 w 40"/>
                      <a:gd name="T47" fmla="*/ 49 h 62"/>
                      <a:gd name="T48" fmla="*/ 17 w 40"/>
                      <a:gd name="T49" fmla="*/ 53 h 62"/>
                      <a:gd name="T50" fmla="*/ 15 w 40"/>
                      <a:gd name="T51" fmla="*/ 58 h 62"/>
                      <a:gd name="T52" fmla="*/ 13 w 40"/>
                      <a:gd name="T53" fmla="*/ 60 h 62"/>
                      <a:gd name="T54" fmla="*/ 6 w 40"/>
                      <a:gd name="T55" fmla="*/ 62 h 62"/>
                      <a:gd name="T56" fmla="*/ 0 w 40"/>
                      <a:gd name="T57" fmla="*/ 62 h 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0"/>
                      <a:gd name="T88" fmla="*/ 0 h 62"/>
                      <a:gd name="T89" fmla="*/ 40 w 40"/>
                      <a:gd name="T90" fmla="*/ 62 h 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0" h="62">
                        <a:moveTo>
                          <a:pt x="0" y="62"/>
                        </a:moveTo>
                        <a:lnTo>
                          <a:pt x="0" y="53"/>
                        </a:lnTo>
                        <a:lnTo>
                          <a:pt x="2" y="45"/>
                        </a:lnTo>
                        <a:lnTo>
                          <a:pt x="6" y="36"/>
                        </a:lnTo>
                        <a:lnTo>
                          <a:pt x="13" y="28"/>
                        </a:lnTo>
                        <a:lnTo>
                          <a:pt x="17" y="19"/>
                        </a:lnTo>
                        <a:lnTo>
                          <a:pt x="23" y="11"/>
                        </a:lnTo>
                        <a:lnTo>
                          <a:pt x="30" y="4"/>
                        </a:lnTo>
                        <a:lnTo>
                          <a:pt x="34" y="0"/>
                        </a:lnTo>
                        <a:lnTo>
                          <a:pt x="34" y="2"/>
                        </a:lnTo>
                        <a:lnTo>
                          <a:pt x="36" y="2"/>
                        </a:lnTo>
                        <a:lnTo>
                          <a:pt x="38" y="4"/>
                        </a:lnTo>
                        <a:lnTo>
                          <a:pt x="40" y="7"/>
                        </a:lnTo>
                        <a:lnTo>
                          <a:pt x="40" y="13"/>
                        </a:lnTo>
                        <a:lnTo>
                          <a:pt x="38" y="17"/>
                        </a:lnTo>
                        <a:lnTo>
                          <a:pt x="38" y="22"/>
                        </a:lnTo>
                        <a:lnTo>
                          <a:pt x="36" y="26"/>
                        </a:lnTo>
                        <a:lnTo>
                          <a:pt x="34" y="28"/>
                        </a:lnTo>
                        <a:lnTo>
                          <a:pt x="30" y="30"/>
                        </a:lnTo>
                        <a:lnTo>
                          <a:pt x="25" y="32"/>
                        </a:lnTo>
                        <a:lnTo>
                          <a:pt x="21" y="34"/>
                        </a:lnTo>
                        <a:lnTo>
                          <a:pt x="19" y="39"/>
                        </a:lnTo>
                        <a:lnTo>
                          <a:pt x="19" y="45"/>
                        </a:lnTo>
                        <a:lnTo>
                          <a:pt x="19" y="49"/>
                        </a:lnTo>
                        <a:lnTo>
                          <a:pt x="17" y="53"/>
                        </a:lnTo>
                        <a:lnTo>
                          <a:pt x="15" y="58"/>
                        </a:lnTo>
                        <a:lnTo>
                          <a:pt x="13" y="60"/>
                        </a:lnTo>
                        <a:lnTo>
                          <a:pt x="6" y="62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8" name="Freeform 101"/>
                  <p:cNvSpPr>
                    <a:spLocks/>
                  </p:cNvSpPr>
                  <p:nvPr/>
                </p:nvSpPr>
                <p:spPr bwMode="auto">
                  <a:xfrm>
                    <a:off x="12906" y="6008"/>
                    <a:ext cx="26" cy="24"/>
                  </a:xfrm>
                  <a:custGeom>
                    <a:avLst/>
                    <a:gdLst>
                      <a:gd name="T0" fmla="*/ 6 w 26"/>
                      <a:gd name="T1" fmla="*/ 24 h 24"/>
                      <a:gd name="T2" fmla="*/ 4 w 26"/>
                      <a:gd name="T3" fmla="*/ 22 h 24"/>
                      <a:gd name="T4" fmla="*/ 2 w 26"/>
                      <a:gd name="T5" fmla="*/ 20 h 24"/>
                      <a:gd name="T6" fmla="*/ 2 w 26"/>
                      <a:gd name="T7" fmla="*/ 17 h 24"/>
                      <a:gd name="T8" fmla="*/ 2 w 26"/>
                      <a:gd name="T9" fmla="*/ 15 h 24"/>
                      <a:gd name="T10" fmla="*/ 0 w 26"/>
                      <a:gd name="T11" fmla="*/ 13 h 24"/>
                      <a:gd name="T12" fmla="*/ 0 w 26"/>
                      <a:gd name="T13" fmla="*/ 9 h 24"/>
                      <a:gd name="T14" fmla="*/ 0 w 26"/>
                      <a:gd name="T15" fmla="*/ 5 h 24"/>
                      <a:gd name="T16" fmla="*/ 4 w 26"/>
                      <a:gd name="T17" fmla="*/ 2 h 24"/>
                      <a:gd name="T18" fmla="*/ 6 w 26"/>
                      <a:gd name="T19" fmla="*/ 0 h 24"/>
                      <a:gd name="T20" fmla="*/ 8 w 26"/>
                      <a:gd name="T21" fmla="*/ 0 h 24"/>
                      <a:gd name="T22" fmla="*/ 10 w 26"/>
                      <a:gd name="T23" fmla="*/ 0 h 24"/>
                      <a:gd name="T24" fmla="*/ 13 w 26"/>
                      <a:gd name="T25" fmla="*/ 0 h 24"/>
                      <a:gd name="T26" fmla="*/ 17 w 26"/>
                      <a:gd name="T27" fmla="*/ 0 h 24"/>
                      <a:gd name="T28" fmla="*/ 19 w 26"/>
                      <a:gd name="T29" fmla="*/ 2 h 24"/>
                      <a:gd name="T30" fmla="*/ 26 w 26"/>
                      <a:gd name="T31" fmla="*/ 2 h 24"/>
                      <a:gd name="T32" fmla="*/ 26 w 26"/>
                      <a:gd name="T33" fmla="*/ 5 h 24"/>
                      <a:gd name="T34" fmla="*/ 26 w 26"/>
                      <a:gd name="T35" fmla="*/ 7 h 24"/>
                      <a:gd name="T36" fmla="*/ 26 w 26"/>
                      <a:gd name="T37" fmla="*/ 9 h 24"/>
                      <a:gd name="T38" fmla="*/ 26 w 26"/>
                      <a:gd name="T39" fmla="*/ 11 h 24"/>
                      <a:gd name="T40" fmla="*/ 26 w 26"/>
                      <a:gd name="T41" fmla="*/ 13 h 24"/>
                      <a:gd name="T42" fmla="*/ 26 w 26"/>
                      <a:gd name="T43" fmla="*/ 15 h 24"/>
                      <a:gd name="T44" fmla="*/ 26 w 26"/>
                      <a:gd name="T45" fmla="*/ 17 h 24"/>
                      <a:gd name="T46" fmla="*/ 26 w 26"/>
                      <a:gd name="T47" fmla="*/ 20 h 24"/>
                      <a:gd name="T48" fmla="*/ 23 w 26"/>
                      <a:gd name="T49" fmla="*/ 20 h 24"/>
                      <a:gd name="T50" fmla="*/ 23 w 26"/>
                      <a:gd name="T51" fmla="*/ 22 h 24"/>
                      <a:gd name="T52" fmla="*/ 21 w 26"/>
                      <a:gd name="T53" fmla="*/ 22 h 24"/>
                      <a:gd name="T54" fmla="*/ 21 w 26"/>
                      <a:gd name="T55" fmla="*/ 24 h 24"/>
                      <a:gd name="T56" fmla="*/ 19 w 26"/>
                      <a:gd name="T57" fmla="*/ 24 h 24"/>
                      <a:gd name="T58" fmla="*/ 17 w 26"/>
                      <a:gd name="T59" fmla="*/ 24 h 24"/>
                      <a:gd name="T60" fmla="*/ 15 w 26"/>
                      <a:gd name="T61" fmla="*/ 24 h 24"/>
                      <a:gd name="T62" fmla="*/ 13 w 26"/>
                      <a:gd name="T63" fmla="*/ 24 h 24"/>
                      <a:gd name="T64" fmla="*/ 10 w 26"/>
                      <a:gd name="T65" fmla="*/ 24 h 24"/>
                      <a:gd name="T66" fmla="*/ 8 w 26"/>
                      <a:gd name="T67" fmla="*/ 24 h 24"/>
                      <a:gd name="T68" fmla="*/ 6 w 26"/>
                      <a:gd name="T69" fmla="*/ 24 h 2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6"/>
                      <a:gd name="T106" fmla="*/ 0 h 24"/>
                      <a:gd name="T107" fmla="*/ 26 w 26"/>
                      <a:gd name="T108" fmla="*/ 24 h 2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6" h="24">
                        <a:moveTo>
                          <a:pt x="6" y="24"/>
                        </a:moveTo>
                        <a:lnTo>
                          <a:pt x="4" y="22"/>
                        </a:lnTo>
                        <a:lnTo>
                          <a:pt x="2" y="20"/>
                        </a:lnTo>
                        <a:lnTo>
                          <a:pt x="2" y="17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0" y="5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9" y="2"/>
                        </a:lnTo>
                        <a:lnTo>
                          <a:pt x="26" y="2"/>
                        </a:lnTo>
                        <a:lnTo>
                          <a:pt x="26" y="5"/>
                        </a:lnTo>
                        <a:lnTo>
                          <a:pt x="26" y="7"/>
                        </a:lnTo>
                        <a:lnTo>
                          <a:pt x="26" y="9"/>
                        </a:lnTo>
                        <a:lnTo>
                          <a:pt x="26" y="11"/>
                        </a:lnTo>
                        <a:lnTo>
                          <a:pt x="26" y="13"/>
                        </a:lnTo>
                        <a:lnTo>
                          <a:pt x="26" y="15"/>
                        </a:lnTo>
                        <a:lnTo>
                          <a:pt x="26" y="17"/>
                        </a:lnTo>
                        <a:lnTo>
                          <a:pt x="26" y="20"/>
                        </a:lnTo>
                        <a:lnTo>
                          <a:pt x="23" y="20"/>
                        </a:lnTo>
                        <a:lnTo>
                          <a:pt x="23" y="22"/>
                        </a:lnTo>
                        <a:lnTo>
                          <a:pt x="21" y="22"/>
                        </a:lnTo>
                        <a:lnTo>
                          <a:pt x="21" y="24"/>
                        </a:lnTo>
                        <a:lnTo>
                          <a:pt x="19" y="24"/>
                        </a:lnTo>
                        <a:lnTo>
                          <a:pt x="17" y="24"/>
                        </a:lnTo>
                        <a:lnTo>
                          <a:pt x="15" y="24"/>
                        </a:lnTo>
                        <a:lnTo>
                          <a:pt x="13" y="24"/>
                        </a:lnTo>
                        <a:lnTo>
                          <a:pt x="10" y="24"/>
                        </a:lnTo>
                        <a:lnTo>
                          <a:pt x="8" y="24"/>
                        </a:ln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49" name="Freeform 102"/>
                  <p:cNvSpPr>
                    <a:spLocks/>
                  </p:cNvSpPr>
                  <p:nvPr/>
                </p:nvSpPr>
                <p:spPr bwMode="auto">
                  <a:xfrm>
                    <a:off x="12868" y="5972"/>
                    <a:ext cx="19" cy="32"/>
                  </a:xfrm>
                  <a:custGeom>
                    <a:avLst/>
                    <a:gdLst>
                      <a:gd name="T0" fmla="*/ 4 w 19"/>
                      <a:gd name="T1" fmla="*/ 28 h 32"/>
                      <a:gd name="T2" fmla="*/ 0 w 19"/>
                      <a:gd name="T3" fmla="*/ 22 h 32"/>
                      <a:gd name="T4" fmla="*/ 0 w 19"/>
                      <a:gd name="T5" fmla="*/ 15 h 32"/>
                      <a:gd name="T6" fmla="*/ 0 w 19"/>
                      <a:gd name="T7" fmla="*/ 11 h 32"/>
                      <a:gd name="T8" fmla="*/ 0 w 19"/>
                      <a:gd name="T9" fmla="*/ 9 h 32"/>
                      <a:gd name="T10" fmla="*/ 4 w 19"/>
                      <a:gd name="T11" fmla="*/ 5 h 32"/>
                      <a:gd name="T12" fmla="*/ 8 w 19"/>
                      <a:gd name="T13" fmla="*/ 3 h 32"/>
                      <a:gd name="T14" fmla="*/ 12 w 19"/>
                      <a:gd name="T15" fmla="*/ 0 h 32"/>
                      <a:gd name="T16" fmla="*/ 17 w 19"/>
                      <a:gd name="T17" fmla="*/ 0 h 32"/>
                      <a:gd name="T18" fmla="*/ 17 w 19"/>
                      <a:gd name="T19" fmla="*/ 3 h 32"/>
                      <a:gd name="T20" fmla="*/ 17 w 19"/>
                      <a:gd name="T21" fmla="*/ 5 h 32"/>
                      <a:gd name="T22" fmla="*/ 19 w 19"/>
                      <a:gd name="T23" fmla="*/ 7 h 32"/>
                      <a:gd name="T24" fmla="*/ 19 w 19"/>
                      <a:gd name="T25" fmla="*/ 9 h 32"/>
                      <a:gd name="T26" fmla="*/ 19 w 19"/>
                      <a:gd name="T27" fmla="*/ 11 h 32"/>
                      <a:gd name="T28" fmla="*/ 19 w 19"/>
                      <a:gd name="T29" fmla="*/ 13 h 32"/>
                      <a:gd name="T30" fmla="*/ 19 w 19"/>
                      <a:gd name="T31" fmla="*/ 15 h 32"/>
                      <a:gd name="T32" fmla="*/ 19 w 19"/>
                      <a:gd name="T33" fmla="*/ 19 h 32"/>
                      <a:gd name="T34" fmla="*/ 17 w 19"/>
                      <a:gd name="T35" fmla="*/ 22 h 32"/>
                      <a:gd name="T36" fmla="*/ 15 w 19"/>
                      <a:gd name="T37" fmla="*/ 24 h 32"/>
                      <a:gd name="T38" fmla="*/ 12 w 19"/>
                      <a:gd name="T39" fmla="*/ 26 h 32"/>
                      <a:gd name="T40" fmla="*/ 10 w 19"/>
                      <a:gd name="T41" fmla="*/ 28 h 32"/>
                      <a:gd name="T42" fmla="*/ 8 w 19"/>
                      <a:gd name="T43" fmla="*/ 30 h 32"/>
                      <a:gd name="T44" fmla="*/ 8 w 19"/>
                      <a:gd name="T45" fmla="*/ 32 h 32"/>
                      <a:gd name="T46" fmla="*/ 8 w 19"/>
                      <a:gd name="T47" fmla="*/ 30 h 32"/>
                      <a:gd name="T48" fmla="*/ 6 w 19"/>
                      <a:gd name="T49" fmla="*/ 30 h 32"/>
                      <a:gd name="T50" fmla="*/ 6 w 19"/>
                      <a:gd name="T51" fmla="*/ 28 h 32"/>
                      <a:gd name="T52" fmla="*/ 4 w 19"/>
                      <a:gd name="T53" fmla="*/ 28 h 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9"/>
                      <a:gd name="T82" fmla="*/ 0 h 32"/>
                      <a:gd name="T83" fmla="*/ 19 w 19"/>
                      <a:gd name="T84" fmla="*/ 32 h 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9" h="32">
                        <a:moveTo>
                          <a:pt x="4" y="28"/>
                        </a:moveTo>
                        <a:lnTo>
                          <a:pt x="0" y="22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4" y="5"/>
                        </a:lnTo>
                        <a:lnTo>
                          <a:pt x="8" y="3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17" y="3"/>
                        </a:lnTo>
                        <a:lnTo>
                          <a:pt x="17" y="5"/>
                        </a:lnTo>
                        <a:lnTo>
                          <a:pt x="19" y="7"/>
                        </a:lnTo>
                        <a:lnTo>
                          <a:pt x="19" y="9"/>
                        </a:lnTo>
                        <a:lnTo>
                          <a:pt x="19" y="11"/>
                        </a:lnTo>
                        <a:lnTo>
                          <a:pt x="19" y="13"/>
                        </a:lnTo>
                        <a:lnTo>
                          <a:pt x="19" y="15"/>
                        </a:lnTo>
                        <a:lnTo>
                          <a:pt x="19" y="19"/>
                        </a:lnTo>
                        <a:lnTo>
                          <a:pt x="17" y="22"/>
                        </a:lnTo>
                        <a:lnTo>
                          <a:pt x="15" y="24"/>
                        </a:lnTo>
                        <a:lnTo>
                          <a:pt x="12" y="26"/>
                        </a:lnTo>
                        <a:lnTo>
                          <a:pt x="10" y="28"/>
                        </a:lnTo>
                        <a:lnTo>
                          <a:pt x="8" y="30"/>
                        </a:lnTo>
                        <a:lnTo>
                          <a:pt x="8" y="32"/>
                        </a:lnTo>
                        <a:lnTo>
                          <a:pt x="8" y="30"/>
                        </a:lnTo>
                        <a:lnTo>
                          <a:pt x="6" y="30"/>
                        </a:lnTo>
                        <a:lnTo>
                          <a:pt x="6" y="28"/>
                        </a:lnTo>
                        <a:lnTo>
                          <a:pt x="4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0" name="Freeform 103"/>
                  <p:cNvSpPr>
                    <a:spLocks/>
                  </p:cNvSpPr>
                  <p:nvPr/>
                </p:nvSpPr>
                <p:spPr bwMode="auto">
                  <a:xfrm>
                    <a:off x="13006" y="5949"/>
                    <a:ext cx="42" cy="53"/>
                  </a:xfrm>
                  <a:custGeom>
                    <a:avLst/>
                    <a:gdLst>
                      <a:gd name="T0" fmla="*/ 2 w 42"/>
                      <a:gd name="T1" fmla="*/ 53 h 53"/>
                      <a:gd name="T2" fmla="*/ 2 w 42"/>
                      <a:gd name="T3" fmla="*/ 49 h 53"/>
                      <a:gd name="T4" fmla="*/ 2 w 42"/>
                      <a:gd name="T5" fmla="*/ 47 h 53"/>
                      <a:gd name="T6" fmla="*/ 2 w 42"/>
                      <a:gd name="T7" fmla="*/ 42 h 53"/>
                      <a:gd name="T8" fmla="*/ 2 w 42"/>
                      <a:gd name="T9" fmla="*/ 40 h 53"/>
                      <a:gd name="T10" fmla="*/ 2 w 42"/>
                      <a:gd name="T11" fmla="*/ 36 h 53"/>
                      <a:gd name="T12" fmla="*/ 0 w 42"/>
                      <a:gd name="T13" fmla="*/ 34 h 53"/>
                      <a:gd name="T14" fmla="*/ 0 w 42"/>
                      <a:gd name="T15" fmla="*/ 32 h 53"/>
                      <a:gd name="T16" fmla="*/ 0 w 42"/>
                      <a:gd name="T17" fmla="*/ 28 h 53"/>
                      <a:gd name="T18" fmla="*/ 2 w 42"/>
                      <a:gd name="T19" fmla="*/ 28 h 53"/>
                      <a:gd name="T20" fmla="*/ 4 w 42"/>
                      <a:gd name="T21" fmla="*/ 28 h 53"/>
                      <a:gd name="T22" fmla="*/ 6 w 42"/>
                      <a:gd name="T23" fmla="*/ 26 h 53"/>
                      <a:gd name="T24" fmla="*/ 10 w 42"/>
                      <a:gd name="T25" fmla="*/ 26 h 53"/>
                      <a:gd name="T26" fmla="*/ 12 w 42"/>
                      <a:gd name="T27" fmla="*/ 26 h 53"/>
                      <a:gd name="T28" fmla="*/ 15 w 42"/>
                      <a:gd name="T29" fmla="*/ 23 h 53"/>
                      <a:gd name="T30" fmla="*/ 17 w 42"/>
                      <a:gd name="T31" fmla="*/ 23 h 53"/>
                      <a:gd name="T32" fmla="*/ 19 w 42"/>
                      <a:gd name="T33" fmla="*/ 23 h 53"/>
                      <a:gd name="T34" fmla="*/ 21 w 42"/>
                      <a:gd name="T35" fmla="*/ 17 h 53"/>
                      <a:gd name="T36" fmla="*/ 21 w 42"/>
                      <a:gd name="T37" fmla="*/ 13 h 53"/>
                      <a:gd name="T38" fmla="*/ 23 w 42"/>
                      <a:gd name="T39" fmla="*/ 9 h 53"/>
                      <a:gd name="T40" fmla="*/ 25 w 42"/>
                      <a:gd name="T41" fmla="*/ 6 h 53"/>
                      <a:gd name="T42" fmla="*/ 27 w 42"/>
                      <a:gd name="T43" fmla="*/ 4 h 53"/>
                      <a:gd name="T44" fmla="*/ 29 w 42"/>
                      <a:gd name="T45" fmla="*/ 4 h 53"/>
                      <a:gd name="T46" fmla="*/ 36 w 42"/>
                      <a:gd name="T47" fmla="*/ 2 h 53"/>
                      <a:gd name="T48" fmla="*/ 42 w 42"/>
                      <a:gd name="T49" fmla="*/ 0 h 53"/>
                      <a:gd name="T50" fmla="*/ 42 w 42"/>
                      <a:gd name="T51" fmla="*/ 2 h 53"/>
                      <a:gd name="T52" fmla="*/ 42 w 42"/>
                      <a:gd name="T53" fmla="*/ 4 h 53"/>
                      <a:gd name="T54" fmla="*/ 42 w 42"/>
                      <a:gd name="T55" fmla="*/ 9 h 53"/>
                      <a:gd name="T56" fmla="*/ 42 w 42"/>
                      <a:gd name="T57" fmla="*/ 11 h 53"/>
                      <a:gd name="T58" fmla="*/ 42 w 42"/>
                      <a:gd name="T59" fmla="*/ 13 h 53"/>
                      <a:gd name="T60" fmla="*/ 42 w 42"/>
                      <a:gd name="T61" fmla="*/ 15 h 53"/>
                      <a:gd name="T62" fmla="*/ 42 w 42"/>
                      <a:gd name="T63" fmla="*/ 17 h 53"/>
                      <a:gd name="T64" fmla="*/ 42 w 42"/>
                      <a:gd name="T65" fmla="*/ 19 h 53"/>
                      <a:gd name="T66" fmla="*/ 36 w 42"/>
                      <a:gd name="T67" fmla="*/ 23 h 53"/>
                      <a:gd name="T68" fmla="*/ 32 w 42"/>
                      <a:gd name="T69" fmla="*/ 28 h 53"/>
                      <a:gd name="T70" fmla="*/ 27 w 42"/>
                      <a:gd name="T71" fmla="*/ 34 h 53"/>
                      <a:gd name="T72" fmla="*/ 23 w 42"/>
                      <a:gd name="T73" fmla="*/ 38 h 53"/>
                      <a:gd name="T74" fmla="*/ 19 w 42"/>
                      <a:gd name="T75" fmla="*/ 45 h 53"/>
                      <a:gd name="T76" fmla="*/ 15 w 42"/>
                      <a:gd name="T77" fmla="*/ 49 h 53"/>
                      <a:gd name="T78" fmla="*/ 10 w 42"/>
                      <a:gd name="T79" fmla="*/ 51 h 53"/>
                      <a:gd name="T80" fmla="*/ 2 w 42"/>
                      <a:gd name="T81" fmla="*/ 53 h 5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2"/>
                      <a:gd name="T124" fmla="*/ 0 h 53"/>
                      <a:gd name="T125" fmla="*/ 42 w 42"/>
                      <a:gd name="T126" fmla="*/ 53 h 5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2" h="53">
                        <a:moveTo>
                          <a:pt x="2" y="53"/>
                        </a:moveTo>
                        <a:lnTo>
                          <a:pt x="2" y="49"/>
                        </a:lnTo>
                        <a:lnTo>
                          <a:pt x="2" y="47"/>
                        </a:lnTo>
                        <a:lnTo>
                          <a:pt x="2" y="42"/>
                        </a:lnTo>
                        <a:lnTo>
                          <a:pt x="2" y="40"/>
                        </a:lnTo>
                        <a:lnTo>
                          <a:pt x="2" y="36"/>
                        </a:lnTo>
                        <a:lnTo>
                          <a:pt x="0" y="34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2" y="28"/>
                        </a:lnTo>
                        <a:lnTo>
                          <a:pt x="4" y="28"/>
                        </a:lnTo>
                        <a:lnTo>
                          <a:pt x="6" y="26"/>
                        </a:lnTo>
                        <a:lnTo>
                          <a:pt x="10" y="26"/>
                        </a:lnTo>
                        <a:lnTo>
                          <a:pt x="12" y="26"/>
                        </a:lnTo>
                        <a:lnTo>
                          <a:pt x="15" y="23"/>
                        </a:lnTo>
                        <a:lnTo>
                          <a:pt x="17" y="23"/>
                        </a:lnTo>
                        <a:lnTo>
                          <a:pt x="19" y="23"/>
                        </a:lnTo>
                        <a:lnTo>
                          <a:pt x="21" y="17"/>
                        </a:lnTo>
                        <a:lnTo>
                          <a:pt x="21" y="13"/>
                        </a:lnTo>
                        <a:lnTo>
                          <a:pt x="23" y="9"/>
                        </a:lnTo>
                        <a:lnTo>
                          <a:pt x="25" y="6"/>
                        </a:lnTo>
                        <a:lnTo>
                          <a:pt x="27" y="4"/>
                        </a:lnTo>
                        <a:lnTo>
                          <a:pt x="29" y="4"/>
                        </a:lnTo>
                        <a:lnTo>
                          <a:pt x="36" y="2"/>
                        </a:lnTo>
                        <a:lnTo>
                          <a:pt x="42" y="0"/>
                        </a:lnTo>
                        <a:lnTo>
                          <a:pt x="42" y="2"/>
                        </a:lnTo>
                        <a:lnTo>
                          <a:pt x="42" y="4"/>
                        </a:lnTo>
                        <a:lnTo>
                          <a:pt x="42" y="9"/>
                        </a:lnTo>
                        <a:lnTo>
                          <a:pt x="42" y="11"/>
                        </a:lnTo>
                        <a:lnTo>
                          <a:pt x="42" y="13"/>
                        </a:lnTo>
                        <a:lnTo>
                          <a:pt x="42" y="15"/>
                        </a:lnTo>
                        <a:lnTo>
                          <a:pt x="42" y="17"/>
                        </a:lnTo>
                        <a:lnTo>
                          <a:pt x="42" y="19"/>
                        </a:lnTo>
                        <a:lnTo>
                          <a:pt x="36" y="23"/>
                        </a:lnTo>
                        <a:lnTo>
                          <a:pt x="32" y="28"/>
                        </a:lnTo>
                        <a:lnTo>
                          <a:pt x="27" y="34"/>
                        </a:lnTo>
                        <a:lnTo>
                          <a:pt x="23" y="38"/>
                        </a:lnTo>
                        <a:lnTo>
                          <a:pt x="19" y="45"/>
                        </a:lnTo>
                        <a:lnTo>
                          <a:pt x="15" y="49"/>
                        </a:lnTo>
                        <a:lnTo>
                          <a:pt x="10" y="51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1" name="Freeform 104"/>
                  <p:cNvSpPr>
                    <a:spLocks/>
                  </p:cNvSpPr>
                  <p:nvPr/>
                </p:nvSpPr>
                <p:spPr bwMode="auto">
                  <a:xfrm>
                    <a:off x="12940" y="5970"/>
                    <a:ext cx="17" cy="24"/>
                  </a:xfrm>
                  <a:custGeom>
                    <a:avLst/>
                    <a:gdLst>
                      <a:gd name="T0" fmla="*/ 0 w 17"/>
                      <a:gd name="T1" fmla="*/ 24 h 24"/>
                      <a:gd name="T2" fmla="*/ 0 w 17"/>
                      <a:gd name="T3" fmla="*/ 21 h 24"/>
                      <a:gd name="T4" fmla="*/ 0 w 17"/>
                      <a:gd name="T5" fmla="*/ 19 h 24"/>
                      <a:gd name="T6" fmla="*/ 0 w 17"/>
                      <a:gd name="T7" fmla="*/ 15 h 24"/>
                      <a:gd name="T8" fmla="*/ 0 w 17"/>
                      <a:gd name="T9" fmla="*/ 13 h 24"/>
                      <a:gd name="T10" fmla="*/ 0 w 17"/>
                      <a:gd name="T11" fmla="*/ 11 h 24"/>
                      <a:gd name="T12" fmla="*/ 0 w 17"/>
                      <a:gd name="T13" fmla="*/ 7 h 24"/>
                      <a:gd name="T14" fmla="*/ 0 w 17"/>
                      <a:gd name="T15" fmla="*/ 5 h 24"/>
                      <a:gd name="T16" fmla="*/ 0 w 17"/>
                      <a:gd name="T17" fmla="*/ 0 h 24"/>
                      <a:gd name="T18" fmla="*/ 2 w 17"/>
                      <a:gd name="T19" fmla="*/ 0 h 24"/>
                      <a:gd name="T20" fmla="*/ 4 w 17"/>
                      <a:gd name="T21" fmla="*/ 0 h 24"/>
                      <a:gd name="T22" fmla="*/ 6 w 17"/>
                      <a:gd name="T23" fmla="*/ 0 h 24"/>
                      <a:gd name="T24" fmla="*/ 8 w 17"/>
                      <a:gd name="T25" fmla="*/ 0 h 24"/>
                      <a:gd name="T26" fmla="*/ 11 w 17"/>
                      <a:gd name="T27" fmla="*/ 0 h 24"/>
                      <a:gd name="T28" fmla="*/ 13 w 17"/>
                      <a:gd name="T29" fmla="*/ 0 h 24"/>
                      <a:gd name="T30" fmla="*/ 15 w 17"/>
                      <a:gd name="T31" fmla="*/ 2 h 24"/>
                      <a:gd name="T32" fmla="*/ 15 w 17"/>
                      <a:gd name="T33" fmla="*/ 5 h 24"/>
                      <a:gd name="T34" fmla="*/ 17 w 17"/>
                      <a:gd name="T35" fmla="*/ 7 h 24"/>
                      <a:gd name="T36" fmla="*/ 17 w 17"/>
                      <a:gd name="T37" fmla="*/ 11 h 24"/>
                      <a:gd name="T38" fmla="*/ 17 w 17"/>
                      <a:gd name="T39" fmla="*/ 13 h 24"/>
                      <a:gd name="T40" fmla="*/ 15 w 17"/>
                      <a:gd name="T41" fmla="*/ 17 h 24"/>
                      <a:gd name="T42" fmla="*/ 15 w 17"/>
                      <a:gd name="T43" fmla="*/ 24 h 24"/>
                      <a:gd name="T44" fmla="*/ 13 w 17"/>
                      <a:gd name="T45" fmla="*/ 24 h 24"/>
                      <a:gd name="T46" fmla="*/ 11 w 17"/>
                      <a:gd name="T47" fmla="*/ 24 h 24"/>
                      <a:gd name="T48" fmla="*/ 8 w 17"/>
                      <a:gd name="T49" fmla="*/ 24 h 24"/>
                      <a:gd name="T50" fmla="*/ 6 w 17"/>
                      <a:gd name="T51" fmla="*/ 24 h 24"/>
                      <a:gd name="T52" fmla="*/ 4 w 17"/>
                      <a:gd name="T53" fmla="*/ 24 h 24"/>
                      <a:gd name="T54" fmla="*/ 2 w 17"/>
                      <a:gd name="T55" fmla="*/ 24 h 24"/>
                      <a:gd name="T56" fmla="*/ 0 w 17"/>
                      <a:gd name="T57" fmla="*/ 24 h 2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7"/>
                      <a:gd name="T88" fmla="*/ 0 h 24"/>
                      <a:gd name="T89" fmla="*/ 17 w 17"/>
                      <a:gd name="T90" fmla="*/ 24 h 2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7" h="24">
                        <a:moveTo>
                          <a:pt x="0" y="24"/>
                        </a:move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2"/>
                        </a:lnTo>
                        <a:lnTo>
                          <a:pt x="15" y="5"/>
                        </a:lnTo>
                        <a:lnTo>
                          <a:pt x="17" y="7"/>
                        </a:lnTo>
                        <a:lnTo>
                          <a:pt x="17" y="11"/>
                        </a:lnTo>
                        <a:lnTo>
                          <a:pt x="17" y="13"/>
                        </a:lnTo>
                        <a:lnTo>
                          <a:pt x="15" y="17"/>
                        </a:lnTo>
                        <a:lnTo>
                          <a:pt x="15" y="24"/>
                        </a:lnTo>
                        <a:lnTo>
                          <a:pt x="13" y="24"/>
                        </a:lnTo>
                        <a:lnTo>
                          <a:pt x="11" y="24"/>
                        </a:lnTo>
                        <a:lnTo>
                          <a:pt x="8" y="24"/>
                        </a:lnTo>
                        <a:lnTo>
                          <a:pt x="6" y="24"/>
                        </a:lnTo>
                        <a:lnTo>
                          <a:pt x="4" y="24"/>
                        </a:lnTo>
                        <a:lnTo>
                          <a:pt x="2" y="24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2" name="Freeform 105"/>
                  <p:cNvSpPr>
                    <a:spLocks/>
                  </p:cNvSpPr>
                  <p:nvPr/>
                </p:nvSpPr>
                <p:spPr bwMode="auto">
                  <a:xfrm>
                    <a:off x="12592" y="5748"/>
                    <a:ext cx="210" cy="222"/>
                  </a:xfrm>
                  <a:custGeom>
                    <a:avLst/>
                    <a:gdLst>
                      <a:gd name="T0" fmla="*/ 123 w 210"/>
                      <a:gd name="T1" fmla="*/ 222 h 222"/>
                      <a:gd name="T2" fmla="*/ 106 w 210"/>
                      <a:gd name="T3" fmla="*/ 216 h 222"/>
                      <a:gd name="T4" fmla="*/ 89 w 210"/>
                      <a:gd name="T5" fmla="*/ 212 h 222"/>
                      <a:gd name="T6" fmla="*/ 74 w 210"/>
                      <a:gd name="T7" fmla="*/ 205 h 222"/>
                      <a:gd name="T8" fmla="*/ 57 w 210"/>
                      <a:gd name="T9" fmla="*/ 201 h 222"/>
                      <a:gd name="T10" fmla="*/ 42 w 210"/>
                      <a:gd name="T11" fmla="*/ 195 h 222"/>
                      <a:gd name="T12" fmla="*/ 28 w 210"/>
                      <a:gd name="T13" fmla="*/ 188 h 222"/>
                      <a:gd name="T14" fmla="*/ 15 w 210"/>
                      <a:gd name="T15" fmla="*/ 182 h 222"/>
                      <a:gd name="T16" fmla="*/ 2 w 210"/>
                      <a:gd name="T17" fmla="*/ 176 h 222"/>
                      <a:gd name="T18" fmla="*/ 0 w 210"/>
                      <a:gd name="T19" fmla="*/ 152 h 222"/>
                      <a:gd name="T20" fmla="*/ 2 w 210"/>
                      <a:gd name="T21" fmla="*/ 129 h 222"/>
                      <a:gd name="T22" fmla="*/ 4 w 210"/>
                      <a:gd name="T23" fmla="*/ 106 h 222"/>
                      <a:gd name="T24" fmla="*/ 10 w 210"/>
                      <a:gd name="T25" fmla="*/ 82 h 222"/>
                      <a:gd name="T26" fmla="*/ 15 w 210"/>
                      <a:gd name="T27" fmla="*/ 61 h 222"/>
                      <a:gd name="T28" fmla="*/ 23 w 210"/>
                      <a:gd name="T29" fmla="*/ 38 h 222"/>
                      <a:gd name="T30" fmla="*/ 30 w 210"/>
                      <a:gd name="T31" fmla="*/ 19 h 222"/>
                      <a:gd name="T32" fmla="*/ 38 w 210"/>
                      <a:gd name="T33" fmla="*/ 0 h 222"/>
                      <a:gd name="T34" fmla="*/ 57 w 210"/>
                      <a:gd name="T35" fmla="*/ 0 h 222"/>
                      <a:gd name="T36" fmla="*/ 78 w 210"/>
                      <a:gd name="T37" fmla="*/ 2 h 222"/>
                      <a:gd name="T38" fmla="*/ 102 w 210"/>
                      <a:gd name="T39" fmla="*/ 4 h 222"/>
                      <a:gd name="T40" fmla="*/ 125 w 210"/>
                      <a:gd name="T41" fmla="*/ 6 h 222"/>
                      <a:gd name="T42" fmla="*/ 148 w 210"/>
                      <a:gd name="T43" fmla="*/ 10 h 222"/>
                      <a:gd name="T44" fmla="*/ 172 w 210"/>
                      <a:gd name="T45" fmla="*/ 17 h 222"/>
                      <a:gd name="T46" fmla="*/ 193 w 210"/>
                      <a:gd name="T47" fmla="*/ 25 h 222"/>
                      <a:gd name="T48" fmla="*/ 210 w 210"/>
                      <a:gd name="T49" fmla="*/ 36 h 222"/>
                      <a:gd name="T50" fmla="*/ 210 w 210"/>
                      <a:gd name="T51" fmla="*/ 59 h 222"/>
                      <a:gd name="T52" fmla="*/ 208 w 210"/>
                      <a:gd name="T53" fmla="*/ 89 h 222"/>
                      <a:gd name="T54" fmla="*/ 204 w 210"/>
                      <a:gd name="T55" fmla="*/ 118 h 222"/>
                      <a:gd name="T56" fmla="*/ 195 w 210"/>
                      <a:gd name="T57" fmla="*/ 148 h 222"/>
                      <a:gd name="T58" fmla="*/ 191 w 210"/>
                      <a:gd name="T59" fmla="*/ 161 h 222"/>
                      <a:gd name="T60" fmla="*/ 185 w 210"/>
                      <a:gd name="T61" fmla="*/ 176 h 222"/>
                      <a:gd name="T62" fmla="*/ 178 w 210"/>
                      <a:gd name="T63" fmla="*/ 186 h 222"/>
                      <a:gd name="T64" fmla="*/ 170 w 210"/>
                      <a:gd name="T65" fmla="*/ 197 h 222"/>
                      <a:gd name="T66" fmla="*/ 159 w 210"/>
                      <a:gd name="T67" fmla="*/ 207 h 222"/>
                      <a:gd name="T68" fmla="*/ 148 w 210"/>
                      <a:gd name="T69" fmla="*/ 214 h 222"/>
                      <a:gd name="T70" fmla="*/ 138 w 210"/>
                      <a:gd name="T71" fmla="*/ 218 h 222"/>
                      <a:gd name="T72" fmla="*/ 123 w 210"/>
                      <a:gd name="T73" fmla="*/ 222 h 22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10"/>
                      <a:gd name="T112" fmla="*/ 0 h 222"/>
                      <a:gd name="T113" fmla="*/ 210 w 210"/>
                      <a:gd name="T114" fmla="*/ 222 h 22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10" h="222">
                        <a:moveTo>
                          <a:pt x="123" y="222"/>
                        </a:moveTo>
                        <a:lnTo>
                          <a:pt x="106" y="216"/>
                        </a:lnTo>
                        <a:lnTo>
                          <a:pt x="89" y="212"/>
                        </a:lnTo>
                        <a:lnTo>
                          <a:pt x="74" y="205"/>
                        </a:lnTo>
                        <a:lnTo>
                          <a:pt x="57" y="201"/>
                        </a:lnTo>
                        <a:lnTo>
                          <a:pt x="42" y="195"/>
                        </a:lnTo>
                        <a:lnTo>
                          <a:pt x="28" y="188"/>
                        </a:lnTo>
                        <a:lnTo>
                          <a:pt x="15" y="182"/>
                        </a:lnTo>
                        <a:lnTo>
                          <a:pt x="2" y="176"/>
                        </a:lnTo>
                        <a:lnTo>
                          <a:pt x="0" y="152"/>
                        </a:lnTo>
                        <a:lnTo>
                          <a:pt x="2" y="129"/>
                        </a:lnTo>
                        <a:lnTo>
                          <a:pt x="4" y="106"/>
                        </a:lnTo>
                        <a:lnTo>
                          <a:pt x="10" y="82"/>
                        </a:lnTo>
                        <a:lnTo>
                          <a:pt x="15" y="61"/>
                        </a:lnTo>
                        <a:lnTo>
                          <a:pt x="23" y="38"/>
                        </a:lnTo>
                        <a:lnTo>
                          <a:pt x="30" y="19"/>
                        </a:lnTo>
                        <a:lnTo>
                          <a:pt x="38" y="0"/>
                        </a:lnTo>
                        <a:lnTo>
                          <a:pt x="57" y="0"/>
                        </a:lnTo>
                        <a:lnTo>
                          <a:pt x="78" y="2"/>
                        </a:lnTo>
                        <a:lnTo>
                          <a:pt x="102" y="4"/>
                        </a:lnTo>
                        <a:lnTo>
                          <a:pt x="125" y="6"/>
                        </a:lnTo>
                        <a:lnTo>
                          <a:pt x="148" y="10"/>
                        </a:lnTo>
                        <a:lnTo>
                          <a:pt x="172" y="17"/>
                        </a:lnTo>
                        <a:lnTo>
                          <a:pt x="193" y="25"/>
                        </a:lnTo>
                        <a:lnTo>
                          <a:pt x="210" y="36"/>
                        </a:lnTo>
                        <a:lnTo>
                          <a:pt x="210" y="59"/>
                        </a:lnTo>
                        <a:lnTo>
                          <a:pt x="208" y="89"/>
                        </a:lnTo>
                        <a:lnTo>
                          <a:pt x="204" y="118"/>
                        </a:lnTo>
                        <a:lnTo>
                          <a:pt x="195" y="148"/>
                        </a:lnTo>
                        <a:lnTo>
                          <a:pt x="191" y="161"/>
                        </a:lnTo>
                        <a:lnTo>
                          <a:pt x="185" y="176"/>
                        </a:lnTo>
                        <a:lnTo>
                          <a:pt x="178" y="186"/>
                        </a:lnTo>
                        <a:lnTo>
                          <a:pt x="170" y="197"/>
                        </a:lnTo>
                        <a:lnTo>
                          <a:pt x="159" y="207"/>
                        </a:lnTo>
                        <a:lnTo>
                          <a:pt x="148" y="214"/>
                        </a:lnTo>
                        <a:lnTo>
                          <a:pt x="138" y="218"/>
                        </a:lnTo>
                        <a:lnTo>
                          <a:pt x="123" y="222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3" name="Freeform 106"/>
                  <p:cNvSpPr>
                    <a:spLocks/>
                  </p:cNvSpPr>
                  <p:nvPr/>
                </p:nvSpPr>
                <p:spPr bwMode="auto">
                  <a:xfrm>
                    <a:off x="12819" y="5909"/>
                    <a:ext cx="36" cy="59"/>
                  </a:xfrm>
                  <a:custGeom>
                    <a:avLst/>
                    <a:gdLst>
                      <a:gd name="T0" fmla="*/ 2 w 36"/>
                      <a:gd name="T1" fmla="*/ 59 h 59"/>
                      <a:gd name="T2" fmla="*/ 2 w 36"/>
                      <a:gd name="T3" fmla="*/ 57 h 59"/>
                      <a:gd name="T4" fmla="*/ 2 w 36"/>
                      <a:gd name="T5" fmla="*/ 55 h 59"/>
                      <a:gd name="T6" fmla="*/ 2 w 36"/>
                      <a:gd name="T7" fmla="*/ 53 h 59"/>
                      <a:gd name="T8" fmla="*/ 2 w 36"/>
                      <a:gd name="T9" fmla="*/ 51 h 59"/>
                      <a:gd name="T10" fmla="*/ 2 w 36"/>
                      <a:gd name="T11" fmla="*/ 49 h 59"/>
                      <a:gd name="T12" fmla="*/ 0 w 36"/>
                      <a:gd name="T13" fmla="*/ 46 h 59"/>
                      <a:gd name="T14" fmla="*/ 0 w 36"/>
                      <a:gd name="T15" fmla="*/ 44 h 59"/>
                      <a:gd name="T16" fmla="*/ 0 w 36"/>
                      <a:gd name="T17" fmla="*/ 42 h 59"/>
                      <a:gd name="T18" fmla="*/ 6 w 36"/>
                      <a:gd name="T19" fmla="*/ 38 h 59"/>
                      <a:gd name="T20" fmla="*/ 8 w 36"/>
                      <a:gd name="T21" fmla="*/ 32 h 59"/>
                      <a:gd name="T22" fmla="*/ 13 w 36"/>
                      <a:gd name="T23" fmla="*/ 27 h 59"/>
                      <a:gd name="T24" fmla="*/ 13 w 36"/>
                      <a:gd name="T25" fmla="*/ 21 h 59"/>
                      <a:gd name="T26" fmla="*/ 15 w 36"/>
                      <a:gd name="T27" fmla="*/ 17 h 59"/>
                      <a:gd name="T28" fmla="*/ 15 w 36"/>
                      <a:gd name="T29" fmla="*/ 10 h 59"/>
                      <a:gd name="T30" fmla="*/ 15 w 36"/>
                      <a:gd name="T31" fmla="*/ 6 h 59"/>
                      <a:gd name="T32" fmla="*/ 15 w 36"/>
                      <a:gd name="T33" fmla="*/ 0 h 59"/>
                      <a:gd name="T34" fmla="*/ 17 w 36"/>
                      <a:gd name="T35" fmla="*/ 0 h 59"/>
                      <a:gd name="T36" fmla="*/ 19 w 36"/>
                      <a:gd name="T37" fmla="*/ 2 h 59"/>
                      <a:gd name="T38" fmla="*/ 21 w 36"/>
                      <a:gd name="T39" fmla="*/ 2 h 59"/>
                      <a:gd name="T40" fmla="*/ 26 w 36"/>
                      <a:gd name="T41" fmla="*/ 2 h 59"/>
                      <a:gd name="T42" fmla="*/ 28 w 36"/>
                      <a:gd name="T43" fmla="*/ 2 h 59"/>
                      <a:gd name="T44" fmla="*/ 30 w 36"/>
                      <a:gd name="T45" fmla="*/ 2 h 59"/>
                      <a:gd name="T46" fmla="*/ 32 w 36"/>
                      <a:gd name="T47" fmla="*/ 2 h 59"/>
                      <a:gd name="T48" fmla="*/ 34 w 36"/>
                      <a:gd name="T49" fmla="*/ 4 h 59"/>
                      <a:gd name="T50" fmla="*/ 36 w 36"/>
                      <a:gd name="T51" fmla="*/ 8 h 59"/>
                      <a:gd name="T52" fmla="*/ 36 w 36"/>
                      <a:gd name="T53" fmla="*/ 12 h 59"/>
                      <a:gd name="T54" fmla="*/ 34 w 36"/>
                      <a:gd name="T55" fmla="*/ 17 h 59"/>
                      <a:gd name="T56" fmla="*/ 32 w 36"/>
                      <a:gd name="T57" fmla="*/ 21 h 59"/>
                      <a:gd name="T58" fmla="*/ 30 w 36"/>
                      <a:gd name="T59" fmla="*/ 23 h 59"/>
                      <a:gd name="T60" fmla="*/ 28 w 36"/>
                      <a:gd name="T61" fmla="*/ 27 h 59"/>
                      <a:gd name="T62" fmla="*/ 23 w 36"/>
                      <a:gd name="T63" fmla="*/ 30 h 59"/>
                      <a:gd name="T64" fmla="*/ 19 w 36"/>
                      <a:gd name="T65" fmla="*/ 34 h 59"/>
                      <a:gd name="T66" fmla="*/ 19 w 36"/>
                      <a:gd name="T67" fmla="*/ 36 h 59"/>
                      <a:gd name="T68" fmla="*/ 19 w 36"/>
                      <a:gd name="T69" fmla="*/ 38 h 59"/>
                      <a:gd name="T70" fmla="*/ 19 w 36"/>
                      <a:gd name="T71" fmla="*/ 40 h 59"/>
                      <a:gd name="T72" fmla="*/ 19 w 36"/>
                      <a:gd name="T73" fmla="*/ 42 h 59"/>
                      <a:gd name="T74" fmla="*/ 19 w 36"/>
                      <a:gd name="T75" fmla="*/ 44 h 59"/>
                      <a:gd name="T76" fmla="*/ 19 w 36"/>
                      <a:gd name="T77" fmla="*/ 49 h 59"/>
                      <a:gd name="T78" fmla="*/ 19 w 36"/>
                      <a:gd name="T79" fmla="*/ 51 h 59"/>
                      <a:gd name="T80" fmla="*/ 19 w 36"/>
                      <a:gd name="T81" fmla="*/ 53 h 59"/>
                      <a:gd name="T82" fmla="*/ 17 w 36"/>
                      <a:gd name="T83" fmla="*/ 55 h 59"/>
                      <a:gd name="T84" fmla="*/ 15 w 36"/>
                      <a:gd name="T85" fmla="*/ 57 h 59"/>
                      <a:gd name="T86" fmla="*/ 13 w 36"/>
                      <a:gd name="T87" fmla="*/ 57 h 59"/>
                      <a:gd name="T88" fmla="*/ 10 w 36"/>
                      <a:gd name="T89" fmla="*/ 57 h 59"/>
                      <a:gd name="T90" fmla="*/ 8 w 36"/>
                      <a:gd name="T91" fmla="*/ 59 h 59"/>
                      <a:gd name="T92" fmla="*/ 6 w 36"/>
                      <a:gd name="T93" fmla="*/ 59 h 59"/>
                      <a:gd name="T94" fmla="*/ 2 w 36"/>
                      <a:gd name="T95" fmla="*/ 59 h 5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6"/>
                      <a:gd name="T145" fmla="*/ 0 h 59"/>
                      <a:gd name="T146" fmla="*/ 36 w 36"/>
                      <a:gd name="T147" fmla="*/ 59 h 5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6" h="59">
                        <a:moveTo>
                          <a:pt x="2" y="59"/>
                        </a:moveTo>
                        <a:lnTo>
                          <a:pt x="2" y="57"/>
                        </a:lnTo>
                        <a:lnTo>
                          <a:pt x="2" y="55"/>
                        </a:lnTo>
                        <a:lnTo>
                          <a:pt x="2" y="53"/>
                        </a:lnTo>
                        <a:lnTo>
                          <a:pt x="2" y="51"/>
                        </a:lnTo>
                        <a:lnTo>
                          <a:pt x="2" y="49"/>
                        </a:lnTo>
                        <a:lnTo>
                          <a:pt x="0" y="46"/>
                        </a:lnTo>
                        <a:lnTo>
                          <a:pt x="0" y="44"/>
                        </a:lnTo>
                        <a:lnTo>
                          <a:pt x="0" y="42"/>
                        </a:lnTo>
                        <a:lnTo>
                          <a:pt x="6" y="38"/>
                        </a:lnTo>
                        <a:lnTo>
                          <a:pt x="8" y="32"/>
                        </a:lnTo>
                        <a:lnTo>
                          <a:pt x="13" y="27"/>
                        </a:lnTo>
                        <a:lnTo>
                          <a:pt x="13" y="21"/>
                        </a:lnTo>
                        <a:lnTo>
                          <a:pt x="15" y="17"/>
                        </a:lnTo>
                        <a:lnTo>
                          <a:pt x="15" y="10"/>
                        </a:lnTo>
                        <a:lnTo>
                          <a:pt x="15" y="6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2"/>
                        </a:lnTo>
                        <a:lnTo>
                          <a:pt x="21" y="2"/>
                        </a:lnTo>
                        <a:lnTo>
                          <a:pt x="26" y="2"/>
                        </a:lnTo>
                        <a:lnTo>
                          <a:pt x="28" y="2"/>
                        </a:lnTo>
                        <a:lnTo>
                          <a:pt x="30" y="2"/>
                        </a:lnTo>
                        <a:lnTo>
                          <a:pt x="32" y="2"/>
                        </a:lnTo>
                        <a:lnTo>
                          <a:pt x="34" y="4"/>
                        </a:lnTo>
                        <a:lnTo>
                          <a:pt x="36" y="8"/>
                        </a:lnTo>
                        <a:lnTo>
                          <a:pt x="36" y="12"/>
                        </a:lnTo>
                        <a:lnTo>
                          <a:pt x="34" y="17"/>
                        </a:lnTo>
                        <a:lnTo>
                          <a:pt x="32" y="21"/>
                        </a:lnTo>
                        <a:lnTo>
                          <a:pt x="30" y="23"/>
                        </a:lnTo>
                        <a:lnTo>
                          <a:pt x="28" y="27"/>
                        </a:lnTo>
                        <a:lnTo>
                          <a:pt x="23" y="30"/>
                        </a:lnTo>
                        <a:lnTo>
                          <a:pt x="19" y="34"/>
                        </a:lnTo>
                        <a:lnTo>
                          <a:pt x="19" y="36"/>
                        </a:lnTo>
                        <a:lnTo>
                          <a:pt x="19" y="38"/>
                        </a:lnTo>
                        <a:lnTo>
                          <a:pt x="19" y="40"/>
                        </a:lnTo>
                        <a:lnTo>
                          <a:pt x="19" y="42"/>
                        </a:lnTo>
                        <a:lnTo>
                          <a:pt x="19" y="44"/>
                        </a:lnTo>
                        <a:lnTo>
                          <a:pt x="19" y="49"/>
                        </a:lnTo>
                        <a:lnTo>
                          <a:pt x="19" y="51"/>
                        </a:lnTo>
                        <a:lnTo>
                          <a:pt x="19" y="53"/>
                        </a:lnTo>
                        <a:lnTo>
                          <a:pt x="17" y="55"/>
                        </a:lnTo>
                        <a:lnTo>
                          <a:pt x="15" y="57"/>
                        </a:lnTo>
                        <a:lnTo>
                          <a:pt x="13" y="57"/>
                        </a:lnTo>
                        <a:lnTo>
                          <a:pt x="10" y="57"/>
                        </a:lnTo>
                        <a:lnTo>
                          <a:pt x="8" y="59"/>
                        </a:lnTo>
                        <a:lnTo>
                          <a:pt x="6" y="59"/>
                        </a:lnTo>
                        <a:lnTo>
                          <a:pt x="2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4" name="Freeform 107"/>
                  <p:cNvSpPr>
                    <a:spLocks/>
                  </p:cNvSpPr>
                  <p:nvPr/>
                </p:nvSpPr>
                <p:spPr bwMode="auto">
                  <a:xfrm>
                    <a:off x="12891" y="5936"/>
                    <a:ext cx="19" cy="24"/>
                  </a:xfrm>
                  <a:custGeom>
                    <a:avLst/>
                    <a:gdLst>
                      <a:gd name="T0" fmla="*/ 2 w 19"/>
                      <a:gd name="T1" fmla="*/ 24 h 24"/>
                      <a:gd name="T2" fmla="*/ 0 w 19"/>
                      <a:gd name="T3" fmla="*/ 22 h 24"/>
                      <a:gd name="T4" fmla="*/ 0 w 19"/>
                      <a:gd name="T5" fmla="*/ 17 h 24"/>
                      <a:gd name="T6" fmla="*/ 0 w 19"/>
                      <a:gd name="T7" fmla="*/ 15 h 24"/>
                      <a:gd name="T8" fmla="*/ 0 w 19"/>
                      <a:gd name="T9" fmla="*/ 13 h 24"/>
                      <a:gd name="T10" fmla="*/ 0 w 19"/>
                      <a:gd name="T11" fmla="*/ 11 h 24"/>
                      <a:gd name="T12" fmla="*/ 0 w 19"/>
                      <a:gd name="T13" fmla="*/ 7 h 24"/>
                      <a:gd name="T14" fmla="*/ 0 w 19"/>
                      <a:gd name="T15" fmla="*/ 5 h 24"/>
                      <a:gd name="T16" fmla="*/ 0 w 19"/>
                      <a:gd name="T17" fmla="*/ 3 h 24"/>
                      <a:gd name="T18" fmla="*/ 2 w 19"/>
                      <a:gd name="T19" fmla="*/ 3 h 24"/>
                      <a:gd name="T20" fmla="*/ 4 w 19"/>
                      <a:gd name="T21" fmla="*/ 0 h 24"/>
                      <a:gd name="T22" fmla="*/ 6 w 19"/>
                      <a:gd name="T23" fmla="*/ 0 h 24"/>
                      <a:gd name="T24" fmla="*/ 9 w 19"/>
                      <a:gd name="T25" fmla="*/ 0 h 24"/>
                      <a:gd name="T26" fmla="*/ 11 w 19"/>
                      <a:gd name="T27" fmla="*/ 0 h 24"/>
                      <a:gd name="T28" fmla="*/ 13 w 19"/>
                      <a:gd name="T29" fmla="*/ 0 h 24"/>
                      <a:gd name="T30" fmla="*/ 15 w 19"/>
                      <a:gd name="T31" fmla="*/ 3 h 24"/>
                      <a:gd name="T32" fmla="*/ 17 w 19"/>
                      <a:gd name="T33" fmla="*/ 5 h 24"/>
                      <a:gd name="T34" fmla="*/ 17 w 19"/>
                      <a:gd name="T35" fmla="*/ 7 h 24"/>
                      <a:gd name="T36" fmla="*/ 19 w 19"/>
                      <a:gd name="T37" fmla="*/ 9 h 24"/>
                      <a:gd name="T38" fmla="*/ 19 w 19"/>
                      <a:gd name="T39" fmla="*/ 11 h 24"/>
                      <a:gd name="T40" fmla="*/ 19 w 19"/>
                      <a:gd name="T41" fmla="*/ 15 h 24"/>
                      <a:gd name="T42" fmla="*/ 19 w 19"/>
                      <a:gd name="T43" fmla="*/ 19 h 24"/>
                      <a:gd name="T44" fmla="*/ 17 w 19"/>
                      <a:gd name="T45" fmla="*/ 19 h 24"/>
                      <a:gd name="T46" fmla="*/ 15 w 19"/>
                      <a:gd name="T47" fmla="*/ 22 h 24"/>
                      <a:gd name="T48" fmla="*/ 13 w 19"/>
                      <a:gd name="T49" fmla="*/ 24 h 24"/>
                      <a:gd name="T50" fmla="*/ 11 w 19"/>
                      <a:gd name="T51" fmla="*/ 24 h 24"/>
                      <a:gd name="T52" fmla="*/ 9 w 19"/>
                      <a:gd name="T53" fmla="*/ 24 h 24"/>
                      <a:gd name="T54" fmla="*/ 6 w 19"/>
                      <a:gd name="T55" fmla="*/ 24 h 24"/>
                      <a:gd name="T56" fmla="*/ 2 w 19"/>
                      <a:gd name="T57" fmla="*/ 24 h 2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9"/>
                      <a:gd name="T88" fmla="*/ 0 h 24"/>
                      <a:gd name="T89" fmla="*/ 19 w 19"/>
                      <a:gd name="T90" fmla="*/ 24 h 2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9" h="24">
                        <a:moveTo>
                          <a:pt x="2" y="24"/>
                        </a:move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3"/>
                        </a:lnTo>
                        <a:lnTo>
                          <a:pt x="17" y="5"/>
                        </a:lnTo>
                        <a:lnTo>
                          <a:pt x="17" y="7"/>
                        </a:lnTo>
                        <a:lnTo>
                          <a:pt x="19" y="9"/>
                        </a:lnTo>
                        <a:lnTo>
                          <a:pt x="19" y="11"/>
                        </a:lnTo>
                        <a:lnTo>
                          <a:pt x="19" y="15"/>
                        </a:lnTo>
                        <a:lnTo>
                          <a:pt x="19" y="19"/>
                        </a:lnTo>
                        <a:lnTo>
                          <a:pt x="17" y="19"/>
                        </a:lnTo>
                        <a:lnTo>
                          <a:pt x="15" y="22"/>
                        </a:lnTo>
                        <a:lnTo>
                          <a:pt x="13" y="24"/>
                        </a:lnTo>
                        <a:lnTo>
                          <a:pt x="11" y="24"/>
                        </a:lnTo>
                        <a:lnTo>
                          <a:pt x="9" y="24"/>
                        </a:lnTo>
                        <a:lnTo>
                          <a:pt x="6" y="24"/>
                        </a:lnTo>
                        <a:lnTo>
                          <a:pt x="2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5" name="Freeform 108"/>
                  <p:cNvSpPr>
                    <a:spLocks/>
                  </p:cNvSpPr>
                  <p:nvPr/>
                </p:nvSpPr>
                <p:spPr bwMode="auto">
                  <a:xfrm>
                    <a:off x="12955" y="5907"/>
                    <a:ext cx="44" cy="53"/>
                  </a:xfrm>
                  <a:custGeom>
                    <a:avLst/>
                    <a:gdLst>
                      <a:gd name="T0" fmla="*/ 4 w 44"/>
                      <a:gd name="T1" fmla="*/ 53 h 53"/>
                      <a:gd name="T2" fmla="*/ 2 w 44"/>
                      <a:gd name="T3" fmla="*/ 51 h 53"/>
                      <a:gd name="T4" fmla="*/ 2 w 44"/>
                      <a:gd name="T5" fmla="*/ 46 h 53"/>
                      <a:gd name="T6" fmla="*/ 0 w 44"/>
                      <a:gd name="T7" fmla="*/ 44 h 53"/>
                      <a:gd name="T8" fmla="*/ 0 w 44"/>
                      <a:gd name="T9" fmla="*/ 42 h 53"/>
                      <a:gd name="T10" fmla="*/ 0 w 44"/>
                      <a:gd name="T11" fmla="*/ 38 h 53"/>
                      <a:gd name="T12" fmla="*/ 2 w 44"/>
                      <a:gd name="T13" fmla="*/ 36 h 53"/>
                      <a:gd name="T14" fmla="*/ 2 w 44"/>
                      <a:gd name="T15" fmla="*/ 32 h 53"/>
                      <a:gd name="T16" fmla="*/ 2 w 44"/>
                      <a:gd name="T17" fmla="*/ 29 h 53"/>
                      <a:gd name="T18" fmla="*/ 8 w 44"/>
                      <a:gd name="T19" fmla="*/ 27 h 53"/>
                      <a:gd name="T20" fmla="*/ 15 w 44"/>
                      <a:gd name="T21" fmla="*/ 25 h 53"/>
                      <a:gd name="T22" fmla="*/ 17 w 44"/>
                      <a:gd name="T23" fmla="*/ 21 h 53"/>
                      <a:gd name="T24" fmla="*/ 21 w 44"/>
                      <a:gd name="T25" fmla="*/ 17 h 53"/>
                      <a:gd name="T26" fmla="*/ 23 w 44"/>
                      <a:gd name="T27" fmla="*/ 12 h 53"/>
                      <a:gd name="T28" fmla="*/ 25 w 44"/>
                      <a:gd name="T29" fmla="*/ 8 h 53"/>
                      <a:gd name="T30" fmla="*/ 29 w 44"/>
                      <a:gd name="T31" fmla="*/ 4 h 53"/>
                      <a:gd name="T32" fmla="*/ 34 w 44"/>
                      <a:gd name="T33" fmla="*/ 0 h 53"/>
                      <a:gd name="T34" fmla="*/ 36 w 44"/>
                      <a:gd name="T35" fmla="*/ 0 h 53"/>
                      <a:gd name="T36" fmla="*/ 36 w 44"/>
                      <a:gd name="T37" fmla="*/ 2 h 53"/>
                      <a:gd name="T38" fmla="*/ 38 w 44"/>
                      <a:gd name="T39" fmla="*/ 2 h 53"/>
                      <a:gd name="T40" fmla="*/ 40 w 44"/>
                      <a:gd name="T41" fmla="*/ 4 h 53"/>
                      <a:gd name="T42" fmla="*/ 40 w 44"/>
                      <a:gd name="T43" fmla="*/ 6 h 53"/>
                      <a:gd name="T44" fmla="*/ 42 w 44"/>
                      <a:gd name="T45" fmla="*/ 6 h 53"/>
                      <a:gd name="T46" fmla="*/ 42 w 44"/>
                      <a:gd name="T47" fmla="*/ 8 h 53"/>
                      <a:gd name="T48" fmla="*/ 44 w 44"/>
                      <a:gd name="T49" fmla="*/ 8 h 53"/>
                      <a:gd name="T50" fmla="*/ 42 w 44"/>
                      <a:gd name="T51" fmla="*/ 14 h 53"/>
                      <a:gd name="T52" fmla="*/ 40 w 44"/>
                      <a:gd name="T53" fmla="*/ 17 h 53"/>
                      <a:gd name="T54" fmla="*/ 38 w 44"/>
                      <a:gd name="T55" fmla="*/ 21 h 53"/>
                      <a:gd name="T56" fmla="*/ 36 w 44"/>
                      <a:gd name="T57" fmla="*/ 23 h 53"/>
                      <a:gd name="T58" fmla="*/ 34 w 44"/>
                      <a:gd name="T59" fmla="*/ 25 h 53"/>
                      <a:gd name="T60" fmla="*/ 32 w 44"/>
                      <a:gd name="T61" fmla="*/ 27 h 53"/>
                      <a:gd name="T62" fmla="*/ 27 w 44"/>
                      <a:gd name="T63" fmla="*/ 27 h 53"/>
                      <a:gd name="T64" fmla="*/ 25 w 44"/>
                      <a:gd name="T65" fmla="*/ 29 h 53"/>
                      <a:gd name="T66" fmla="*/ 23 w 44"/>
                      <a:gd name="T67" fmla="*/ 32 h 53"/>
                      <a:gd name="T68" fmla="*/ 23 w 44"/>
                      <a:gd name="T69" fmla="*/ 36 h 53"/>
                      <a:gd name="T70" fmla="*/ 21 w 44"/>
                      <a:gd name="T71" fmla="*/ 40 h 53"/>
                      <a:gd name="T72" fmla="*/ 19 w 44"/>
                      <a:gd name="T73" fmla="*/ 44 h 53"/>
                      <a:gd name="T74" fmla="*/ 15 w 44"/>
                      <a:gd name="T75" fmla="*/ 48 h 53"/>
                      <a:gd name="T76" fmla="*/ 12 w 44"/>
                      <a:gd name="T77" fmla="*/ 53 h 53"/>
                      <a:gd name="T78" fmla="*/ 8 w 44"/>
                      <a:gd name="T79" fmla="*/ 53 h 53"/>
                      <a:gd name="T80" fmla="*/ 4 w 44"/>
                      <a:gd name="T81" fmla="*/ 53 h 5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4"/>
                      <a:gd name="T124" fmla="*/ 0 h 53"/>
                      <a:gd name="T125" fmla="*/ 44 w 44"/>
                      <a:gd name="T126" fmla="*/ 53 h 5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4" h="53">
                        <a:moveTo>
                          <a:pt x="4" y="53"/>
                        </a:moveTo>
                        <a:lnTo>
                          <a:pt x="2" y="51"/>
                        </a:lnTo>
                        <a:lnTo>
                          <a:pt x="2" y="46"/>
                        </a:lnTo>
                        <a:lnTo>
                          <a:pt x="0" y="44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2" y="36"/>
                        </a:lnTo>
                        <a:lnTo>
                          <a:pt x="2" y="32"/>
                        </a:lnTo>
                        <a:lnTo>
                          <a:pt x="2" y="29"/>
                        </a:lnTo>
                        <a:lnTo>
                          <a:pt x="8" y="27"/>
                        </a:lnTo>
                        <a:lnTo>
                          <a:pt x="15" y="25"/>
                        </a:lnTo>
                        <a:lnTo>
                          <a:pt x="17" y="21"/>
                        </a:lnTo>
                        <a:lnTo>
                          <a:pt x="21" y="17"/>
                        </a:lnTo>
                        <a:lnTo>
                          <a:pt x="23" y="12"/>
                        </a:lnTo>
                        <a:lnTo>
                          <a:pt x="25" y="8"/>
                        </a:lnTo>
                        <a:lnTo>
                          <a:pt x="29" y="4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6" y="2"/>
                        </a:lnTo>
                        <a:lnTo>
                          <a:pt x="38" y="2"/>
                        </a:lnTo>
                        <a:lnTo>
                          <a:pt x="40" y="4"/>
                        </a:lnTo>
                        <a:lnTo>
                          <a:pt x="40" y="6"/>
                        </a:lnTo>
                        <a:lnTo>
                          <a:pt x="42" y="6"/>
                        </a:lnTo>
                        <a:lnTo>
                          <a:pt x="42" y="8"/>
                        </a:lnTo>
                        <a:lnTo>
                          <a:pt x="44" y="8"/>
                        </a:lnTo>
                        <a:lnTo>
                          <a:pt x="42" y="14"/>
                        </a:lnTo>
                        <a:lnTo>
                          <a:pt x="40" y="17"/>
                        </a:lnTo>
                        <a:lnTo>
                          <a:pt x="38" y="21"/>
                        </a:lnTo>
                        <a:lnTo>
                          <a:pt x="36" y="23"/>
                        </a:lnTo>
                        <a:lnTo>
                          <a:pt x="34" y="25"/>
                        </a:lnTo>
                        <a:lnTo>
                          <a:pt x="32" y="27"/>
                        </a:lnTo>
                        <a:lnTo>
                          <a:pt x="27" y="27"/>
                        </a:lnTo>
                        <a:lnTo>
                          <a:pt x="25" y="29"/>
                        </a:lnTo>
                        <a:lnTo>
                          <a:pt x="23" y="32"/>
                        </a:lnTo>
                        <a:lnTo>
                          <a:pt x="23" y="36"/>
                        </a:lnTo>
                        <a:lnTo>
                          <a:pt x="21" y="40"/>
                        </a:lnTo>
                        <a:lnTo>
                          <a:pt x="19" y="44"/>
                        </a:lnTo>
                        <a:lnTo>
                          <a:pt x="15" y="48"/>
                        </a:lnTo>
                        <a:lnTo>
                          <a:pt x="12" y="53"/>
                        </a:lnTo>
                        <a:lnTo>
                          <a:pt x="8" y="53"/>
                        </a:lnTo>
                        <a:lnTo>
                          <a:pt x="4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6" name="Freeform 109"/>
                  <p:cNvSpPr>
                    <a:spLocks/>
                  </p:cNvSpPr>
                  <p:nvPr/>
                </p:nvSpPr>
                <p:spPr bwMode="auto">
                  <a:xfrm>
                    <a:off x="12441" y="5716"/>
                    <a:ext cx="174" cy="220"/>
                  </a:xfrm>
                  <a:custGeom>
                    <a:avLst/>
                    <a:gdLst>
                      <a:gd name="T0" fmla="*/ 0 w 174"/>
                      <a:gd name="T1" fmla="*/ 220 h 220"/>
                      <a:gd name="T2" fmla="*/ 6 w 174"/>
                      <a:gd name="T3" fmla="*/ 197 h 220"/>
                      <a:gd name="T4" fmla="*/ 21 w 174"/>
                      <a:gd name="T5" fmla="*/ 159 h 220"/>
                      <a:gd name="T6" fmla="*/ 43 w 174"/>
                      <a:gd name="T7" fmla="*/ 114 h 220"/>
                      <a:gd name="T8" fmla="*/ 68 w 174"/>
                      <a:gd name="T9" fmla="*/ 70 h 220"/>
                      <a:gd name="T10" fmla="*/ 81 w 174"/>
                      <a:gd name="T11" fmla="*/ 49 h 220"/>
                      <a:gd name="T12" fmla="*/ 93 w 174"/>
                      <a:gd name="T13" fmla="*/ 32 h 220"/>
                      <a:gd name="T14" fmla="*/ 109 w 174"/>
                      <a:gd name="T15" fmla="*/ 17 h 220"/>
                      <a:gd name="T16" fmla="*/ 123 w 174"/>
                      <a:gd name="T17" fmla="*/ 6 h 220"/>
                      <a:gd name="T18" fmla="*/ 130 w 174"/>
                      <a:gd name="T19" fmla="*/ 2 h 220"/>
                      <a:gd name="T20" fmla="*/ 136 w 174"/>
                      <a:gd name="T21" fmla="*/ 0 h 220"/>
                      <a:gd name="T22" fmla="*/ 142 w 174"/>
                      <a:gd name="T23" fmla="*/ 0 h 220"/>
                      <a:gd name="T24" fmla="*/ 149 w 174"/>
                      <a:gd name="T25" fmla="*/ 0 h 220"/>
                      <a:gd name="T26" fmla="*/ 155 w 174"/>
                      <a:gd name="T27" fmla="*/ 4 h 220"/>
                      <a:gd name="T28" fmla="*/ 161 w 174"/>
                      <a:gd name="T29" fmla="*/ 8 h 220"/>
                      <a:gd name="T30" fmla="*/ 168 w 174"/>
                      <a:gd name="T31" fmla="*/ 15 h 220"/>
                      <a:gd name="T32" fmla="*/ 174 w 174"/>
                      <a:gd name="T33" fmla="*/ 23 h 220"/>
                      <a:gd name="T34" fmla="*/ 168 w 174"/>
                      <a:gd name="T35" fmla="*/ 44 h 220"/>
                      <a:gd name="T36" fmla="*/ 161 w 174"/>
                      <a:gd name="T37" fmla="*/ 66 h 220"/>
                      <a:gd name="T38" fmla="*/ 155 w 174"/>
                      <a:gd name="T39" fmla="*/ 87 h 220"/>
                      <a:gd name="T40" fmla="*/ 149 w 174"/>
                      <a:gd name="T41" fmla="*/ 108 h 220"/>
                      <a:gd name="T42" fmla="*/ 142 w 174"/>
                      <a:gd name="T43" fmla="*/ 129 h 220"/>
                      <a:gd name="T44" fmla="*/ 136 w 174"/>
                      <a:gd name="T45" fmla="*/ 153 h 220"/>
                      <a:gd name="T46" fmla="*/ 132 w 174"/>
                      <a:gd name="T47" fmla="*/ 176 h 220"/>
                      <a:gd name="T48" fmla="*/ 128 w 174"/>
                      <a:gd name="T49" fmla="*/ 199 h 220"/>
                      <a:gd name="T50" fmla="*/ 100 w 174"/>
                      <a:gd name="T51" fmla="*/ 203 h 220"/>
                      <a:gd name="T52" fmla="*/ 77 w 174"/>
                      <a:gd name="T53" fmla="*/ 208 h 220"/>
                      <a:gd name="T54" fmla="*/ 57 w 174"/>
                      <a:gd name="T55" fmla="*/ 210 h 220"/>
                      <a:gd name="T56" fmla="*/ 43 w 174"/>
                      <a:gd name="T57" fmla="*/ 214 h 220"/>
                      <a:gd name="T58" fmla="*/ 30 w 174"/>
                      <a:gd name="T59" fmla="*/ 216 h 220"/>
                      <a:gd name="T60" fmla="*/ 19 w 174"/>
                      <a:gd name="T61" fmla="*/ 216 h 220"/>
                      <a:gd name="T62" fmla="*/ 9 w 174"/>
                      <a:gd name="T63" fmla="*/ 218 h 220"/>
                      <a:gd name="T64" fmla="*/ 0 w 174"/>
                      <a:gd name="T65" fmla="*/ 220 h 2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4"/>
                      <a:gd name="T100" fmla="*/ 0 h 220"/>
                      <a:gd name="T101" fmla="*/ 174 w 174"/>
                      <a:gd name="T102" fmla="*/ 220 h 2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4" h="220">
                        <a:moveTo>
                          <a:pt x="0" y="220"/>
                        </a:moveTo>
                        <a:lnTo>
                          <a:pt x="6" y="197"/>
                        </a:lnTo>
                        <a:lnTo>
                          <a:pt x="21" y="159"/>
                        </a:lnTo>
                        <a:lnTo>
                          <a:pt x="43" y="114"/>
                        </a:lnTo>
                        <a:lnTo>
                          <a:pt x="68" y="70"/>
                        </a:lnTo>
                        <a:lnTo>
                          <a:pt x="81" y="49"/>
                        </a:lnTo>
                        <a:lnTo>
                          <a:pt x="93" y="32"/>
                        </a:lnTo>
                        <a:lnTo>
                          <a:pt x="109" y="17"/>
                        </a:lnTo>
                        <a:lnTo>
                          <a:pt x="123" y="6"/>
                        </a:lnTo>
                        <a:lnTo>
                          <a:pt x="130" y="2"/>
                        </a:lnTo>
                        <a:lnTo>
                          <a:pt x="136" y="0"/>
                        </a:lnTo>
                        <a:lnTo>
                          <a:pt x="142" y="0"/>
                        </a:lnTo>
                        <a:lnTo>
                          <a:pt x="149" y="0"/>
                        </a:lnTo>
                        <a:lnTo>
                          <a:pt x="155" y="4"/>
                        </a:lnTo>
                        <a:lnTo>
                          <a:pt x="161" y="8"/>
                        </a:lnTo>
                        <a:lnTo>
                          <a:pt x="168" y="15"/>
                        </a:lnTo>
                        <a:lnTo>
                          <a:pt x="174" y="23"/>
                        </a:lnTo>
                        <a:lnTo>
                          <a:pt x="168" y="44"/>
                        </a:lnTo>
                        <a:lnTo>
                          <a:pt x="161" y="66"/>
                        </a:lnTo>
                        <a:lnTo>
                          <a:pt x="155" y="87"/>
                        </a:lnTo>
                        <a:lnTo>
                          <a:pt x="149" y="108"/>
                        </a:lnTo>
                        <a:lnTo>
                          <a:pt x="142" y="129"/>
                        </a:lnTo>
                        <a:lnTo>
                          <a:pt x="136" y="153"/>
                        </a:lnTo>
                        <a:lnTo>
                          <a:pt x="132" y="176"/>
                        </a:lnTo>
                        <a:lnTo>
                          <a:pt x="128" y="199"/>
                        </a:lnTo>
                        <a:lnTo>
                          <a:pt x="100" y="203"/>
                        </a:lnTo>
                        <a:lnTo>
                          <a:pt x="77" y="208"/>
                        </a:lnTo>
                        <a:lnTo>
                          <a:pt x="57" y="210"/>
                        </a:lnTo>
                        <a:lnTo>
                          <a:pt x="43" y="214"/>
                        </a:lnTo>
                        <a:lnTo>
                          <a:pt x="30" y="216"/>
                        </a:lnTo>
                        <a:lnTo>
                          <a:pt x="19" y="216"/>
                        </a:lnTo>
                        <a:lnTo>
                          <a:pt x="9" y="218"/>
                        </a:lnTo>
                        <a:lnTo>
                          <a:pt x="0" y="220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7" name="Freeform 110"/>
                  <p:cNvSpPr>
                    <a:spLocks/>
                  </p:cNvSpPr>
                  <p:nvPr/>
                </p:nvSpPr>
                <p:spPr bwMode="auto">
                  <a:xfrm>
                    <a:off x="12904" y="5900"/>
                    <a:ext cx="21" cy="26"/>
                  </a:xfrm>
                  <a:custGeom>
                    <a:avLst/>
                    <a:gdLst>
                      <a:gd name="T0" fmla="*/ 0 w 21"/>
                      <a:gd name="T1" fmla="*/ 26 h 26"/>
                      <a:gd name="T2" fmla="*/ 0 w 21"/>
                      <a:gd name="T3" fmla="*/ 24 h 26"/>
                      <a:gd name="T4" fmla="*/ 0 w 21"/>
                      <a:gd name="T5" fmla="*/ 21 h 26"/>
                      <a:gd name="T6" fmla="*/ 0 w 21"/>
                      <a:gd name="T7" fmla="*/ 17 h 26"/>
                      <a:gd name="T8" fmla="*/ 0 w 21"/>
                      <a:gd name="T9" fmla="*/ 15 h 26"/>
                      <a:gd name="T10" fmla="*/ 0 w 21"/>
                      <a:gd name="T11" fmla="*/ 13 h 26"/>
                      <a:gd name="T12" fmla="*/ 0 w 21"/>
                      <a:gd name="T13" fmla="*/ 11 h 26"/>
                      <a:gd name="T14" fmla="*/ 0 w 21"/>
                      <a:gd name="T15" fmla="*/ 9 h 26"/>
                      <a:gd name="T16" fmla="*/ 0 w 21"/>
                      <a:gd name="T17" fmla="*/ 7 h 26"/>
                      <a:gd name="T18" fmla="*/ 2 w 21"/>
                      <a:gd name="T19" fmla="*/ 4 h 26"/>
                      <a:gd name="T20" fmla="*/ 4 w 21"/>
                      <a:gd name="T21" fmla="*/ 4 h 26"/>
                      <a:gd name="T22" fmla="*/ 6 w 21"/>
                      <a:gd name="T23" fmla="*/ 4 h 26"/>
                      <a:gd name="T24" fmla="*/ 8 w 21"/>
                      <a:gd name="T25" fmla="*/ 2 h 26"/>
                      <a:gd name="T26" fmla="*/ 12 w 21"/>
                      <a:gd name="T27" fmla="*/ 2 h 26"/>
                      <a:gd name="T28" fmla="*/ 15 w 21"/>
                      <a:gd name="T29" fmla="*/ 0 h 26"/>
                      <a:gd name="T30" fmla="*/ 17 w 21"/>
                      <a:gd name="T31" fmla="*/ 0 h 26"/>
                      <a:gd name="T32" fmla="*/ 21 w 21"/>
                      <a:gd name="T33" fmla="*/ 0 h 26"/>
                      <a:gd name="T34" fmla="*/ 19 w 21"/>
                      <a:gd name="T35" fmla="*/ 4 h 26"/>
                      <a:gd name="T36" fmla="*/ 19 w 21"/>
                      <a:gd name="T37" fmla="*/ 9 h 26"/>
                      <a:gd name="T38" fmla="*/ 17 w 21"/>
                      <a:gd name="T39" fmla="*/ 13 h 26"/>
                      <a:gd name="T40" fmla="*/ 15 w 21"/>
                      <a:gd name="T41" fmla="*/ 17 h 26"/>
                      <a:gd name="T42" fmla="*/ 12 w 21"/>
                      <a:gd name="T43" fmla="*/ 21 h 26"/>
                      <a:gd name="T44" fmla="*/ 10 w 21"/>
                      <a:gd name="T45" fmla="*/ 26 h 26"/>
                      <a:gd name="T46" fmla="*/ 6 w 21"/>
                      <a:gd name="T47" fmla="*/ 26 h 26"/>
                      <a:gd name="T48" fmla="*/ 0 w 21"/>
                      <a:gd name="T49" fmla="*/ 26 h 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"/>
                      <a:gd name="T76" fmla="*/ 0 h 26"/>
                      <a:gd name="T77" fmla="*/ 21 w 21"/>
                      <a:gd name="T78" fmla="*/ 26 h 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" h="26">
                        <a:moveTo>
                          <a:pt x="0" y="26"/>
                        </a:moveTo>
                        <a:lnTo>
                          <a:pt x="0" y="24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12" y="2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19" y="4"/>
                        </a:lnTo>
                        <a:lnTo>
                          <a:pt x="19" y="9"/>
                        </a:lnTo>
                        <a:lnTo>
                          <a:pt x="17" y="13"/>
                        </a:lnTo>
                        <a:lnTo>
                          <a:pt x="15" y="17"/>
                        </a:lnTo>
                        <a:lnTo>
                          <a:pt x="12" y="21"/>
                        </a:lnTo>
                        <a:lnTo>
                          <a:pt x="10" y="26"/>
                        </a:lnTo>
                        <a:lnTo>
                          <a:pt x="6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8" name="Freeform 111"/>
                  <p:cNvSpPr>
                    <a:spLocks/>
                  </p:cNvSpPr>
                  <p:nvPr/>
                </p:nvSpPr>
                <p:spPr bwMode="auto">
                  <a:xfrm>
                    <a:off x="12488" y="5875"/>
                    <a:ext cx="21" cy="23"/>
                  </a:xfrm>
                  <a:custGeom>
                    <a:avLst/>
                    <a:gdLst>
                      <a:gd name="T0" fmla="*/ 4 w 21"/>
                      <a:gd name="T1" fmla="*/ 23 h 23"/>
                      <a:gd name="T2" fmla="*/ 2 w 21"/>
                      <a:gd name="T3" fmla="*/ 19 h 23"/>
                      <a:gd name="T4" fmla="*/ 2 w 21"/>
                      <a:gd name="T5" fmla="*/ 17 h 23"/>
                      <a:gd name="T6" fmla="*/ 0 w 21"/>
                      <a:gd name="T7" fmla="*/ 15 h 23"/>
                      <a:gd name="T8" fmla="*/ 0 w 21"/>
                      <a:gd name="T9" fmla="*/ 13 h 23"/>
                      <a:gd name="T10" fmla="*/ 0 w 21"/>
                      <a:gd name="T11" fmla="*/ 10 h 23"/>
                      <a:gd name="T12" fmla="*/ 0 w 21"/>
                      <a:gd name="T13" fmla="*/ 8 h 23"/>
                      <a:gd name="T14" fmla="*/ 0 w 21"/>
                      <a:gd name="T15" fmla="*/ 6 h 23"/>
                      <a:gd name="T16" fmla="*/ 0 w 21"/>
                      <a:gd name="T17" fmla="*/ 2 h 23"/>
                      <a:gd name="T18" fmla="*/ 2 w 21"/>
                      <a:gd name="T19" fmla="*/ 2 h 23"/>
                      <a:gd name="T20" fmla="*/ 6 w 21"/>
                      <a:gd name="T21" fmla="*/ 2 h 23"/>
                      <a:gd name="T22" fmla="*/ 8 w 21"/>
                      <a:gd name="T23" fmla="*/ 2 h 23"/>
                      <a:gd name="T24" fmla="*/ 10 w 21"/>
                      <a:gd name="T25" fmla="*/ 2 h 23"/>
                      <a:gd name="T26" fmla="*/ 13 w 21"/>
                      <a:gd name="T27" fmla="*/ 0 h 23"/>
                      <a:gd name="T28" fmla="*/ 15 w 21"/>
                      <a:gd name="T29" fmla="*/ 0 h 23"/>
                      <a:gd name="T30" fmla="*/ 17 w 21"/>
                      <a:gd name="T31" fmla="*/ 0 h 23"/>
                      <a:gd name="T32" fmla="*/ 21 w 21"/>
                      <a:gd name="T33" fmla="*/ 0 h 23"/>
                      <a:gd name="T34" fmla="*/ 19 w 21"/>
                      <a:gd name="T35" fmla="*/ 4 h 23"/>
                      <a:gd name="T36" fmla="*/ 19 w 21"/>
                      <a:gd name="T37" fmla="*/ 8 h 23"/>
                      <a:gd name="T38" fmla="*/ 19 w 21"/>
                      <a:gd name="T39" fmla="*/ 13 h 23"/>
                      <a:gd name="T40" fmla="*/ 17 w 21"/>
                      <a:gd name="T41" fmla="*/ 17 h 23"/>
                      <a:gd name="T42" fmla="*/ 15 w 21"/>
                      <a:gd name="T43" fmla="*/ 19 h 23"/>
                      <a:gd name="T44" fmla="*/ 13 w 21"/>
                      <a:gd name="T45" fmla="*/ 21 h 23"/>
                      <a:gd name="T46" fmla="*/ 8 w 21"/>
                      <a:gd name="T47" fmla="*/ 23 h 23"/>
                      <a:gd name="T48" fmla="*/ 4 w 21"/>
                      <a:gd name="T49" fmla="*/ 23 h 2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"/>
                      <a:gd name="T76" fmla="*/ 0 h 23"/>
                      <a:gd name="T77" fmla="*/ 21 w 21"/>
                      <a:gd name="T78" fmla="*/ 23 h 2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" h="23">
                        <a:moveTo>
                          <a:pt x="4" y="23"/>
                        </a:moveTo>
                        <a:lnTo>
                          <a:pt x="2" y="19"/>
                        </a:lnTo>
                        <a:lnTo>
                          <a:pt x="2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19" y="4"/>
                        </a:lnTo>
                        <a:lnTo>
                          <a:pt x="19" y="8"/>
                        </a:lnTo>
                        <a:lnTo>
                          <a:pt x="19" y="13"/>
                        </a:lnTo>
                        <a:lnTo>
                          <a:pt x="17" y="17"/>
                        </a:lnTo>
                        <a:lnTo>
                          <a:pt x="15" y="19"/>
                        </a:lnTo>
                        <a:lnTo>
                          <a:pt x="13" y="21"/>
                        </a:lnTo>
                        <a:lnTo>
                          <a:pt x="8" y="23"/>
                        </a:lnTo>
                        <a:lnTo>
                          <a:pt x="4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59" name="Freeform 112"/>
                  <p:cNvSpPr>
                    <a:spLocks/>
                  </p:cNvSpPr>
                  <p:nvPr/>
                </p:nvSpPr>
                <p:spPr bwMode="auto">
                  <a:xfrm>
                    <a:off x="12849" y="5869"/>
                    <a:ext cx="23" cy="23"/>
                  </a:xfrm>
                  <a:custGeom>
                    <a:avLst/>
                    <a:gdLst>
                      <a:gd name="T0" fmla="*/ 4 w 23"/>
                      <a:gd name="T1" fmla="*/ 23 h 23"/>
                      <a:gd name="T2" fmla="*/ 4 w 23"/>
                      <a:gd name="T3" fmla="*/ 21 h 23"/>
                      <a:gd name="T4" fmla="*/ 2 w 23"/>
                      <a:gd name="T5" fmla="*/ 19 h 23"/>
                      <a:gd name="T6" fmla="*/ 2 w 23"/>
                      <a:gd name="T7" fmla="*/ 16 h 23"/>
                      <a:gd name="T8" fmla="*/ 0 w 23"/>
                      <a:gd name="T9" fmla="*/ 14 h 23"/>
                      <a:gd name="T10" fmla="*/ 0 w 23"/>
                      <a:gd name="T11" fmla="*/ 12 h 23"/>
                      <a:gd name="T12" fmla="*/ 0 w 23"/>
                      <a:gd name="T13" fmla="*/ 8 h 23"/>
                      <a:gd name="T14" fmla="*/ 2 w 23"/>
                      <a:gd name="T15" fmla="*/ 6 h 23"/>
                      <a:gd name="T16" fmla="*/ 2 w 23"/>
                      <a:gd name="T17" fmla="*/ 0 h 23"/>
                      <a:gd name="T18" fmla="*/ 4 w 23"/>
                      <a:gd name="T19" fmla="*/ 0 h 23"/>
                      <a:gd name="T20" fmla="*/ 6 w 23"/>
                      <a:gd name="T21" fmla="*/ 0 h 23"/>
                      <a:gd name="T22" fmla="*/ 8 w 23"/>
                      <a:gd name="T23" fmla="*/ 0 h 23"/>
                      <a:gd name="T24" fmla="*/ 10 w 23"/>
                      <a:gd name="T25" fmla="*/ 0 h 23"/>
                      <a:gd name="T26" fmla="*/ 15 w 23"/>
                      <a:gd name="T27" fmla="*/ 0 h 23"/>
                      <a:gd name="T28" fmla="*/ 17 w 23"/>
                      <a:gd name="T29" fmla="*/ 0 h 23"/>
                      <a:gd name="T30" fmla="*/ 19 w 23"/>
                      <a:gd name="T31" fmla="*/ 0 h 23"/>
                      <a:gd name="T32" fmla="*/ 21 w 23"/>
                      <a:gd name="T33" fmla="*/ 0 h 23"/>
                      <a:gd name="T34" fmla="*/ 21 w 23"/>
                      <a:gd name="T35" fmla="*/ 2 h 23"/>
                      <a:gd name="T36" fmla="*/ 23 w 23"/>
                      <a:gd name="T37" fmla="*/ 2 h 23"/>
                      <a:gd name="T38" fmla="*/ 23 w 23"/>
                      <a:gd name="T39" fmla="*/ 4 h 23"/>
                      <a:gd name="T40" fmla="*/ 23 w 23"/>
                      <a:gd name="T41" fmla="*/ 6 h 23"/>
                      <a:gd name="T42" fmla="*/ 21 w 23"/>
                      <a:gd name="T43" fmla="*/ 8 h 23"/>
                      <a:gd name="T44" fmla="*/ 21 w 23"/>
                      <a:gd name="T45" fmla="*/ 12 h 23"/>
                      <a:gd name="T46" fmla="*/ 19 w 23"/>
                      <a:gd name="T47" fmla="*/ 14 h 23"/>
                      <a:gd name="T48" fmla="*/ 17 w 23"/>
                      <a:gd name="T49" fmla="*/ 16 h 23"/>
                      <a:gd name="T50" fmla="*/ 17 w 23"/>
                      <a:gd name="T51" fmla="*/ 19 h 23"/>
                      <a:gd name="T52" fmla="*/ 15 w 23"/>
                      <a:gd name="T53" fmla="*/ 21 h 23"/>
                      <a:gd name="T54" fmla="*/ 15 w 23"/>
                      <a:gd name="T55" fmla="*/ 23 h 23"/>
                      <a:gd name="T56" fmla="*/ 12 w 23"/>
                      <a:gd name="T57" fmla="*/ 23 h 23"/>
                      <a:gd name="T58" fmla="*/ 10 w 23"/>
                      <a:gd name="T59" fmla="*/ 23 h 23"/>
                      <a:gd name="T60" fmla="*/ 8 w 23"/>
                      <a:gd name="T61" fmla="*/ 23 h 23"/>
                      <a:gd name="T62" fmla="*/ 6 w 23"/>
                      <a:gd name="T63" fmla="*/ 23 h 23"/>
                      <a:gd name="T64" fmla="*/ 4 w 23"/>
                      <a:gd name="T65" fmla="*/ 23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23"/>
                      <a:gd name="T101" fmla="*/ 23 w 23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23">
                        <a:moveTo>
                          <a:pt x="4" y="23"/>
                        </a:moveTo>
                        <a:lnTo>
                          <a:pt x="4" y="21"/>
                        </a:lnTo>
                        <a:lnTo>
                          <a:pt x="2" y="19"/>
                        </a:lnTo>
                        <a:lnTo>
                          <a:pt x="2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1" y="2"/>
                        </a:lnTo>
                        <a:lnTo>
                          <a:pt x="23" y="2"/>
                        </a:lnTo>
                        <a:lnTo>
                          <a:pt x="23" y="4"/>
                        </a:lnTo>
                        <a:lnTo>
                          <a:pt x="23" y="6"/>
                        </a:lnTo>
                        <a:lnTo>
                          <a:pt x="21" y="8"/>
                        </a:lnTo>
                        <a:lnTo>
                          <a:pt x="21" y="12"/>
                        </a:lnTo>
                        <a:lnTo>
                          <a:pt x="19" y="14"/>
                        </a:lnTo>
                        <a:lnTo>
                          <a:pt x="17" y="16"/>
                        </a:lnTo>
                        <a:lnTo>
                          <a:pt x="17" y="19"/>
                        </a:lnTo>
                        <a:lnTo>
                          <a:pt x="15" y="21"/>
                        </a:lnTo>
                        <a:lnTo>
                          <a:pt x="15" y="23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8" y="23"/>
                        </a:lnTo>
                        <a:lnTo>
                          <a:pt x="6" y="23"/>
                        </a:lnTo>
                        <a:lnTo>
                          <a:pt x="4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0" name="Freeform 113"/>
                  <p:cNvSpPr>
                    <a:spLocks/>
                  </p:cNvSpPr>
                  <p:nvPr/>
                </p:nvSpPr>
                <p:spPr bwMode="auto">
                  <a:xfrm>
                    <a:off x="12927" y="5873"/>
                    <a:ext cx="15" cy="21"/>
                  </a:xfrm>
                  <a:custGeom>
                    <a:avLst/>
                    <a:gdLst>
                      <a:gd name="T0" fmla="*/ 5 w 15"/>
                      <a:gd name="T1" fmla="*/ 19 h 21"/>
                      <a:gd name="T2" fmla="*/ 2 w 15"/>
                      <a:gd name="T3" fmla="*/ 19 h 21"/>
                      <a:gd name="T4" fmla="*/ 2 w 15"/>
                      <a:gd name="T5" fmla="*/ 17 h 21"/>
                      <a:gd name="T6" fmla="*/ 0 w 15"/>
                      <a:gd name="T7" fmla="*/ 17 h 21"/>
                      <a:gd name="T8" fmla="*/ 0 w 15"/>
                      <a:gd name="T9" fmla="*/ 15 h 21"/>
                      <a:gd name="T10" fmla="*/ 0 w 15"/>
                      <a:gd name="T11" fmla="*/ 12 h 21"/>
                      <a:gd name="T12" fmla="*/ 0 w 15"/>
                      <a:gd name="T13" fmla="*/ 10 h 21"/>
                      <a:gd name="T14" fmla="*/ 0 w 15"/>
                      <a:gd name="T15" fmla="*/ 6 h 21"/>
                      <a:gd name="T16" fmla="*/ 0 w 15"/>
                      <a:gd name="T17" fmla="*/ 0 h 21"/>
                      <a:gd name="T18" fmla="*/ 2 w 15"/>
                      <a:gd name="T19" fmla="*/ 0 h 21"/>
                      <a:gd name="T20" fmla="*/ 5 w 15"/>
                      <a:gd name="T21" fmla="*/ 0 h 21"/>
                      <a:gd name="T22" fmla="*/ 7 w 15"/>
                      <a:gd name="T23" fmla="*/ 0 h 21"/>
                      <a:gd name="T24" fmla="*/ 9 w 15"/>
                      <a:gd name="T25" fmla="*/ 2 h 21"/>
                      <a:gd name="T26" fmla="*/ 11 w 15"/>
                      <a:gd name="T27" fmla="*/ 2 h 21"/>
                      <a:gd name="T28" fmla="*/ 13 w 15"/>
                      <a:gd name="T29" fmla="*/ 2 h 21"/>
                      <a:gd name="T30" fmla="*/ 15 w 15"/>
                      <a:gd name="T31" fmla="*/ 2 h 21"/>
                      <a:gd name="T32" fmla="*/ 15 w 15"/>
                      <a:gd name="T33" fmla="*/ 4 h 21"/>
                      <a:gd name="T34" fmla="*/ 15 w 15"/>
                      <a:gd name="T35" fmla="*/ 6 h 21"/>
                      <a:gd name="T36" fmla="*/ 15 w 15"/>
                      <a:gd name="T37" fmla="*/ 8 h 21"/>
                      <a:gd name="T38" fmla="*/ 15 w 15"/>
                      <a:gd name="T39" fmla="*/ 10 h 21"/>
                      <a:gd name="T40" fmla="*/ 15 w 15"/>
                      <a:gd name="T41" fmla="*/ 12 h 21"/>
                      <a:gd name="T42" fmla="*/ 15 w 15"/>
                      <a:gd name="T43" fmla="*/ 15 h 21"/>
                      <a:gd name="T44" fmla="*/ 13 w 15"/>
                      <a:gd name="T45" fmla="*/ 17 h 21"/>
                      <a:gd name="T46" fmla="*/ 11 w 15"/>
                      <a:gd name="T47" fmla="*/ 19 h 21"/>
                      <a:gd name="T48" fmla="*/ 9 w 15"/>
                      <a:gd name="T49" fmla="*/ 19 h 21"/>
                      <a:gd name="T50" fmla="*/ 7 w 15"/>
                      <a:gd name="T51" fmla="*/ 19 h 21"/>
                      <a:gd name="T52" fmla="*/ 7 w 15"/>
                      <a:gd name="T53" fmla="*/ 21 h 21"/>
                      <a:gd name="T54" fmla="*/ 5 w 15"/>
                      <a:gd name="T55" fmla="*/ 19 h 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5"/>
                      <a:gd name="T85" fmla="*/ 0 h 21"/>
                      <a:gd name="T86" fmla="*/ 15 w 15"/>
                      <a:gd name="T87" fmla="*/ 21 h 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5" h="21">
                        <a:moveTo>
                          <a:pt x="5" y="19"/>
                        </a:moveTo>
                        <a:lnTo>
                          <a:pt x="2" y="19"/>
                        </a:lnTo>
                        <a:lnTo>
                          <a:pt x="2" y="17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5" y="2"/>
                        </a:lnTo>
                        <a:lnTo>
                          <a:pt x="15" y="4"/>
                        </a:lnTo>
                        <a:lnTo>
                          <a:pt x="15" y="6"/>
                        </a:lnTo>
                        <a:lnTo>
                          <a:pt x="15" y="8"/>
                        </a:lnTo>
                        <a:lnTo>
                          <a:pt x="15" y="10"/>
                        </a:lnTo>
                        <a:lnTo>
                          <a:pt x="15" y="12"/>
                        </a:lnTo>
                        <a:lnTo>
                          <a:pt x="15" y="15"/>
                        </a:lnTo>
                        <a:lnTo>
                          <a:pt x="13" y="17"/>
                        </a:lnTo>
                        <a:lnTo>
                          <a:pt x="11" y="19"/>
                        </a:lnTo>
                        <a:lnTo>
                          <a:pt x="9" y="19"/>
                        </a:lnTo>
                        <a:lnTo>
                          <a:pt x="7" y="19"/>
                        </a:lnTo>
                        <a:lnTo>
                          <a:pt x="7" y="21"/>
                        </a:lnTo>
                        <a:lnTo>
                          <a:pt x="5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1" name="Freeform 114"/>
                  <p:cNvSpPr>
                    <a:spLocks/>
                  </p:cNvSpPr>
                  <p:nvPr/>
                </p:nvSpPr>
                <p:spPr bwMode="auto">
                  <a:xfrm>
                    <a:off x="12864" y="5833"/>
                    <a:ext cx="21" cy="25"/>
                  </a:xfrm>
                  <a:custGeom>
                    <a:avLst/>
                    <a:gdLst>
                      <a:gd name="T0" fmla="*/ 8 w 21"/>
                      <a:gd name="T1" fmla="*/ 23 h 25"/>
                      <a:gd name="T2" fmla="*/ 6 w 21"/>
                      <a:gd name="T3" fmla="*/ 23 h 25"/>
                      <a:gd name="T4" fmla="*/ 4 w 21"/>
                      <a:gd name="T5" fmla="*/ 23 h 25"/>
                      <a:gd name="T6" fmla="*/ 2 w 21"/>
                      <a:gd name="T7" fmla="*/ 23 h 25"/>
                      <a:gd name="T8" fmla="*/ 0 w 21"/>
                      <a:gd name="T9" fmla="*/ 23 h 25"/>
                      <a:gd name="T10" fmla="*/ 2 w 21"/>
                      <a:gd name="T11" fmla="*/ 14 h 25"/>
                      <a:gd name="T12" fmla="*/ 2 w 21"/>
                      <a:gd name="T13" fmla="*/ 10 h 25"/>
                      <a:gd name="T14" fmla="*/ 4 w 21"/>
                      <a:gd name="T15" fmla="*/ 6 h 25"/>
                      <a:gd name="T16" fmla="*/ 6 w 21"/>
                      <a:gd name="T17" fmla="*/ 4 h 25"/>
                      <a:gd name="T18" fmla="*/ 8 w 21"/>
                      <a:gd name="T19" fmla="*/ 2 h 25"/>
                      <a:gd name="T20" fmla="*/ 10 w 21"/>
                      <a:gd name="T21" fmla="*/ 2 h 25"/>
                      <a:gd name="T22" fmla="*/ 14 w 21"/>
                      <a:gd name="T23" fmla="*/ 0 h 25"/>
                      <a:gd name="T24" fmla="*/ 21 w 21"/>
                      <a:gd name="T25" fmla="*/ 0 h 25"/>
                      <a:gd name="T26" fmla="*/ 21 w 21"/>
                      <a:gd name="T27" fmla="*/ 6 h 25"/>
                      <a:gd name="T28" fmla="*/ 19 w 21"/>
                      <a:gd name="T29" fmla="*/ 12 h 25"/>
                      <a:gd name="T30" fmla="*/ 16 w 21"/>
                      <a:gd name="T31" fmla="*/ 16 h 25"/>
                      <a:gd name="T32" fmla="*/ 14 w 21"/>
                      <a:gd name="T33" fmla="*/ 21 h 25"/>
                      <a:gd name="T34" fmla="*/ 12 w 21"/>
                      <a:gd name="T35" fmla="*/ 23 h 25"/>
                      <a:gd name="T36" fmla="*/ 10 w 21"/>
                      <a:gd name="T37" fmla="*/ 25 h 25"/>
                      <a:gd name="T38" fmla="*/ 8 w 21"/>
                      <a:gd name="T39" fmla="*/ 23 h 2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1"/>
                      <a:gd name="T61" fmla="*/ 0 h 25"/>
                      <a:gd name="T62" fmla="*/ 21 w 21"/>
                      <a:gd name="T63" fmla="*/ 25 h 2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1" h="25">
                        <a:moveTo>
                          <a:pt x="8" y="23"/>
                        </a:moveTo>
                        <a:lnTo>
                          <a:pt x="6" y="23"/>
                        </a:lnTo>
                        <a:lnTo>
                          <a:pt x="4" y="23"/>
                        </a:lnTo>
                        <a:lnTo>
                          <a:pt x="2" y="23"/>
                        </a:lnTo>
                        <a:lnTo>
                          <a:pt x="0" y="23"/>
                        </a:lnTo>
                        <a:lnTo>
                          <a:pt x="2" y="14"/>
                        </a:lnTo>
                        <a:lnTo>
                          <a:pt x="2" y="10"/>
                        </a:lnTo>
                        <a:lnTo>
                          <a:pt x="4" y="6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21" y="0"/>
                        </a:lnTo>
                        <a:lnTo>
                          <a:pt x="21" y="6"/>
                        </a:lnTo>
                        <a:lnTo>
                          <a:pt x="19" y="12"/>
                        </a:lnTo>
                        <a:lnTo>
                          <a:pt x="16" y="16"/>
                        </a:lnTo>
                        <a:lnTo>
                          <a:pt x="14" y="21"/>
                        </a:lnTo>
                        <a:lnTo>
                          <a:pt x="12" y="23"/>
                        </a:lnTo>
                        <a:lnTo>
                          <a:pt x="10" y="25"/>
                        </a:lnTo>
                        <a:lnTo>
                          <a:pt x="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2" name="Freeform 115"/>
                  <p:cNvSpPr>
                    <a:spLocks/>
                  </p:cNvSpPr>
                  <p:nvPr/>
                </p:nvSpPr>
                <p:spPr bwMode="auto">
                  <a:xfrm>
                    <a:off x="12541" y="5828"/>
                    <a:ext cx="17" cy="21"/>
                  </a:xfrm>
                  <a:custGeom>
                    <a:avLst/>
                    <a:gdLst>
                      <a:gd name="T0" fmla="*/ 2 w 17"/>
                      <a:gd name="T1" fmla="*/ 21 h 21"/>
                      <a:gd name="T2" fmla="*/ 2 w 17"/>
                      <a:gd name="T3" fmla="*/ 19 h 21"/>
                      <a:gd name="T4" fmla="*/ 2 w 17"/>
                      <a:gd name="T5" fmla="*/ 17 h 21"/>
                      <a:gd name="T6" fmla="*/ 2 w 17"/>
                      <a:gd name="T7" fmla="*/ 15 h 21"/>
                      <a:gd name="T8" fmla="*/ 2 w 17"/>
                      <a:gd name="T9" fmla="*/ 13 h 21"/>
                      <a:gd name="T10" fmla="*/ 2 w 17"/>
                      <a:gd name="T11" fmla="*/ 11 h 21"/>
                      <a:gd name="T12" fmla="*/ 2 w 17"/>
                      <a:gd name="T13" fmla="*/ 9 h 21"/>
                      <a:gd name="T14" fmla="*/ 0 w 17"/>
                      <a:gd name="T15" fmla="*/ 7 h 21"/>
                      <a:gd name="T16" fmla="*/ 0 w 17"/>
                      <a:gd name="T17" fmla="*/ 5 h 21"/>
                      <a:gd name="T18" fmla="*/ 6 w 17"/>
                      <a:gd name="T19" fmla="*/ 2 h 21"/>
                      <a:gd name="T20" fmla="*/ 11 w 17"/>
                      <a:gd name="T21" fmla="*/ 0 h 21"/>
                      <a:gd name="T22" fmla="*/ 13 w 17"/>
                      <a:gd name="T23" fmla="*/ 0 h 21"/>
                      <a:gd name="T24" fmla="*/ 15 w 17"/>
                      <a:gd name="T25" fmla="*/ 0 h 21"/>
                      <a:gd name="T26" fmla="*/ 15 w 17"/>
                      <a:gd name="T27" fmla="*/ 2 h 21"/>
                      <a:gd name="T28" fmla="*/ 15 w 17"/>
                      <a:gd name="T29" fmla="*/ 7 h 21"/>
                      <a:gd name="T30" fmla="*/ 17 w 17"/>
                      <a:gd name="T31" fmla="*/ 11 h 21"/>
                      <a:gd name="T32" fmla="*/ 17 w 17"/>
                      <a:gd name="T33" fmla="*/ 17 h 21"/>
                      <a:gd name="T34" fmla="*/ 15 w 17"/>
                      <a:gd name="T35" fmla="*/ 19 h 21"/>
                      <a:gd name="T36" fmla="*/ 13 w 17"/>
                      <a:gd name="T37" fmla="*/ 21 h 21"/>
                      <a:gd name="T38" fmla="*/ 11 w 17"/>
                      <a:gd name="T39" fmla="*/ 21 h 21"/>
                      <a:gd name="T40" fmla="*/ 9 w 17"/>
                      <a:gd name="T41" fmla="*/ 21 h 21"/>
                      <a:gd name="T42" fmla="*/ 6 w 17"/>
                      <a:gd name="T43" fmla="*/ 21 h 21"/>
                      <a:gd name="T44" fmla="*/ 2 w 17"/>
                      <a:gd name="T45" fmla="*/ 21 h 2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21"/>
                      <a:gd name="T71" fmla="*/ 17 w 17"/>
                      <a:gd name="T72" fmla="*/ 21 h 2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21">
                        <a:moveTo>
                          <a:pt x="2" y="21"/>
                        </a:moveTo>
                        <a:lnTo>
                          <a:pt x="2" y="19"/>
                        </a:lnTo>
                        <a:lnTo>
                          <a:pt x="2" y="17"/>
                        </a:lnTo>
                        <a:lnTo>
                          <a:pt x="2" y="15"/>
                        </a:lnTo>
                        <a:lnTo>
                          <a:pt x="2" y="13"/>
                        </a:lnTo>
                        <a:lnTo>
                          <a:pt x="2" y="11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6" y="2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5" y="2"/>
                        </a:lnTo>
                        <a:lnTo>
                          <a:pt x="15" y="7"/>
                        </a:lnTo>
                        <a:lnTo>
                          <a:pt x="17" y="11"/>
                        </a:lnTo>
                        <a:lnTo>
                          <a:pt x="17" y="17"/>
                        </a:lnTo>
                        <a:lnTo>
                          <a:pt x="15" y="19"/>
                        </a:lnTo>
                        <a:lnTo>
                          <a:pt x="13" y="21"/>
                        </a:lnTo>
                        <a:lnTo>
                          <a:pt x="11" y="21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  <a:lnTo>
                          <a:pt x="2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3" name="Freeform 116"/>
                  <p:cNvSpPr>
                    <a:spLocks/>
                  </p:cNvSpPr>
                  <p:nvPr/>
                </p:nvSpPr>
                <p:spPr bwMode="auto">
                  <a:xfrm>
                    <a:off x="12503" y="5822"/>
                    <a:ext cx="21" cy="25"/>
                  </a:xfrm>
                  <a:custGeom>
                    <a:avLst/>
                    <a:gdLst>
                      <a:gd name="T0" fmla="*/ 2 w 21"/>
                      <a:gd name="T1" fmla="*/ 25 h 25"/>
                      <a:gd name="T2" fmla="*/ 2 w 21"/>
                      <a:gd name="T3" fmla="*/ 23 h 25"/>
                      <a:gd name="T4" fmla="*/ 2 w 21"/>
                      <a:gd name="T5" fmla="*/ 21 h 25"/>
                      <a:gd name="T6" fmla="*/ 2 w 21"/>
                      <a:gd name="T7" fmla="*/ 19 h 25"/>
                      <a:gd name="T8" fmla="*/ 0 w 21"/>
                      <a:gd name="T9" fmla="*/ 17 h 25"/>
                      <a:gd name="T10" fmla="*/ 0 w 21"/>
                      <a:gd name="T11" fmla="*/ 15 h 25"/>
                      <a:gd name="T12" fmla="*/ 2 w 21"/>
                      <a:gd name="T13" fmla="*/ 13 h 25"/>
                      <a:gd name="T14" fmla="*/ 4 w 21"/>
                      <a:gd name="T15" fmla="*/ 11 h 25"/>
                      <a:gd name="T16" fmla="*/ 6 w 21"/>
                      <a:gd name="T17" fmla="*/ 8 h 25"/>
                      <a:gd name="T18" fmla="*/ 8 w 21"/>
                      <a:gd name="T19" fmla="*/ 6 h 25"/>
                      <a:gd name="T20" fmla="*/ 10 w 21"/>
                      <a:gd name="T21" fmla="*/ 4 h 25"/>
                      <a:gd name="T22" fmla="*/ 12 w 21"/>
                      <a:gd name="T23" fmla="*/ 2 h 25"/>
                      <a:gd name="T24" fmla="*/ 15 w 21"/>
                      <a:gd name="T25" fmla="*/ 0 h 25"/>
                      <a:gd name="T26" fmla="*/ 17 w 21"/>
                      <a:gd name="T27" fmla="*/ 2 h 25"/>
                      <a:gd name="T28" fmla="*/ 19 w 21"/>
                      <a:gd name="T29" fmla="*/ 2 h 25"/>
                      <a:gd name="T30" fmla="*/ 21 w 21"/>
                      <a:gd name="T31" fmla="*/ 4 h 25"/>
                      <a:gd name="T32" fmla="*/ 21 w 21"/>
                      <a:gd name="T33" fmla="*/ 11 h 25"/>
                      <a:gd name="T34" fmla="*/ 19 w 21"/>
                      <a:gd name="T35" fmla="*/ 15 h 25"/>
                      <a:gd name="T36" fmla="*/ 17 w 21"/>
                      <a:gd name="T37" fmla="*/ 19 h 25"/>
                      <a:gd name="T38" fmla="*/ 15 w 21"/>
                      <a:gd name="T39" fmla="*/ 21 h 25"/>
                      <a:gd name="T40" fmla="*/ 12 w 21"/>
                      <a:gd name="T41" fmla="*/ 23 h 25"/>
                      <a:gd name="T42" fmla="*/ 10 w 21"/>
                      <a:gd name="T43" fmla="*/ 23 h 25"/>
                      <a:gd name="T44" fmla="*/ 6 w 21"/>
                      <a:gd name="T45" fmla="*/ 25 h 25"/>
                      <a:gd name="T46" fmla="*/ 2 w 21"/>
                      <a:gd name="T47" fmla="*/ 25 h 2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"/>
                      <a:gd name="T73" fmla="*/ 0 h 25"/>
                      <a:gd name="T74" fmla="*/ 21 w 21"/>
                      <a:gd name="T75" fmla="*/ 25 h 2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" h="25">
                        <a:moveTo>
                          <a:pt x="2" y="25"/>
                        </a:moveTo>
                        <a:lnTo>
                          <a:pt x="2" y="23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2" y="13"/>
                        </a:lnTo>
                        <a:lnTo>
                          <a:pt x="4" y="11"/>
                        </a:lnTo>
                        <a:lnTo>
                          <a:pt x="6" y="8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2" y="2"/>
                        </a:lnTo>
                        <a:lnTo>
                          <a:pt x="15" y="0"/>
                        </a:lnTo>
                        <a:lnTo>
                          <a:pt x="17" y="2"/>
                        </a:lnTo>
                        <a:lnTo>
                          <a:pt x="19" y="2"/>
                        </a:lnTo>
                        <a:lnTo>
                          <a:pt x="21" y="4"/>
                        </a:lnTo>
                        <a:lnTo>
                          <a:pt x="21" y="11"/>
                        </a:lnTo>
                        <a:lnTo>
                          <a:pt x="19" y="15"/>
                        </a:lnTo>
                        <a:lnTo>
                          <a:pt x="17" y="19"/>
                        </a:lnTo>
                        <a:lnTo>
                          <a:pt x="15" y="21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6" y="25"/>
                        </a:lnTo>
                        <a:lnTo>
                          <a:pt x="2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4" name="Freeform 117"/>
                  <p:cNvSpPr>
                    <a:spLocks/>
                  </p:cNvSpPr>
                  <p:nvPr/>
                </p:nvSpPr>
                <p:spPr bwMode="auto">
                  <a:xfrm>
                    <a:off x="12558" y="5777"/>
                    <a:ext cx="19" cy="17"/>
                  </a:xfrm>
                  <a:custGeom>
                    <a:avLst/>
                    <a:gdLst>
                      <a:gd name="T0" fmla="*/ 6 w 19"/>
                      <a:gd name="T1" fmla="*/ 17 h 17"/>
                      <a:gd name="T2" fmla="*/ 2 w 19"/>
                      <a:gd name="T3" fmla="*/ 15 h 17"/>
                      <a:gd name="T4" fmla="*/ 0 w 19"/>
                      <a:gd name="T5" fmla="*/ 13 h 17"/>
                      <a:gd name="T6" fmla="*/ 0 w 19"/>
                      <a:gd name="T7" fmla="*/ 11 h 17"/>
                      <a:gd name="T8" fmla="*/ 0 w 19"/>
                      <a:gd name="T9" fmla="*/ 7 h 17"/>
                      <a:gd name="T10" fmla="*/ 2 w 19"/>
                      <a:gd name="T11" fmla="*/ 5 h 17"/>
                      <a:gd name="T12" fmla="*/ 2 w 19"/>
                      <a:gd name="T13" fmla="*/ 2 h 17"/>
                      <a:gd name="T14" fmla="*/ 4 w 19"/>
                      <a:gd name="T15" fmla="*/ 0 h 17"/>
                      <a:gd name="T16" fmla="*/ 6 w 19"/>
                      <a:gd name="T17" fmla="*/ 0 h 17"/>
                      <a:gd name="T18" fmla="*/ 8 w 19"/>
                      <a:gd name="T19" fmla="*/ 0 h 17"/>
                      <a:gd name="T20" fmla="*/ 11 w 19"/>
                      <a:gd name="T21" fmla="*/ 0 h 17"/>
                      <a:gd name="T22" fmla="*/ 13 w 19"/>
                      <a:gd name="T23" fmla="*/ 0 h 17"/>
                      <a:gd name="T24" fmla="*/ 15 w 19"/>
                      <a:gd name="T25" fmla="*/ 0 h 17"/>
                      <a:gd name="T26" fmla="*/ 17 w 19"/>
                      <a:gd name="T27" fmla="*/ 0 h 17"/>
                      <a:gd name="T28" fmla="*/ 19 w 19"/>
                      <a:gd name="T29" fmla="*/ 0 h 17"/>
                      <a:gd name="T30" fmla="*/ 19 w 19"/>
                      <a:gd name="T31" fmla="*/ 5 h 17"/>
                      <a:gd name="T32" fmla="*/ 19 w 19"/>
                      <a:gd name="T33" fmla="*/ 9 h 17"/>
                      <a:gd name="T34" fmla="*/ 19 w 19"/>
                      <a:gd name="T35" fmla="*/ 11 h 17"/>
                      <a:gd name="T36" fmla="*/ 17 w 19"/>
                      <a:gd name="T37" fmla="*/ 13 h 17"/>
                      <a:gd name="T38" fmla="*/ 15 w 19"/>
                      <a:gd name="T39" fmla="*/ 15 h 17"/>
                      <a:gd name="T40" fmla="*/ 13 w 19"/>
                      <a:gd name="T41" fmla="*/ 17 h 17"/>
                      <a:gd name="T42" fmla="*/ 11 w 19"/>
                      <a:gd name="T43" fmla="*/ 17 h 17"/>
                      <a:gd name="T44" fmla="*/ 6 w 19"/>
                      <a:gd name="T45" fmla="*/ 17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9"/>
                      <a:gd name="T70" fmla="*/ 0 h 17"/>
                      <a:gd name="T71" fmla="*/ 19 w 19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9" h="17">
                        <a:moveTo>
                          <a:pt x="6" y="17"/>
                        </a:move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5"/>
                        </a:lnTo>
                        <a:lnTo>
                          <a:pt x="19" y="9"/>
                        </a:lnTo>
                        <a:lnTo>
                          <a:pt x="19" y="11"/>
                        </a:lnTo>
                        <a:lnTo>
                          <a:pt x="17" y="13"/>
                        </a:lnTo>
                        <a:lnTo>
                          <a:pt x="15" y="15"/>
                        </a:lnTo>
                        <a:lnTo>
                          <a:pt x="13" y="17"/>
                        </a:lnTo>
                        <a:lnTo>
                          <a:pt x="11" y="17"/>
                        </a:lnTo>
                        <a:lnTo>
                          <a:pt x="6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5" name="Freeform 118"/>
                  <p:cNvSpPr>
                    <a:spLocks/>
                  </p:cNvSpPr>
                  <p:nvPr/>
                </p:nvSpPr>
                <p:spPr bwMode="auto">
                  <a:xfrm>
                    <a:off x="12558" y="5260"/>
                    <a:ext cx="38" cy="163"/>
                  </a:xfrm>
                  <a:custGeom>
                    <a:avLst/>
                    <a:gdLst>
                      <a:gd name="T0" fmla="*/ 27 w 38"/>
                      <a:gd name="T1" fmla="*/ 161 h 163"/>
                      <a:gd name="T2" fmla="*/ 21 w 38"/>
                      <a:gd name="T3" fmla="*/ 144 h 163"/>
                      <a:gd name="T4" fmla="*/ 15 w 38"/>
                      <a:gd name="T5" fmla="*/ 123 h 163"/>
                      <a:gd name="T6" fmla="*/ 11 w 38"/>
                      <a:gd name="T7" fmla="*/ 102 h 163"/>
                      <a:gd name="T8" fmla="*/ 4 w 38"/>
                      <a:gd name="T9" fmla="*/ 79 h 163"/>
                      <a:gd name="T10" fmla="*/ 2 w 38"/>
                      <a:gd name="T11" fmla="*/ 55 h 163"/>
                      <a:gd name="T12" fmla="*/ 0 w 38"/>
                      <a:gd name="T13" fmla="*/ 34 h 163"/>
                      <a:gd name="T14" fmla="*/ 0 w 38"/>
                      <a:gd name="T15" fmla="*/ 15 h 163"/>
                      <a:gd name="T16" fmla="*/ 2 w 38"/>
                      <a:gd name="T17" fmla="*/ 2 h 163"/>
                      <a:gd name="T18" fmla="*/ 6 w 38"/>
                      <a:gd name="T19" fmla="*/ 2 h 163"/>
                      <a:gd name="T20" fmla="*/ 8 w 38"/>
                      <a:gd name="T21" fmla="*/ 0 h 163"/>
                      <a:gd name="T22" fmla="*/ 11 w 38"/>
                      <a:gd name="T23" fmla="*/ 0 h 163"/>
                      <a:gd name="T24" fmla="*/ 13 w 38"/>
                      <a:gd name="T25" fmla="*/ 0 h 163"/>
                      <a:gd name="T26" fmla="*/ 15 w 38"/>
                      <a:gd name="T27" fmla="*/ 0 h 163"/>
                      <a:gd name="T28" fmla="*/ 17 w 38"/>
                      <a:gd name="T29" fmla="*/ 2 h 163"/>
                      <a:gd name="T30" fmla="*/ 21 w 38"/>
                      <a:gd name="T31" fmla="*/ 2 h 163"/>
                      <a:gd name="T32" fmla="*/ 25 w 38"/>
                      <a:gd name="T33" fmla="*/ 6 h 163"/>
                      <a:gd name="T34" fmla="*/ 25 w 38"/>
                      <a:gd name="T35" fmla="*/ 23 h 163"/>
                      <a:gd name="T36" fmla="*/ 25 w 38"/>
                      <a:gd name="T37" fmla="*/ 42 h 163"/>
                      <a:gd name="T38" fmla="*/ 27 w 38"/>
                      <a:gd name="T39" fmla="*/ 61 h 163"/>
                      <a:gd name="T40" fmla="*/ 30 w 38"/>
                      <a:gd name="T41" fmla="*/ 83 h 163"/>
                      <a:gd name="T42" fmla="*/ 30 w 38"/>
                      <a:gd name="T43" fmla="*/ 102 h 163"/>
                      <a:gd name="T44" fmla="*/ 32 w 38"/>
                      <a:gd name="T45" fmla="*/ 123 h 163"/>
                      <a:gd name="T46" fmla="*/ 34 w 38"/>
                      <a:gd name="T47" fmla="*/ 142 h 163"/>
                      <a:gd name="T48" fmla="*/ 38 w 38"/>
                      <a:gd name="T49" fmla="*/ 163 h 163"/>
                      <a:gd name="T50" fmla="*/ 36 w 38"/>
                      <a:gd name="T51" fmla="*/ 163 h 163"/>
                      <a:gd name="T52" fmla="*/ 34 w 38"/>
                      <a:gd name="T53" fmla="*/ 163 h 163"/>
                      <a:gd name="T54" fmla="*/ 34 w 38"/>
                      <a:gd name="T55" fmla="*/ 161 h 163"/>
                      <a:gd name="T56" fmla="*/ 32 w 38"/>
                      <a:gd name="T57" fmla="*/ 161 h 163"/>
                      <a:gd name="T58" fmla="*/ 30 w 38"/>
                      <a:gd name="T59" fmla="*/ 161 h 163"/>
                      <a:gd name="T60" fmla="*/ 27 w 38"/>
                      <a:gd name="T61" fmla="*/ 161 h 16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8"/>
                      <a:gd name="T94" fmla="*/ 0 h 163"/>
                      <a:gd name="T95" fmla="*/ 38 w 38"/>
                      <a:gd name="T96" fmla="*/ 163 h 16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8" h="163">
                        <a:moveTo>
                          <a:pt x="27" y="161"/>
                        </a:moveTo>
                        <a:lnTo>
                          <a:pt x="21" y="144"/>
                        </a:lnTo>
                        <a:lnTo>
                          <a:pt x="15" y="123"/>
                        </a:lnTo>
                        <a:lnTo>
                          <a:pt x="11" y="102"/>
                        </a:lnTo>
                        <a:lnTo>
                          <a:pt x="4" y="79"/>
                        </a:lnTo>
                        <a:lnTo>
                          <a:pt x="2" y="55"/>
                        </a:lnTo>
                        <a:lnTo>
                          <a:pt x="0" y="34"/>
                        </a:lnTo>
                        <a:lnTo>
                          <a:pt x="0" y="15"/>
                        </a:lnTo>
                        <a:lnTo>
                          <a:pt x="2" y="2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2"/>
                        </a:lnTo>
                        <a:lnTo>
                          <a:pt x="21" y="2"/>
                        </a:lnTo>
                        <a:lnTo>
                          <a:pt x="25" y="6"/>
                        </a:lnTo>
                        <a:lnTo>
                          <a:pt x="25" y="23"/>
                        </a:lnTo>
                        <a:lnTo>
                          <a:pt x="25" y="42"/>
                        </a:lnTo>
                        <a:lnTo>
                          <a:pt x="27" y="61"/>
                        </a:lnTo>
                        <a:lnTo>
                          <a:pt x="30" y="83"/>
                        </a:lnTo>
                        <a:lnTo>
                          <a:pt x="30" y="102"/>
                        </a:lnTo>
                        <a:lnTo>
                          <a:pt x="32" y="123"/>
                        </a:lnTo>
                        <a:lnTo>
                          <a:pt x="34" y="142"/>
                        </a:lnTo>
                        <a:lnTo>
                          <a:pt x="38" y="163"/>
                        </a:lnTo>
                        <a:lnTo>
                          <a:pt x="36" y="163"/>
                        </a:lnTo>
                        <a:lnTo>
                          <a:pt x="34" y="163"/>
                        </a:lnTo>
                        <a:lnTo>
                          <a:pt x="34" y="161"/>
                        </a:lnTo>
                        <a:lnTo>
                          <a:pt x="32" y="161"/>
                        </a:lnTo>
                        <a:lnTo>
                          <a:pt x="30" y="161"/>
                        </a:lnTo>
                        <a:lnTo>
                          <a:pt x="27" y="1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6" name="Freeform 119"/>
                  <p:cNvSpPr>
                    <a:spLocks/>
                  </p:cNvSpPr>
                  <p:nvPr/>
                </p:nvSpPr>
                <p:spPr bwMode="auto">
                  <a:xfrm>
                    <a:off x="12407" y="4838"/>
                    <a:ext cx="244" cy="273"/>
                  </a:xfrm>
                  <a:custGeom>
                    <a:avLst/>
                    <a:gdLst>
                      <a:gd name="T0" fmla="*/ 68 w 244"/>
                      <a:gd name="T1" fmla="*/ 267 h 273"/>
                      <a:gd name="T2" fmla="*/ 66 w 244"/>
                      <a:gd name="T3" fmla="*/ 250 h 273"/>
                      <a:gd name="T4" fmla="*/ 66 w 244"/>
                      <a:gd name="T5" fmla="*/ 233 h 273"/>
                      <a:gd name="T6" fmla="*/ 66 w 244"/>
                      <a:gd name="T7" fmla="*/ 221 h 273"/>
                      <a:gd name="T8" fmla="*/ 34 w 244"/>
                      <a:gd name="T9" fmla="*/ 191 h 273"/>
                      <a:gd name="T10" fmla="*/ 5 w 244"/>
                      <a:gd name="T11" fmla="*/ 167 h 273"/>
                      <a:gd name="T12" fmla="*/ 0 w 244"/>
                      <a:gd name="T13" fmla="*/ 157 h 273"/>
                      <a:gd name="T14" fmla="*/ 5 w 244"/>
                      <a:gd name="T15" fmla="*/ 146 h 273"/>
                      <a:gd name="T16" fmla="*/ 15 w 244"/>
                      <a:gd name="T17" fmla="*/ 136 h 273"/>
                      <a:gd name="T18" fmla="*/ 49 w 244"/>
                      <a:gd name="T19" fmla="*/ 117 h 273"/>
                      <a:gd name="T20" fmla="*/ 79 w 244"/>
                      <a:gd name="T21" fmla="*/ 87 h 273"/>
                      <a:gd name="T22" fmla="*/ 77 w 244"/>
                      <a:gd name="T23" fmla="*/ 55 h 273"/>
                      <a:gd name="T24" fmla="*/ 79 w 244"/>
                      <a:gd name="T25" fmla="*/ 23 h 273"/>
                      <a:gd name="T26" fmla="*/ 85 w 244"/>
                      <a:gd name="T27" fmla="*/ 6 h 273"/>
                      <a:gd name="T28" fmla="*/ 94 w 244"/>
                      <a:gd name="T29" fmla="*/ 0 h 273"/>
                      <a:gd name="T30" fmla="*/ 108 w 244"/>
                      <a:gd name="T31" fmla="*/ 26 h 273"/>
                      <a:gd name="T32" fmla="*/ 132 w 244"/>
                      <a:gd name="T33" fmla="*/ 64 h 273"/>
                      <a:gd name="T34" fmla="*/ 153 w 244"/>
                      <a:gd name="T35" fmla="*/ 83 h 273"/>
                      <a:gd name="T36" fmla="*/ 170 w 244"/>
                      <a:gd name="T37" fmla="*/ 91 h 273"/>
                      <a:gd name="T38" fmla="*/ 204 w 244"/>
                      <a:gd name="T39" fmla="*/ 97 h 273"/>
                      <a:gd name="T40" fmla="*/ 240 w 244"/>
                      <a:gd name="T41" fmla="*/ 110 h 273"/>
                      <a:gd name="T42" fmla="*/ 240 w 244"/>
                      <a:gd name="T43" fmla="*/ 132 h 273"/>
                      <a:gd name="T44" fmla="*/ 236 w 244"/>
                      <a:gd name="T45" fmla="*/ 151 h 273"/>
                      <a:gd name="T46" fmla="*/ 229 w 244"/>
                      <a:gd name="T47" fmla="*/ 174 h 273"/>
                      <a:gd name="T48" fmla="*/ 232 w 244"/>
                      <a:gd name="T49" fmla="*/ 193 h 273"/>
                      <a:gd name="T50" fmla="*/ 240 w 244"/>
                      <a:gd name="T51" fmla="*/ 202 h 273"/>
                      <a:gd name="T52" fmla="*/ 242 w 244"/>
                      <a:gd name="T53" fmla="*/ 212 h 273"/>
                      <a:gd name="T54" fmla="*/ 242 w 244"/>
                      <a:gd name="T55" fmla="*/ 225 h 273"/>
                      <a:gd name="T56" fmla="*/ 213 w 244"/>
                      <a:gd name="T57" fmla="*/ 235 h 273"/>
                      <a:gd name="T58" fmla="*/ 172 w 244"/>
                      <a:gd name="T59" fmla="*/ 233 h 273"/>
                      <a:gd name="T60" fmla="*/ 140 w 244"/>
                      <a:gd name="T61" fmla="*/ 235 h 273"/>
                      <a:gd name="T62" fmla="*/ 106 w 244"/>
                      <a:gd name="T63" fmla="*/ 252 h 273"/>
                      <a:gd name="T64" fmla="*/ 83 w 244"/>
                      <a:gd name="T65" fmla="*/ 271 h 273"/>
                      <a:gd name="T66" fmla="*/ 79 w 244"/>
                      <a:gd name="T67" fmla="*/ 271 h 273"/>
                      <a:gd name="T68" fmla="*/ 75 w 244"/>
                      <a:gd name="T69" fmla="*/ 273 h 27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44"/>
                      <a:gd name="T106" fmla="*/ 0 h 273"/>
                      <a:gd name="T107" fmla="*/ 244 w 244"/>
                      <a:gd name="T108" fmla="*/ 273 h 27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44" h="273">
                        <a:moveTo>
                          <a:pt x="72" y="273"/>
                        </a:moveTo>
                        <a:lnTo>
                          <a:pt x="68" y="267"/>
                        </a:lnTo>
                        <a:lnTo>
                          <a:pt x="66" y="259"/>
                        </a:lnTo>
                        <a:lnTo>
                          <a:pt x="66" y="250"/>
                        </a:lnTo>
                        <a:lnTo>
                          <a:pt x="66" y="242"/>
                        </a:lnTo>
                        <a:lnTo>
                          <a:pt x="66" y="233"/>
                        </a:lnTo>
                        <a:lnTo>
                          <a:pt x="66" y="227"/>
                        </a:lnTo>
                        <a:lnTo>
                          <a:pt x="66" y="221"/>
                        </a:lnTo>
                        <a:lnTo>
                          <a:pt x="68" y="214"/>
                        </a:lnTo>
                        <a:lnTo>
                          <a:pt x="34" y="191"/>
                        </a:lnTo>
                        <a:lnTo>
                          <a:pt x="13" y="174"/>
                        </a:lnTo>
                        <a:lnTo>
                          <a:pt x="5" y="167"/>
                        </a:lnTo>
                        <a:lnTo>
                          <a:pt x="0" y="161"/>
                        </a:lnTo>
                        <a:lnTo>
                          <a:pt x="0" y="157"/>
                        </a:lnTo>
                        <a:lnTo>
                          <a:pt x="0" y="151"/>
                        </a:lnTo>
                        <a:lnTo>
                          <a:pt x="5" y="146"/>
                        </a:lnTo>
                        <a:lnTo>
                          <a:pt x="9" y="142"/>
                        </a:lnTo>
                        <a:lnTo>
                          <a:pt x="15" y="136"/>
                        </a:lnTo>
                        <a:lnTo>
                          <a:pt x="26" y="132"/>
                        </a:lnTo>
                        <a:lnTo>
                          <a:pt x="49" y="117"/>
                        </a:lnTo>
                        <a:lnTo>
                          <a:pt x="79" y="100"/>
                        </a:lnTo>
                        <a:lnTo>
                          <a:pt x="79" y="87"/>
                        </a:lnTo>
                        <a:lnTo>
                          <a:pt x="79" y="72"/>
                        </a:lnTo>
                        <a:lnTo>
                          <a:pt x="77" y="55"/>
                        </a:lnTo>
                        <a:lnTo>
                          <a:pt x="77" y="40"/>
                        </a:lnTo>
                        <a:lnTo>
                          <a:pt x="79" y="23"/>
                        </a:lnTo>
                        <a:lnTo>
                          <a:pt x="83" y="11"/>
                        </a:lnTo>
                        <a:lnTo>
                          <a:pt x="85" y="6"/>
                        </a:lnTo>
                        <a:lnTo>
                          <a:pt x="89" y="2"/>
                        </a:lnTo>
                        <a:lnTo>
                          <a:pt x="94" y="0"/>
                        </a:lnTo>
                        <a:lnTo>
                          <a:pt x="98" y="0"/>
                        </a:lnTo>
                        <a:lnTo>
                          <a:pt x="108" y="26"/>
                        </a:lnTo>
                        <a:lnTo>
                          <a:pt x="119" y="47"/>
                        </a:lnTo>
                        <a:lnTo>
                          <a:pt x="132" y="64"/>
                        </a:lnTo>
                        <a:lnTo>
                          <a:pt x="145" y="76"/>
                        </a:lnTo>
                        <a:lnTo>
                          <a:pt x="153" y="83"/>
                        </a:lnTo>
                        <a:lnTo>
                          <a:pt x="162" y="87"/>
                        </a:lnTo>
                        <a:lnTo>
                          <a:pt x="170" y="91"/>
                        </a:lnTo>
                        <a:lnTo>
                          <a:pt x="181" y="93"/>
                        </a:lnTo>
                        <a:lnTo>
                          <a:pt x="204" y="97"/>
                        </a:lnTo>
                        <a:lnTo>
                          <a:pt x="234" y="100"/>
                        </a:lnTo>
                        <a:lnTo>
                          <a:pt x="240" y="110"/>
                        </a:lnTo>
                        <a:lnTo>
                          <a:pt x="240" y="121"/>
                        </a:lnTo>
                        <a:lnTo>
                          <a:pt x="240" y="132"/>
                        </a:lnTo>
                        <a:lnTo>
                          <a:pt x="238" y="140"/>
                        </a:lnTo>
                        <a:lnTo>
                          <a:pt x="236" y="151"/>
                        </a:lnTo>
                        <a:lnTo>
                          <a:pt x="232" y="161"/>
                        </a:lnTo>
                        <a:lnTo>
                          <a:pt x="229" y="174"/>
                        </a:lnTo>
                        <a:lnTo>
                          <a:pt x="229" y="189"/>
                        </a:lnTo>
                        <a:lnTo>
                          <a:pt x="232" y="193"/>
                        </a:lnTo>
                        <a:lnTo>
                          <a:pt x="236" y="197"/>
                        </a:lnTo>
                        <a:lnTo>
                          <a:pt x="240" y="202"/>
                        </a:lnTo>
                        <a:lnTo>
                          <a:pt x="242" y="206"/>
                        </a:lnTo>
                        <a:lnTo>
                          <a:pt x="242" y="212"/>
                        </a:lnTo>
                        <a:lnTo>
                          <a:pt x="244" y="218"/>
                        </a:lnTo>
                        <a:lnTo>
                          <a:pt x="242" y="225"/>
                        </a:lnTo>
                        <a:lnTo>
                          <a:pt x="238" y="233"/>
                        </a:lnTo>
                        <a:lnTo>
                          <a:pt x="213" y="235"/>
                        </a:lnTo>
                        <a:lnTo>
                          <a:pt x="189" y="235"/>
                        </a:lnTo>
                        <a:lnTo>
                          <a:pt x="172" y="233"/>
                        </a:lnTo>
                        <a:lnTo>
                          <a:pt x="155" y="233"/>
                        </a:lnTo>
                        <a:lnTo>
                          <a:pt x="140" y="235"/>
                        </a:lnTo>
                        <a:lnTo>
                          <a:pt x="123" y="240"/>
                        </a:lnTo>
                        <a:lnTo>
                          <a:pt x="106" y="252"/>
                        </a:lnTo>
                        <a:lnTo>
                          <a:pt x="85" y="271"/>
                        </a:lnTo>
                        <a:lnTo>
                          <a:pt x="83" y="271"/>
                        </a:lnTo>
                        <a:lnTo>
                          <a:pt x="81" y="271"/>
                        </a:lnTo>
                        <a:lnTo>
                          <a:pt x="79" y="271"/>
                        </a:lnTo>
                        <a:lnTo>
                          <a:pt x="77" y="273"/>
                        </a:lnTo>
                        <a:lnTo>
                          <a:pt x="75" y="273"/>
                        </a:lnTo>
                        <a:lnTo>
                          <a:pt x="72" y="2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  <p:sp>
                <p:nvSpPr>
                  <p:cNvPr id="14567" name="Freeform 120"/>
                  <p:cNvSpPr>
                    <a:spLocks/>
                  </p:cNvSpPr>
                  <p:nvPr/>
                </p:nvSpPr>
                <p:spPr bwMode="auto">
                  <a:xfrm>
                    <a:off x="12454" y="4916"/>
                    <a:ext cx="168" cy="140"/>
                  </a:xfrm>
                  <a:custGeom>
                    <a:avLst/>
                    <a:gdLst>
                      <a:gd name="T0" fmla="*/ 51 w 168"/>
                      <a:gd name="T1" fmla="*/ 140 h 140"/>
                      <a:gd name="T2" fmla="*/ 47 w 168"/>
                      <a:gd name="T3" fmla="*/ 124 h 140"/>
                      <a:gd name="T4" fmla="*/ 40 w 168"/>
                      <a:gd name="T5" fmla="*/ 111 h 140"/>
                      <a:gd name="T6" fmla="*/ 32 w 168"/>
                      <a:gd name="T7" fmla="*/ 102 h 140"/>
                      <a:gd name="T8" fmla="*/ 23 w 168"/>
                      <a:gd name="T9" fmla="*/ 96 h 140"/>
                      <a:gd name="T10" fmla="*/ 15 w 168"/>
                      <a:gd name="T11" fmla="*/ 92 h 140"/>
                      <a:gd name="T12" fmla="*/ 8 w 168"/>
                      <a:gd name="T13" fmla="*/ 85 h 140"/>
                      <a:gd name="T14" fmla="*/ 2 w 168"/>
                      <a:gd name="T15" fmla="*/ 81 h 140"/>
                      <a:gd name="T16" fmla="*/ 0 w 168"/>
                      <a:gd name="T17" fmla="*/ 73 h 140"/>
                      <a:gd name="T18" fmla="*/ 13 w 168"/>
                      <a:gd name="T19" fmla="*/ 66 h 140"/>
                      <a:gd name="T20" fmla="*/ 25 w 168"/>
                      <a:gd name="T21" fmla="*/ 60 h 140"/>
                      <a:gd name="T22" fmla="*/ 36 w 168"/>
                      <a:gd name="T23" fmla="*/ 54 h 140"/>
                      <a:gd name="T24" fmla="*/ 47 w 168"/>
                      <a:gd name="T25" fmla="*/ 45 h 140"/>
                      <a:gd name="T26" fmla="*/ 55 w 168"/>
                      <a:gd name="T27" fmla="*/ 37 h 140"/>
                      <a:gd name="T28" fmla="*/ 59 w 168"/>
                      <a:gd name="T29" fmla="*/ 28 h 140"/>
                      <a:gd name="T30" fmla="*/ 64 w 168"/>
                      <a:gd name="T31" fmla="*/ 15 h 140"/>
                      <a:gd name="T32" fmla="*/ 64 w 168"/>
                      <a:gd name="T33" fmla="*/ 0 h 140"/>
                      <a:gd name="T34" fmla="*/ 76 w 168"/>
                      <a:gd name="T35" fmla="*/ 5 h 140"/>
                      <a:gd name="T36" fmla="*/ 85 w 168"/>
                      <a:gd name="T37" fmla="*/ 11 h 140"/>
                      <a:gd name="T38" fmla="*/ 96 w 168"/>
                      <a:gd name="T39" fmla="*/ 17 h 140"/>
                      <a:gd name="T40" fmla="*/ 104 w 168"/>
                      <a:gd name="T41" fmla="*/ 24 h 140"/>
                      <a:gd name="T42" fmla="*/ 115 w 168"/>
                      <a:gd name="T43" fmla="*/ 32 h 140"/>
                      <a:gd name="T44" fmla="*/ 127 w 168"/>
                      <a:gd name="T45" fmla="*/ 39 h 140"/>
                      <a:gd name="T46" fmla="*/ 144 w 168"/>
                      <a:gd name="T47" fmla="*/ 43 h 140"/>
                      <a:gd name="T48" fmla="*/ 168 w 168"/>
                      <a:gd name="T49" fmla="*/ 45 h 140"/>
                      <a:gd name="T50" fmla="*/ 161 w 168"/>
                      <a:gd name="T51" fmla="*/ 60 h 140"/>
                      <a:gd name="T52" fmla="*/ 159 w 168"/>
                      <a:gd name="T53" fmla="*/ 70 h 140"/>
                      <a:gd name="T54" fmla="*/ 157 w 168"/>
                      <a:gd name="T55" fmla="*/ 79 h 140"/>
                      <a:gd name="T56" fmla="*/ 157 w 168"/>
                      <a:gd name="T57" fmla="*/ 85 h 140"/>
                      <a:gd name="T58" fmla="*/ 157 w 168"/>
                      <a:gd name="T59" fmla="*/ 94 h 140"/>
                      <a:gd name="T60" fmla="*/ 159 w 168"/>
                      <a:gd name="T61" fmla="*/ 102 h 140"/>
                      <a:gd name="T62" fmla="*/ 159 w 168"/>
                      <a:gd name="T63" fmla="*/ 113 h 140"/>
                      <a:gd name="T64" fmla="*/ 157 w 168"/>
                      <a:gd name="T65" fmla="*/ 128 h 140"/>
                      <a:gd name="T66" fmla="*/ 131 w 168"/>
                      <a:gd name="T67" fmla="*/ 126 h 140"/>
                      <a:gd name="T68" fmla="*/ 115 w 168"/>
                      <a:gd name="T69" fmla="*/ 124 h 140"/>
                      <a:gd name="T70" fmla="*/ 106 w 168"/>
                      <a:gd name="T71" fmla="*/ 124 h 140"/>
                      <a:gd name="T72" fmla="*/ 100 w 168"/>
                      <a:gd name="T73" fmla="*/ 124 h 140"/>
                      <a:gd name="T74" fmla="*/ 93 w 168"/>
                      <a:gd name="T75" fmla="*/ 126 h 140"/>
                      <a:gd name="T76" fmla="*/ 87 w 168"/>
                      <a:gd name="T77" fmla="*/ 130 h 140"/>
                      <a:gd name="T78" fmla="*/ 74 w 168"/>
                      <a:gd name="T79" fmla="*/ 134 h 140"/>
                      <a:gd name="T80" fmla="*/ 51 w 168"/>
                      <a:gd name="T81" fmla="*/ 140 h 14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68"/>
                      <a:gd name="T124" fmla="*/ 0 h 140"/>
                      <a:gd name="T125" fmla="*/ 168 w 168"/>
                      <a:gd name="T126" fmla="*/ 140 h 14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68" h="140">
                        <a:moveTo>
                          <a:pt x="51" y="140"/>
                        </a:moveTo>
                        <a:lnTo>
                          <a:pt x="47" y="124"/>
                        </a:lnTo>
                        <a:lnTo>
                          <a:pt x="40" y="111"/>
                        </a:lnTo>
                        <a:lnTo>
                          <a:pt x="32" y="102"/>
                        </a:lnTo>
                        <a:lnTo>
                          <a:pt x="23" y="96"/>
                        </a:lnTo>
                        <a:lnTo>
                          <a:pt x="15" y="92"/>
                        </a:lnTo>
                        <a:lnTo>
                          <a:pt x="8" y="85"/>
                        </a:lnTo>
                        <a:lnTo>
                          <a:pt x="2" y="81"/>
                        </a:lnTo>
                        <a:lnTo>
                          <a:pt x="0" y="73"/>
                        </a:lnTo>
                        <a:lnTo>
                          <a:pt x="13" y="66"/>
                        </a:lnTo>
                        <a:lnTo>
                          <a:pt x="25" y="60"/>
                        </a:lnTo>
                        <a:lnTo>
                          <a:pt x="36" y="54"/>
                        </a:lnTo>
                        <a:lnTo>
                          <a:pt x="47" y="45"/>
                        </a:lnTo>
                        <a:lnTo>
                          <a:pt x="55" y="37"/>
                        </a:lnTo>
                        <a:lnTo>
                          <a:pt x="59" y="28"/>
                        </a:lnTo>
                        <a:lnTo>
                          <a:pt x="64" y="15"/>
                        </a:lnTo>
                        <a:lnTo>
                          <a:pt x="64" y="0"/>
                        </a:lnTo>
                        <a:lnTo>
                          <a:pt x="76" y="5"/>
                        </a:lnTo>
                        <a:lnTo>
                          <a:pt x="85" y="11"/>
                        </a:lnTo>
                        <a:lnTo>
                          <a:pt x="96" y="17"/>
                        </a:lnTo>
                        <a:lnTo>
                          <a:pt x="104" y="24"/>
                        </a:lnTo>
                        <a:lnTo>
                          <a:pt x="115" y="32"/>
                        </a:lnTo>
                        <a:lnTo>
                          <a:pt x="127" y="39"/>
                        </a:lnTo>
                        <a:lnTo>
                          <a:pt x="144" y="43"/>
                        </a:lnTo>
                        <a:lnTo>
                          <a:pt x="168" y="45"/>
                        </a:lnTo>
                        <a:lnTo>
                          <a:pt x="161" y="60"/>
                        </a:lnTo>
                        <a:lnTo>
                          <a:pt x="159" y="70"/>
                        </a:lnTo>
                        <a:lnTo>
                          <a:pt x="157" y="79"/>
                        </a:lnTo>
                        <a:lnTo>
                          <a:pt x="157" y="85"/>
                        </a:lnTo>
                        <a:lnTo>
                          <a:pt x="157" y="94"/>
                        </a:lnTo>
                        <a:lnTo>
                          <a:pt x="159" y="102"/>
                        </a:lnTo>
                        <a:lnTo>
                          <a:pt x="159" y="113"/>
                        </a:lnTo>
                        <a:lnTo>
                          <a:pt x="157" y="128"/>
                        </a:lnTo>
                        <a:lnTo>
                          <a:pt x="131" y="126"/>
                        </a:lnTo>
                        <a:lnTo>
                          <a:pt x="115" y="124"/>
                        </a:lnTo>
                        <a:lnTo>
                          <a:pt x="106" y="124"/>
                        </a:lnTo>
                        <a:lnTo>
                          <a:pt x="100" y="124"/>
                        </a:lnTo>
                        <a:lnTo>
                          <a:pt x="93" y="126"/>
                        </a:lnTo>
                        <a:lnTo>
                          <a:pt x="87" y="130"/>
                        </a:lnTo>
                        <a:lnTo>
                          <a:pt x="74" y="134"/>
                        </a:lnTo>
                        <a:lnTo>
                          <a:pt x="51" y="140"/>
                        </a:lnTo>
                        <a:close/>
                      </a:path>
                    </a:pathLst>
                  </a:custGeom>
                  <a:solidFill>
                    <a:srgbClr val="99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2400">
                      <a:cs typeface="Arial" charset="0"/>
                    </a:endParaRPr>
                  </a:p>
                </p:txBody>
              </p:sp>
            </p:grpSp>
            <p:sp>
              <p:nvSpPr>
                <p:cNvPr id="14568" name="Freeform 121"/>
                <p:cNvSpPr>
                  <a:spLocks/>
                </p:cNvSpPr>
                <p:nvPr/>
              </p:nvSpPr>
              <p:spPr bwMode="auto">
                <a:xfrm>
                  <a:off x="10041" y="7282"/>
                  <a:ext cx="1607" cy="2273"/>
                </a:xfrm>
                <a:custGeom>
                  <a:avLst/>
                  <a:gdLst>
                    <a:gd name="T0" fmla="*/ 1512 w 1607"/>
                    <a:gd name="T1" fmla="*/ 764 h 2273"/>
                    <a:gd name="T2" fmla="*/ 1458 w 1607"/>
                    <a:gd name="T3" fmla="*/ 752 h 2273"/>
                    <a:gd name="T4" fmla="*/ 1410 w 1607"/>
                    <a:gd name="T5" fmla="*/ 716 h 2273"/>
                    <a:gd name="T6" fmla="*/ 1374 w 1607"/>
                    <a:gd name="T7" fmla="*/ 692 h 2273"/>
                    <a:gd name="T8" fmla="*/ 1356 w 1607"/>
                    <a:gd name="T9" fmla="*/ 680 h 2273"/>
                    <a:gd name="T10" fmla="*/ 1290 w 1607"/>
                    <a:gd name="T11" fmla="*/ 704 h 2273"/>
                    <a:gd name="T12" fmla="*/ 1260 w 1607"/>
                    <a:gd name="T13" fmla="*/ 764 h 2273"/>
                    <a:gd name="T14" fmla="*/ 1248 w 1607"/>
                    <a:gd name="T15" fmla="*/ 800 h 2273"/>
                    <a:gd name="T16" fmla="*/ 1302 w 1607"/>
                    <a:gd name="T17" fmla="*/ 986 h 2273"/>
                    <a:gd name="T18" fmla="*/ 1326 w 1607"/>
                    <a:gd name="T19" fmla="*/ 1010 h 2273"/>
                    <a:gd name="T20" fmla="*/ 1338 w 1607"/>
                    <a:gd name="T21" fmla="*/ 1028 h 2273"/>
                    <a:gd name="T22" fmla="*/ 1356 w 1607"/>
                    <a:gd name="T23" fmla="*/ 1040 h 2273"/>
                    <a:gd name="T24" fmla="*/ 1356 w 1607"/>
                    <a:gd name="T25" fmla="*/ 1136 h 2273"/>
                    <a:gd name="T26" fmla="*/ 1344 w 1607"/>
                    <a:gd name="T27" fmla="*/ 1172 h 2273"/>
                    <a:gd name="T28" fmla="*/ 1338 w 1607"/>
                    <a:gd name="T29" fmla="*/ 1190 h 2273"/>
                    <a:gd name="T30" fmla="*/ 1392 w 1607"/>
                    <a:gd name="T31" fmla="*/ 1370 h 2273"/>
                    <a:gd name="T32" fmla="*/ 1428 w 1607"/>
                    <a:gd name="T33" fmla="*/ 1442 h 2273"/>
                    <a:gd name="T34" fmla="*/ 1446 w 1607"/>
                    <a:gd name="T35" fmla="*/ 1448 h 2273"/>
                    <a:gd name="T36" fmla="*/ 1464 w 1607"/>
                    <a:gd name="T37" fmla="*/ 1460 h 2273"/>
                    <a:gd name="T38" fmla="*/ 1512 w 1607"/>
                    <a:gd name="T39" fmla="*/ 1508 h 2273"/>
                    <a:gd name="T40" fmla="*/ 1566 w 1607"/>
                    <a:gd name="T41" fmla="*/ 1598 h 2273"/>
                    <a:gd name="T42" fmla="*/ 1584 w 1607"/>
                    <a:gd name="T43" fmla="*/ 1664 h 2273"/>
                    <a:gd name="T44" fmla="*/ 1578 w 1607"/>
                    <a:gd name="T45" fmla="*/ 1778 h 2273"/>
                    <a:gd name="T46" fmla="*/ 1548 w 1607"/>
                    <a:gd name="T47" fmla="*/ 1820 h 2273"/>
                    <a:gd name="T48" fmla="*/ 1476 w 1607"/>
                    <a:gd name="T49" fmla="*/ 1904 h 2273"/>
                    <a:gd name="T50" fmla="*/ 1398 w 1607"/>
                    <a:gd name="T51" fmla="*/ 1988 h 2273"/>
                    <a:gd name="T52" fmla="*/ 1344 w 1607"/>
                    <a:gd name="T53" fmla="*/ 2036 h 2273"/>
                    <a:gd name="T54" fmla="*/ 1128 w 1607"/>
                    <a:gd name="T55" fmla="*/ 2114 h 2273"/>
                    <a:gd name="T56" fmla="*/ 1008 w 1607"/>
                    <a:gd name="T57" fmla="*/ 2150 h 2273"/>
                    <a:gd name="T58" fmla="*/ 882 w 1607"/>
                    <a:gd name="T59" fmla="*/ 2198 h 2273"/>
                    <a:gd name="T60" fmla="*/ 804 w 1607"/>
                    <a:gd name="T61" fmla="*/ 2222 h 2273"/>
                    <a:gd name="T62" fmla="*/ 768 w 1607"/>
                    <a:gd name="T63" fmla="*/ 2240 h 2273"/>
                    <a:gd name="T64" fmla="*/ 630 w 1607"/>
                    <a:gd name="T65" fmla="*/ 2258 h 2273"/>
                    <a:gd name="T66" fmla="*/ 312 w 1607"/>
                    <a:gd name="T67" fmla="*/ 2216 h 2273"/>
                    <a:gd name="T68" fmla="*/ 240 w 1607"/>
                    <a:gd name="T69" fmla="*/ 2132 h 2273"/>
                    <a:gd name="T70" fmla="*/ 228 w 1607"/>
                    <a:gd name="T71" fmla="*/ 2096 h 2273"/>
                    <a:gd name="T72" fmla="*/ 204 w 1607"/>
                    <a:gd name="T73" fmla="*/ 2060 h 2273"/>
                    <a:gd name="T74" fmla="*/ 168 w 1607"/>
                    <a:gd name="T75" fmla="*/ 1976 h 2273"/>
                    <a:gd name="T76" fmla="*/ 156 w 1607"/>
                    <a:gd name="T77" fmla="*/ 1904 h 2273"/>
                    <a:gd name="T78" fmla="*/ 132 w 1607"/>
                    <a:gd name="T79" fmla="*/ 1796 h 2273"/>
                    <a:gd name="T80" fmla="*/ 114 w 1607"/>
                    <a:gd name="T81" fmla="*/ 1664 h 2273"/>
                    <a:gd name="T82" fmla="*/ 42 w 1607"/>
                    <a:gd name="T83" fmla="*/ 1244 h 2273"/>
                    <a:gd name="T84" fmla="*/ 30 w 1607"/>
                    <a:gd name="T85" fmla="*/ 1028 h 2273"/>
                    <a:gd name="T86" fmla="*/ 48 w 1607"/>
                    <a:gd name="T87" fmla="*/ 578 h 2273"/>
                    <a:gd name="T88" fmla="*/ 84 w 1607"/>
                    <a:gd name="T89" fmla="*/ 458 h 2273"/>
                    <a:gd name="T90" fmla="*/ 180 w 1607"/>
                    <a:gd name="T91" fmla="*/ 236 h 2273"/>
                    <a:gd name="T92" fmla="*/ 216 w 1607"/>
                    <a:gd name="T93" fmla="*/ 188 h 2273"/>
                    <a:gd name="T94" fmla="*/ 282 w 1607"/>
                    <a:gd name="T95" fmla="*/ 134 h 2273"/>
                    <a:gd name="T96" fmla="*/ 480 w 1607"/>
                    <a:gd name="T97" fmla="*/ 80 h 2273"/>
                    <a:gd name="T98" fmla="*/ 918 w 1607"/>
                    <a:gd name="T99" fmla="*/ 62 h 2273"/>
                    <a:gd name="T100" fmla="*/ 1074 w 1607"/>
                    <a:gd name="T101" fmla="*/ 44 h 2273"/>
                    <a:gd name="T102" fmla="*/ 1182 w 1607"/>
                    <a:gd name="T103" fmla="*/ 26 h 2273"/>
                    <a:gd name="T104" fmla="*/ 1320 w 1607"/>
                    <a:gd name="T105" fmla="*/ 8 h 2273"/>
                    <a:gd name="T106" fmla="*/ 1500 w 1607"/>
                    <a:gd name="T107" fmla="*/ 50 h 2273"/>
                    <a:gd name="T108" fmla="*/ 1506 w 1607"/>
                    <a:gd name="T109" fmla="*/ 68 h 2273"/>
                    <a:gd name="T110" fmla="*/ 1524 w 1607"/>
                    <a:gd name="T111" fmla="*/ 86 h 2273"/>
                    <a:gd name="T112" fmla="*/ 1542 w 1607"/>
                    <a:gd name="T113" fmla="*/ 158 h 2273"/>
                    <a:gd name="T114" fmla="*/ 1584 w 1607"/>
                    <a:gd name="T115" fmla="*/ 302 h 2273"/>
                    <a:gd name="T116" fmla="*/ 1584 w 1607"/>
                    <a:gd name="T117" fmla="*/ 590 h 2273"/>
                    <a:gd name="T118" fmla="*/ 1566 w 1607"/>
                    <a:gd name="T119" fmla="*/ 656 h 2273"/>
                    <a:gd name="T120" fmla="*/ 1542 w 1607"/>
                    <a:gd name="T121" fmla="*/ 692 h 2273"/>
                    <a:gd name="T122" fmla="*/ 1530 w 1607"/>
                    <a:gd name="T123" fmla="*/ 710 h 2273"/>
                    <a:gd name="T124" fmla="*/ 1512 w 1607"/>
                    <a:gd name="T125" fmla="*/ 764 h 227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607"/>
                    <a:gd name="T190" fmla="*/ 0 h 2273"/>
                    <a:gd name="T191" fmla="*/ 1607 w 1607"/>
                    <a:gd name="T192" fmla="*/ 2273 h 227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607" h="2273">
                      <a:moveTo>
                        <a:pt x="1512" y="764"/>
                      </a:moveTo>
                      <a:cubicBezTo>
                        <a:pt x="1487" y="772"/>
                        <a:pt x="1479" y="766"/>
                        <a:pt x="1458" y="752"/>
                      </a:cubicBezTo>
                      <a:cubicBezTo>
                        <a:pt x="1443" y="729"/>
                        <a:pt x="1433" y="729"/>
                        <a:pt x="1410" y="716"/>
                      </a:cubicBezTo>
                      <a:cubicBezTo>
                        <a:pt x="1397" y="709"/>
                        <a:pt x="1386" y="700"/>
                        <a:pt x="1374" y="692"/>
                      </a:cubicBezTo>
                      <a:cubicBezTo>
                        <a:pt x="1368" y="688"/>
                        <a:pt x="1356" y="680"/>
                        <a:pt x="1356" y="680"/>
                      </a:cubicBezTo>
                      <a:cubicBezTo>
                        <a:pt x="1329" y="685"/>
                        <a:pt x="1313" y="689"/>
                        <a:pt x="1290" y="704"/>
                      </a:cubicBezTo>
                      <a:cubicBezTo>
                        <a:pt x="1255" y="756"/>
                        <a:pt x="1273" y="721"/>
                        <a:pt x="1260" y="764"/>
                      </a:cubicBezTo>
                      <a:cubicBezTo>
                        <a:pt x="1256" y="776"/>
                        <a:pt x="1248" y="800"/>
                        <a:pt x="1248" y="800"/>
                      </a:cubicBezTo>
                      <a:cubicBezTo>
                        <a:pt x="1242" y="880"/>
                        <a:pt x="1211" y="956"/>
                        <a:pt x="1302" y="986"/>
                      </a:cubicBezTo>
                      <a:cubicBezTo>
                        <a:pt x="1315" y="1025"/>
                        <a:pt x="1297" y="987"/>
                        <a:pt x="1326" y="1010"/>
                      </a:cubicBezTo>
                      <a:cubicBezTo>
                        <a:pt x="1332" y="1015"/>
                        <a:pt x="1333" y="1023"/>
                        <a:pt x="1338" y="1028"/>
                      </a:cubicBezTo>
                      <a:cubicBezTo>
                        <a:pt x="1343" y="1033"/>
                        <a:pt x="1350" y="1036"/>
                        <a:pt x="1356" y="1040"/>
                      </a:cubicBezTo>
                      <a:cubicBezTo>
                        <a:pt x="1381" y="1077"/>
                        <a:pt x="1370" y="1095"/>
                        <a:pt x="1356" y="1136"/>
                      </a:cubicBezTo>
                      <a:cubicBezTo>
                        <a:pt x="1352" y="1148"/>
                        <a:pt x="1348" y="1160"/>
                        <a:pt x="1344" y="1172"/>
                      </a:cubicBezTo>
                      <a:cubicBezTo>
                        <a:pt x="1342" y="1178"/>
                        <a:pt x="1338" y="1190"/>
                        <a:pt x="1338" y="1190"/>
                      </a:cubicBezTo>
                      <a:cubicBezTo>
                        <a:pt x="1358" y="1249"/>
                        <a:pt x="1347" y="1325"/>
                        <a:pt x="1392" y="1370"/>
                      </a:cubicBezTo>
                      <a:cubicBezTo>
                        <a:pt x="1409" y="1420"/>
                        <a:pt x="1397" y="1395"/>
                        <a:pt x="1428" y="1442"/>
                      </a:cubicBezTo>
                      <a:cubicBezTo>
                        <a:pt x="1432" y="1447"/>
                        <a:pt x="1440" y="1445"/>
                        <a:pt x="1446" y="1448"/>
                      </a:cubicBezTo>
                      <a:cubicBezTo>
                        <a:pt x="1452" y="1451"/>
                        <a:pt x="1458" y="1456"/>
                        <a:pt x="1464" y="1460"/>
                      </a:cubicBezTo>
                      <a:cubicBezTo>
                        <a:pt x="1478" y="1481"/>
                        <a:pt x="1491" y="1494"/>
                        <a:pt x="1512" y="1508"/>
                      </a:cubicBezTo>
                      <a:cubicBezTo>
                        <a:pt x="1534" y="1542"/>
                        <a:pt x="1553" y="1558"/>
                        <a:pt x="1566" y="1598"/>
                      </a:cubicBezTo>
                      <a:cubicBezTo>
                        <a:pt x="1573" y="1620"/>
                        <a:pt x="1584" y="1664"/>
                        <a:pt x="1584" y="1664"/>
                      </a:cubicBezTo>
                      <a:cubicBezTo>
                        <a:pt x="1582" y="1702"/>
                        <a:pt x="1583" y="1740"/>
                        <a:pt x="1578" y="1778"/>
                      </a:cubicBezTo>
                      <a:cubicBezTo>
                        <a:pt x="1576" y="1795"/>
                        <a:pt x="1557" y="1805"/>
                        <a:pt x="1548" y="1820"/>
                      </a:cubicBezTo>
                      <a:cubicBezTo>
                        <a:pt x="1525" y="1857"/>
                        <a:pt x="1521" y="1889"/>
                        <a:pt x="1476" y="1904"/>
                      </a:cubicBezTo>
                      <a:cubicBezTo>
                        <a:pt x="1447" y="1947"/>
                        <a:pt x="1447" y="1963"/>
                        <a:pt x="1398" y="1988"/>
                      </a:cubicBezTo>
                      <a:cubicBezTo>
                        <a:pt x="1380" y="2017"/>
                        <a:pt x="1375" y="2026"/>
                        <a:pt x="1344" y="2036"/>
                      </a:cubicBezTo>
                      <a:cubicBezTo>
                        <a:pt x="1301" y="2079"/>
                        <a:pt x="1189" y="2105"/>
                        <a:pt x="1128" y="2114"/>
                      </a:cubicBezTo>
                      <a:cubicBezTo>
                        <a:pt x="1089" y="2133"/>
                        <a:pt x="1050" y="2140"/>
                        <a:pt x="1008" y="2150"/>
                      </a:cubicBezTo>
                      <a:cubicBezTo>
                        <a:pt x="974" y="2175"/>
                        <a:pt x="923" y="2189"/>
                        <a:pt x="882" y="2198"/>
                      </a:cubicBezTo>
                      <a:cubicBezTo>
                        <a:pt x="861" y="2203"/>
                        <a:pt x="821" y="2211"/>
                        <a:pt x="804" y="2222"/>
                      </a:cubicBezTo>
                      <a:cubicBezTo>
                        <a:pt x="791" y="2231"/>
                        <a:pt x="784" y="2238"/>
                        <a:pt x="768" y="2240"/>
                      </a:cubicBezTo>
                      <a:cubicBezTo>
                        <a:pt x="722" y="2247"/>
                        <a:pt x="676" y="2249"/>
                        <a:pt x="630" y="2258"/>
                      </a:cubicBezTo>
                      <a:cubicBezTo>
                        <a:pt x="457" y="2254"/>
                        <a:pt x="426" y="2273"/>
                        <a:pt x="312" y="2216"/>
                      </a:cubicBezTo>
                      <a:cubicBezTo>
                        <a:pt x="292" y="2186"/>
                        <a:pt x="266" y="2158"/>
                        <a:pt x="240" y="2132"/>
                      </a:cubicBezTo>
                      <a:cubicBezTo>
                        <a:pt x="236" y="2120"/>
                        <a:pt x="235" y="2107"/>
                        <a:pt x="228" y="2096"/>
                      </a:cubicBezTo>
                      <a:cubicBezTo>
                        <a:pt x="220" y="2084"/>
                        <a:pt x="204" y="2060"/>
                        <a:pt x="204" y="2060"/>
                      </a:cubicBezTo>
                      <a:cubicBezTo>
                        <a:pt x="196" y="2028"/>
                        <a:pt x="179" y="2007"/>
                        <a:pt x="168" y="1976"/>
                      </a:cubicBezTo>
                      <a:cubicBezTo>
                        <a:pt x="160" y="1955"/>
                        <a:pt x="159" y="1923"/>
                        <a:pt x="156" y="1904"/>
                      </a:cubicBezTo>
                      <a:cubicBezTo>
                        <a:pt x="151" y="1867"/>
                        <a:pt x="141" y="1832"/>
                        <a:pt x="132" y="1796"/>
                      </a:cubicBezTo>
                      <a:cubicBezTo>
                        <a:pt x="127" y="1753"/>
                        <a:pt x="128" y="1705"/>
                        <a:pt x="114" y="1664"/>
                      </a:cubicBezTo>
                      <a:cubicBezTo>
                        <a:pt x="96" y="1522"/>
                        <a:pt x="58" y="1385"/>
                        <a:pt x="42" y="1244"/>
                      </a:cubicBezTo>
                      <a:cubicBezTo>
                        <a:pt x="51" y="1168"/>
                        <a:pt x="55" y="1103"/>
                        <a:pt x="30" y="1028"/>
                      </a:cubicBezTo>
                      <a:cubicBezTo>
                        <a:pt x="38" y="888"/>
                        <a:pt x="0" y="706"/>
                        <a:pt x="48" y="578"/>
                      </a:cubicBezTo>
                      <a:cubicBezTo>
                        <a:pt x="63" y="537"/>
                        <a:pt x="59" y="495"/>
                        <a:pt x="84" y="458"/>
                      </a:cubicBezTo>
                      <a:cubicBezTo>
                        <a:pt x="103" y="381"/>
                        <a:pt x="109" y="283"/>
                        <a:pt x="180" y="236"/>
                      </a:cubicBezTo>
                      <a:cubicBezTo>
                        <a:pt x="194" y="215"/>
                        <a:pt x="194" y="202"/>
                        <a:pt x="216" y="188"/>
                      </a:cubicBezTo>
                      <a:cubicBezTo>
                        <a:pt x="231" y="165"/>
                        <a:pt x="255" y="143"/>
                        <a:pt x="282" y="134"/>
                      </a:cubicBezTo>
                      <a:cubicBezTo>
                        <a:pt x="329" y="87"/>
                        <a:pt x="419" y="84"/>
                        <a:pt x="480" y="80"/>
                      </a:cubicBezTo>
                      <a:cubicBezTo>
                        <a:pt x="619" y="34"/>
                        <a:pt x="772" y="64"/>
                        <a:pt x="918" y="62"/>
                      </a:cubicBezTo>
                      <a:cubicBezTo>
                        <a:pt x="970" y="56"/>
                        <a:pt x="1022" y="49"/>
                        <a:pt x="1074" y="44"/>
                      </a:cubicBezTo>
                      <a:cubicBezTo>
                        <a:pt x="1110" y="35"/>
                        <a:pt x="1144" y="30"/>
                        <a:pt x="1182" y="26"/>
                      </a:cubicBezTo>
                      <a:cubicBezTo>
                        <a:pt x="1227" y="11"/>
                        <a:pt x="1274" y="19"/>
                        <a:pt x="1320" y="8"/>
                      </a:cubicBezTo>
                      <a:cubicBezTo>
                        <a:pt x="1456" y="14"/>
                        <a:pt x="1424" y="0"/>
                        <a:pt x="1500" y="50"/>
                      </a:cubicBezTo>
                      <a:cubicBezTo>
                        <a:pt x="1502" y="56"/>
                        <a:pt x="1502" y="63"/>
                        <a:pt x="1506" y="68"/>
                      </a:cubicBezTo>
                      <a:cubicBezTo>
                        <a:pt x="1511" y="75"/>
                        <a:pt x="1520" y="78"/>
                        <a:pt x="1524" y="86"/>
                      </a:cubicBezTo>
                      <a:cubicBezTo>
                        <a:pt x="1532" y="103"/>
                        <a:pt x="1535" y="138"/>
                        <a:pt x="1542" y="158"/>
                      </a:cubicBezTo>
                      <a:cubicBezTo>
                        <a:pt x="1558" y="206"/>
                        <a:pt x="1574" y="252"/>
                        <a:pt x="1584" y="302"/>
                      </a:cubicBezTo>
                      <a:cubicBezTo>
                        <a:pt x="1590" y="396"/>
                        <a:pt x="1607" y="496"/>
                        <a:pt x="1584" y="590"/>
                      </a:cubicBezTo>
                      <a:cubicBezTo>
                        <a:pt x="1579" y="609"/>
                        <a:pt x="1575" y="639"/>
                        <a:pt x="1566" y="656"/>
                      </a:cubicBezTo>
                      <a:cubicBezTo>
                        <a:pt x="1560" y="669"/>
                        <a:pt x="1550" y="680"/>
                        <a:pt x="1542" y="692"/>
                      </a:cubicBezTo>
                      <a:cubicBezTo>
                        <a:pt x="1538" y="698"/>
                        <a:pt x="1530" y="710"/>
                        <a:pt x="1530" y="710"/>
                      </a:cubicBezTo>
                      <a:cubicBezTo>
                        <a:pt x="1529" y="716"/>
                        <a:pt x="1528" y="764"/>
                        <a:pt x="1512" y="7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>
                    <a:cs typeface="Arial" charset="0"/>
                  </a:endParaRPr>
                </a:p>
              </p:txBody>
            </p:sp>
          </p:grpSp>
          <p:sp>
            <p:nvSpPr>
              <p:cNvPr id="14569" name="Freeform 122"/>
              <p:cNvSpPr>
                <a:spLocks/>
              </p:cNvSpPr>
              <p:nvPr/>
            </p:nvSpPr>
            <p:spPr bwMode="auto">
              <a:xfrm>
                <a:off x="10956" y="8403"/>
                <a:ext cx="480" cy="708"/>
              </a:xfrm>
              <a:custGeom>
                <a:avLst/>
                <a:gdLst>
                  <a:gd name="T0" fmla="*/ 312 w 480"/>
                  <a:gd name="T1" fmla="*/ 84 h 708"/>
                  <a:gd name="T2" fmla="*/ 144 w 480"/>
                  <a:gd name="T3" fmla="*/ 0 h 708"/>
                  <a:gd name="T4" fmla="*/ 24 w 480"/>
                  <a:gd name="T5" fmla="*/ 24 h 708"/>
                  <a:gd name="T6" fmla="*/ 60 w 480"/>
                  <a:gd name="T7" fmla="*/ 132 h 708"/>
                  <a:gd name="T8" fmla="*/ 174 w 480"/>
                  <a:gd name="T9" fmla="*/ 204 h 708"/>
                  <a:gd name="T10" fmla="*/ 120 w 480"/>
                  <a:gd name="T11" fmla="*/ 174 h 708"/>
                  <a:gd name="T12" fmla="*/ 48 w 480"/>
                  <a:gd name="T13" fmla="*/ 186 h 708"/>
                  <a:gd name="T14" fmla="*/ 36 w 480"/>
                  <a:gd name="T15" fmla="*/ 204 h 708"/>
                  <a:gd name="T16" fmla="*/ 18 w 480"/>
                  <a:gd name="T17" fmla="*/ 216 h 708"/>
                  <a:gd name="T18" fmla="*/ 6 w 480"/>
                  <a:gd name="T19" fmla="*/ 252 h 708"/>
                  <a:gd name="T20" fmla="*/ 0 w 480"/>
                  <a:gd name="T21" fmla="*/ 270 h 708"/>
                  <a:gd name="T22" fmla="*/ 36 w 480"/>
                  <a:gd name="T23" fmla="*/ 342 h 708"/>
                  <a:gd name="T24" fmla="*/ 72 w 480"/>
                  <a:gd name="T25" fmla="*/ 366 h 708"/>
                  <a:gd name="T26" fmla="*/ 108 w 480"/>
                  <a:gd name="T27" fmla="*/ 360 h 708"/>
                  <a:gd name="T28" fmla="*/ 132 w 480"/>
                  <a:gd name="T29" fmla="*/ 354 h 708"/>
                  <a:gd name="T30" fmla="*/ 42 w 480"/>
                  <a:gd name="T31" fmla="*/ 390 h 708"/>
                  <a:gd name="T32" fmla="*/ 42 w 480"/>
                  <a:gd name="T33" fmla="*/ 438 h 708"/>
                  <a:gd name="T34" fmla="*/ 108 w 480"/>
                  <a:gd name="T35" fmla="*/ 546 h 708"/>
                  <a:gd name="T36" fmla="*/ 156 w 480"/>
                  <a:gd name="T37" fmla="*/ 540 h 708"/>
                  <a:gd name="T38" fmla="*/ 174 w 480"/>
                  <a:gd name="T39" fmla="*/ 534 h 708"/>
                  <a:gd name="T40" fmla="*/ 138 w 480"/>
                  <a:gd name="T41" fmla="*/ 552 h 708"/>
                  <a:gd name="T42" fmla="*/ 102 w 480"/>
                  <a:gd name="T43" fmla="*/ 576 h 708"/>
                  <a:gd name="T44" fmla="*/ 144 w 480"/>
                  <a:gd name="T45" fmla="*/ 708 h 708"/>
                  <a:gd name="T46" fmla="*/ 480 w 480"/>
                  <a:gd name="T47" fmla="*/ 630 h 708"/>
                  <a:gd name="T48" fmla="*/ 438 w 480"/>
                  <a:gd name="T49" fmla="*/ 564 h 708"/>
                  <a:gd name="T50" fmla="*/ 432 w 480"/>
                  <a:gd name="T51" fmla="*/ 546 h 708"/>
                  <a:gd name="T52" fmla="*/ 420 w 480"/>
                  <a:gd name="T53" fmla="*/ 528 h 708"/>
                  <a:gd name="T54" fmla="*/ 408 w 480"/>
                  <a:gd name="T55" fmla="*/ 492 h 708"/>
                  <a:gd name="T56" fmla="*/ 456 w 480"/>
                  <a:gd name="T57" fmla="*/ 306 h 708"/>
                  <a:gd name="T58" fmla="*/ 432 w 480"/>
                  <a:gd name="T59" fmla="*/ 222 h 708"/>
                  <a:gd name="T60" fmla="*/ 396 w 480"/>
                  <a:gd name="T61" fmla="*/ 198 h 708"/>
                  <a:gd name="T62" fmla="*/ 366 w 480"/>
                  <a:gd name="T63" fmla="*/ 174 h 708"/>
                  <a:gd name="T64" fmla="*/ 354 w 480"/>
                  <a:gd name="T65" fmla="*/ 156 h 708"/>
                  <a:gd name="T66" fmla="*/ 336 w 480"/>
                  <a:gd name="T67" fmla="*/ 144 h 708"/>
                  <a:gd name="T68" fmla="*/ 312 w 480"/>
                  <a:gd name="T69" fmla="*/ 84 h 7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0"/>
                  <a:gd name="T106" fmla="*/ 0 h 708"/>
                  <a:gd name="T107" fmla="*/ 480 w 480"/>
                  <a:gd name="T108" fmla="*/ 708 h 7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0" h="708">
                    <a:moveTo>
                      <a:pt x="312" y="84"/>
                    </a:moveTo>
                    <a:cubicBezTo>
                      <a:pt x="257" y="47"/>
                      <a:pt x="209" y="16"/>
                      <a:pt x="144" y="0"/>
                    </a:cubicBezTo>
                    <a:cubicBezTo>
                      <a:pt x="102" y="5"/>
                      <a:pt x="64" y="11"/>
                      <a:pt x="24" y="24"/>
                    </a:cubicBezTo>
                    <a:cubicBezTo>
                      <a:pt x="10" y="66"/>
                      <a:pt x="24" y="108"/>
                      <a:pt x="60" y="132"/>
                    </a:cubicBezTo>
                    <a:cubicBezTo>
                      <a:pt x="89" y="176"/>
                      <a:pt x="124" y="194"/>
                      <a:pt x="174" y="204"/>
                    </a:cubicBezTo>
                    <a:cubicBezTo>
                      <a:pt x="156" y="192"/>
                      <a:pt x="138" y="186"/>
                      <a:pt x="120" y="174"/>
                    </a:cubicBezTo>
                    <a:cubicBezTo>
                      <a:pt x="96" y="177"/>
                      <a:pt x="67" y="171"/>
                      <a:pt x="48" y="186"/>
                    </a:cubicBezTo>
                    <a:cubicBezTo>
                      <a:pt x="42" y="191"/>
                      <a:pt x="41" y="199"/>
                      <a:pt x="36" y="204"/>
                    </a:cubicBezTo>
                    <a:cubicBezTo>
                      <a:pt x="31" y="209"/>
                      <a:pt x="24" y="212"/>
                      <a:pt x="18" y="216"/>
                    </a:cubicBezTo>
                    <a:cubicBezTo>
                      <a:pt x="14" y="228"/>
                      <a:pt x="10" y="240"/>
                      <a:pt x="6" y="252"/>
                    </a:cubicBezTo>
                    <a:cubicBezTo>
                      <a:pt x="4" y="258"/>
                      <a:pt x="0" y="270"/>
                      <a:pt x="0" y="270"/>
                    </a:cubicBezTo>
                    <a:cubicBezTo>
                      <a:pt x="17" y="320"/>
                      <a:pt x="5" y="295"/>
                      <a:pt x="36" y="342"/>
                    </a:cubicBezTo>
                    <a:cubicBezTo>
                      <a:pt x="44" y="354"/>
                      <a:pt x="72" y="366"/>
                      <a:pt x="72" y="366"/>
                    </a:cubicBezTo>
                    <a:cubicBezTo>
                      <a:pt x="84" y="364"/>
                      <a:pt x="96" y="362"/>
                      <a:pt x="108" y="360"/>
                    </a:cubicBezTo>
                    <a:cubicBezTo>
                      <a:pt x="116" y="358"/>
                      <a:pt x="139" y="350"/>
                      <a:pt x="132" y="354"/>
                    </a:cubicBezTo>
                    <a:cubicBezTo>
                      <a:pt x="102" y="369"/>
                      <a:pt x="70" y="371"/>
                      <a:pt x="42" y="390"/>
                    </a:cubicBezTo>
                    <a:cubicBezTo>
                      <a:pt x="33" y="418"/>
                      <a:pt x="35" y="401"/>
                      <a:pt x="42" y="438"/>
                    </a:cubicBezTo>
                    <a:cubicBezTo>
                      <a:pt x="51" y="489"/>
                      <a:pt x="55" y="528"/>
                      <a:pt x="108" y="546"/>
                    </a:cubicBezTo>
                    <a:cubicBezTo>
                      <a:pt x="124" y="544"/>
                      <a:pt x="140" y="543"/>
                      <a:pt x="156" y="540"/>
                    </a:cubicBezTo>
                    <a:cubicBezTo>
                      <a:pt x="162" y="539"/>
                      <a:pt x="174" y="528"/>
                      <a:pt x="174" y="534"/>
                    </a:cubicBezTo>
                    <a:cubicBezTo>
                      <a:pt x="174" y="543"/>
                      <a:pt x="142" y="550"/>
                      <a:pt x="138" y="552"/>
                    </a:cubicBezTo>
                    <a:cubicBezTo>
                      <a:pt x="125" y="559"/>
                      <a:pt x="102" y="576"/>
                      <a:pt x="102" y="576"/>
                    </a:cubicBezTo>
                    <a:cubicBezTo>
                      <a:pt x="71" y="622"/>
                      <a:pt x="89" y="690"/>
                      <a:pt x="144" y="708"/>
                    </a:cubicBezTo>
                    <a:cubicBezTo>
                      <a:pt x="258" y="694"/>
                      <a:pt x="369" y="658"/>
                      <a:pt x="480" y="630"/>
                    </a:cubicBezTo>
                    <a:cubicBezTo>
                      <a:pt x="469" y="597"/>
                      <a:pt x="467" y="583"/>
                      <a:pt x="438" y="564"/>
                    </a:cubicBezTo>
                    <a:cubicBezTo>
                      <a:pt x="436" y="558"/>
                      <a:pt x="435" y="552"/>
                      <a:pt x="432" y="546"/>
                    </a:cubicBezTo>
                    <a:cubicBezTo>
                      <a:pt x="429" y="540"/>
                      <a:pt x="423" y="535"/>
                      <a:pt x="420" y="528"/>
                    </a:cubicBezTo>
                    <a:cubicBezTo>
                      <a:pt x="415" y="516"/>
                      <a:pt x="408" y="492"/>
                      <a:pt x="408" y="492"/>
                    </a:cubicBezTo>
                    <a:cubicBezTo>
                      <a:pt x="415" y="426"/>
                      <a:pt x="440" y="370"/>
                      <a:pt x="456" y="306"/>
                    </a:cubicBezTo>
                    <a:cubicBezTo>
                      <a:pt x="453" y="283"/>
                      <a:pt x="454" y="241"/>
                      <a:pt x="432" y="222"/>
                    </a:cubicBezTo>
                    <a:cubicBezTo>
                      <a:pt x="421" y="213"/>
                      <a:pt x="396" y="198"/>
                      <a:pt x="396" y="198"/>
                    </a:cubicBezTo>
                    <a:cubicBezTo>
                      <a:pt x="362" y="146"/>
                      <a:pt x="407" y="207"/>
                      <a:pt x="366" y="174"/>
                    </a:cubicBezTo>
                    <a:cubicBezTo>
                      <a:pt x="360" y="169"/>
                      <a:pt x="359" y="161"/>
                      <a:pt x="354" y="156"/>
                    </a:cubicBezTo>
                    <a:cubicBezTo>
                      <a:pt x="349" y="151"/>
                      <a:pt x="342" y="148"/>
                      <a:pt x="336" y="144"/>
                    </a:cubicBezTo>
                    <a:cubicBezTo>
                      <a:pt x="329" y="122"/>
                      <a:pt x="325" y="104"/>
                      <a:pt x="312" y="84"/>
                    </a:cubicBezTo>
                    <a:close/>
                  </a:path>
                </a:pathLst>
              </a:custGeom>
              <a:solidFill>
                <a:srgbClr val="FFCC99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4570" name="Freeform 123"/>
              <p:cNvSpPr>
                <a:spLocks/>
              </p:cNvSpPr>
              <p:nvPr/>
            </p:nvSpPr>
            <p:spPr bwMode="auto">
              <a:xfrm>
                <a:off x="11106" y="8610"/>
                <a:ext cx="114" cy="30"/>
              </a:xfrm>
              <a:custGeom>
                <a:avLst/>
                <a:gdLst>
                  <a:gd name="T0" fmla="*/ 0 w 114"/>
                  <a:gd name="T1" fmla="*/ 0 h 30"/>
                  <a:gd name="T2" fmla="*/ 114 w 114"/>
                  <a:gd name="T3" fmla="*/ 30 h 30"/>
                  <a:gd name="T4" fmla="*/ 0 60000 65536"/>
                  <a:gd name="T5" fmla="*/ 0 60000 65536"/>
                  <a:gd name="T6" fmla="*/ 0 w 114"/>
                  <a:gd name="T7" fmla="*/ 0 h 30"/>
                  <a:gd name="T8" fmla="*/ 114 w 11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" h="30">
                    <a:moveTo>
                      <a:pt x="0" y="0"/>
                    </a:moveTo>
                    <a:cubicBezTo>
                      <a:pt x="38" y="13"/>
                      <a:pt x="74" y="30"/>
                      <a:pt x="114" y="3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4571" name="Freeform 124"/>
              <p:cNvSpPr>
                <a:spLocks/>
              </p:cNvSpPr>
              <p:nvPr/>
            </p:nvSpPr>
            <p:spPr bwMode="auto">
              <a:xfrm>
                <a:off x="11070" y="8753"/>
                <a:ext cx="102" cy="13"/>
              </a:xfrm>
              <a:custGeom>
                <a:avLst/>
                <a:gdLst>
                  <a:gd name="T0" fmla="*/ 0 w 102"/>
                  <a:gd name="T1" fmla="*/ 13 h 13"/>
                  <a:gd name="T2" fmla="*/ 102 w 102"/>
                  <a:gd name="T3" fmla="*/ 7 h 13"/>
                  <a:gd name="T4" fmla="*/ 0 60000 65536"/>
                  <a:gd name="T5" fmla="*/ 0 60000 65536"/>
                  <a:gd name="T6" fmla="*/ 0 w 102"/>
                  <a:gd name="T7" fmla="*/ 0 h 13"/>
                  <a:gd name="T8" fmla="*/ 102 w 102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2" h="13">
                    <a:moveTo>
                      <a:pt x="0" y="13"/>
                    </a:moveTo>
                    <a:cubicBezTo>
                      <a:pt x="40" y="0"/>
                      <a:pt x="59" y="7"/>
                      <a:pt x="102" y="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4572" name="Freeform 125"/>
              <p:cNvSpPr>
                <a:spLocks/>
              </p:cNvSpPr>
              <p:nvPr/>
            </p:nvSpPr>
            <p:spPr bwMode="auto">
              <a:xfrm>
                <a:off x="11124" y="8928"/>
                <a:ext cx="96" cy="18"/>
              </a:xfrm>
              <a:custGeom>
                <a:avLst/>
                <a:gdLst>
                  <a:gd name="T0" fmla="*/ 0 w 96"/>
                  <a:gd name="T1" fmla="*/ 18 h 18"/>
                  <a:gd name="T2" fmla="*/ 96 w 96"/>
                  <a:gd name="T3" fmla="*/ 0 h 18"/>
                  <a:gd name="T4" fmla="*/ 0 60000 65536"/>
                  <a:gd name="T5" fmla="*/ 0 60000 65536"/>
                  <a:gd name="T6" fmla="*/ 0 w 96"/>
                  <a:gd name="T7" fmla="*/ 0 h 18"/>
                  <a:gd name="T8" fmla="*/ 96 w 96"/>
                  <a:gd name="T9" fmla="*/ 18 h 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18">
                    <a:moveTo>
                      <a:pt x="0" y="18"/>
                    </a:moveTo>
                    <a:cubicBezTo>
                      <a:pt x="28" y="9"/>
                      <a:pt x="67" y="0"/>
                      <a:pt x="96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</p:grpSp>
        <p:pic>
          <p:nvPicPr>
            <p:cNvPr id="14573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8"/>
            <a:stretch>
              <a:fillRect/>
            </a:stretch>
          </p:blipFill>
          <p:spPr bwMode="auto">
            <a:xfrm>
              <a:off x="5570" y="5558"/>
              <a:ext cx="2674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74" name="Rectangle 127"/>
            <p:cNvSpPr>
              <a:spLocks noChangeArrowheads="1"/>
            </p:cNvSpPr>
            <p:nvPr/>
          </p:nvSpPr>
          <p:spPr bwMode="auto">
            <a:xfrm>
              <a:off x="4730" y="11498"/>
              <a:ext cx="96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grpSp>
          <p:nvGrpSpPr>
            <p:cNvPr id="14575" name="Group 128"/>
            <p:cNvGrpSpPr>
              <a:grpSpLocks/>
            </p:cNvGrpSpPr>
            <p:nvPr/>
          </p:nvGrpSpPr>
          <p:grpSpPr bwMode="auto">
            <a:xfrm>
              <a:off x="7668" y="7150"/>
              <a:ext cx="3934" cy="4478"/>
              <a:chOff x="7668" y="7150"/>
              <a:chExt cx="3934" cy="4478"/>
            </a:xfrm>
          </p:grpSpPr>
          <p:sp>
            <p:nvSpPr>
              <p:cNvPr id="14576" name="Freeform 129"/>
              <p:cNvSpPr>
                <a:spLocks/>
              </p:cNvSpPr>
              <p:nvPr/>
            </p:nvSpPr>
            <p:spPr bwMode="auto">
              <a:xfrm>
                <a:off x="7668" y="7150"/>
                <a:ext cx="3756" cy="4478"/>
              </a:xfrm>
              <a:custGeom>
                <a:avLst/>
                <a:gdLst>
                  <a:gd name="T0" fmla="*/ 108 w 3756"/>
                  <a:gd name="T1" fmla="*/ 506 h 4478"/>
                  <a:gd name="T2" fmla="*/ 312 w 3756"/>
                  <a:gd name="T3" fmla="*/ 278 h 4478"/>
                  <a:gd name="T4" fmla="*/ 672 w 3756"/>
                  <a:gd name="T5" fmla="*/ 38 h 4478"/>
                  <a:gd name="T6" fmla="*/ 840 w 3756"/>
                  <a:gd name="T7" fmla="*/ 2 h 4478"/>
                  <a:gd name="T8" fmla="*/ 1248 w 3756"/>
                  <a:gd name="T9" fmla="*/ 158 h 4478"/>
                  <a:gd name="T10" fmla="*/ 1356 w 3756"/>
                  <a:gd name="T11" fmla="*/ 230 h 4478"/>
                  <a:gd name="T12" fmla="*/ 1584 w 3756"/>
                  <a:gd name="T13" fmla="*/ 518 h 4478"/>
                  <a:gd name="T14" fmla="*/ 1692 w 3756"/>
                  <a:gd name="T15" fmla="*/ 710 h 4478"/>
                  <a:gd name="T16" fmla="*/ 1908 w 3756"/>
                  <a:gd name="T17" fmla="*/ 926 h 4478"/>
                  <a:gd name="T18" fmla="*/ 2316 w 3756"/>
                  <a:gd name="T19" fmla="*/ 782 h 4478"/>
                  <a:gd name="T20" fmla="*/ 2424 w 3756"/>
                  <a:gd name="T21" fmla="*/ 698 h 4478"/>
                  <a:gd name="T22" fmla="*/ 2952 w 3756"/>
                  <a:gd name="T23" fmla="*/ 470 h 4478"/>
                  <a:gd name="T24" fmla="*/ 3252 w 3756"/>
                  <a:gd name="T25" fmla="*/ 542 h 4478"/>
                  <a:gd name="T26" fmla="*/ 3348 w 3756"/>
                  <a:gd name="T27" fmla="*/ 626 h 4478"/>
                  <a:gd name="T28" fmla="*/ 3492 w 3756"/>
                  <a:gd name="T29" fmla="*/ 914 h 4478"/>
                  <a:gd name="T30" fmla="*/ 3540 w 3756"/>
                  <a:gd name="T31" fmla="*/ 1058 h 4478"/>
                  <a:gd name="T32" fmla="*/ 3516 w 3756"/>
                  <a:gd name="T33" fmla="*/ 1238 h 4478"/>
                  <a:gd name="T34" fmla="*/ 3408 w 3756"/>
                  <a:gd name="T35" fmla="*/ 1334 h 4478"/>
                  <a:gd name="T36" fmla="*/ 3468 w 3756"/>
                  <a:gd name="T37" fmla="*/ 1442 h 4478"/>
                  <a:gd name="T38" fmla="*/ 3540 w 3756"/>
                  <a:gd name="T39" fmla="*/ 1898 h 4478"/>
                  <a:gd name="T40" fmla="*/ 3744 w 3756"/>
                  <a:gd name="T41" fmla="*/ 2882 h 4478"/>
                  <a:gd name="T42" fmla="*/ 3564 w 3756"/>
                  <a:gd name="T43" fmla="*/ 4070 h 4478"/>
                  <a:gd name="T44" fmla="*/ 3396 w 3756"/>
                  <a:gd name="T45" fmla="*/ 4166 h 4478"/>
                  <a:gd name="T46" fmla="*/ 3132 w 3756"/>
                  <a:gd name="T47" fmla="*/ 4070 h 4478"/>
                  <a:gd name="T48" fmla="*/ 2640 w 3756"/>
                  <a:gd name="T49" fmla="*/ 4022 h 4478"/>
                  <a:gd name="T50" fmla="*/ 2496 w 3756"/>
                  <a:gd name="T51" fmla="*/ 4142 h 4478"/>
                  <a:gd name="T52" fmla="*/ 1848 w 3756"/>
                  <a:gd name="T53" fmla="*/ 4442 h 4478"/>
                  <a:gd name="T54" fmla="*/ 1584 w 3756"/>
                  <a:gd name="T55" fmla="*/ 4430 h 4478"/>
                  <a:gd name="T56" fmla="*/ 1560 w 3756"/>
                  <a:gd name="T57" fmla="*/ 4370 h 4478"/>
                  <a:gd name="T58" fmla="*/ 1740 w 3756"/>
                  <a:gd name="T59" fmla="*/ 4238 h 4478"/>
                  <a:gd name="T60" fmla="*/ 1920 w 3756"/>
                  <a:gd name="T61" fmla="*/ 4142 h 4478"/>
                  <a:gd name="T62" fmla="*/ 2136 w 3756"/>
                  <a:gd name="T63" fmla="*/ 4058 h 4478"/>
                  <a:gd name="T64" fmla="*/ 2244 w 3756"/>
                  <a:gd name="T65" fmla="*/ 4010 h 4478"/>
                  <a:gd name="T66" fmla="*/ 2496 w 3756"/>
                  <a:gd name="T67" fmla="*/ 3914 h 4478"/>
                  <a:gd name="T68" fmla="*/ 2712 w 3756"/>
                  <a:gd name="T69" fmla="*/ 3818 h 4478"/>
                  <a:gd name="T70" fmla="*/ 2784 w 3756"/>
                  <a:gd name="T71" fmla="*/ 3794 h 4478"/>
                  <a:gd name="T72" fmla="*/ 3180 w 3756"/>
                  <a:gd name="T73" fmla="*/ 3854 h 4478"/>
                  <a:gd name="T74" fmla="*/ 3324 w 3756"/>
                  <a:gd name="T75" fmla="*/ 3914 h 4478"/>
                  <a:gd name="T76" fmla="*/ 3480 w 3756"/>
                  <a:gd name="T77" fmla="*/ 3902 h 4478"/>
                  <a:gd name="T78" fmla="*/ 3624 w 3756"/>
                  <a:gd name="T79" fmla="*/ 3770 h 4478"/>
                  <a:gd name="T80" fmla="*/ 3588 w 3756"/>
                  <a:gd name="T81" fmla="*/ 2510 h 4478"/>
                  <a:gd name="T82" fmla="*/ 3576 w 3756"/>
                  <a:gd name="T83" fmla="*/ 2366 h 4478"/>
                  <a:gd name="T84" fmla="*/ 3516 w 3756"/>
                  <a:gd name="T85" fmla="*/ 2078 h 4478"/>
                  <a:gd name="T86" fmla="*/ 3408 w 3756"/>
                  <a:gd name="T87" fmla="*/ 2042 h 4478"/>
                  <a:gd name="T88" fmla="*/ 3300 w 3756"/>
                  <a:gd name="T89" fmla="*/ 1646 h 4478"/>
                  <a:gd name="T90" fmla="*/ 3396 w 3756"/>
                  <a:gd name="T91" fmla="*/ 1118 h 4478"/>
                  <a:gd name="T92" fmla="*/ 3288 w 3756"/>
                  <a:gd name="T93" fmla="*/ 806 h 4478"/>
                  <a:gd name="T94" fmla="*/ 2904 w 3756"/>
                  <a:gd name="T95" fmla="*/ 686 h 4478"/>
                  <a:gd name="T96" fmla="*/ 2796 w 3756"/>
                  <a:gd name="T97" fmla="*/ 722 h 4478"/>
                  <a:gd name="T98" fmla="*/ 2556 w 3756"/>
                  <a:gd name="T99" fmla="*/ 926 h 4478"/>
                  <a:gd name="T100" fmla="*/ 2412 w 3756"/>
                  <a:gd name="T101" fmla="*/ 1034 h 4478"/>
                  <a:gd name="T102" fmla="*/ 2088 w 3756"/>
                  <a:gd name="T103" fmla="*/ 1214 h 4478"/>
                  <a:gd name="T104" fmla="*/ 1980 w 3756"/>
                  <a:gd name="T105" fmla="*/ 1250 h 4478"/>
                  <a:gd name="T106" fmla="*/ 1620 w 3756"/>
                  <a:gd name="T107" fmla="*/ 1058 h 4478"/>
                  <a:gd name="T108" fmla="*/ 1476 w 3756"/>
                  <a:gd name="T109" fmla="*/ 890 h 4478"/>
                  <a:gd name="T110" fmla="*/ 1296 w 3756"/>
                  <a:gd name="T111" fmla="*/ 638 h 4478"/>
                  <a:gd name="T112" fmla="*/ 1164 w 3756"/>
                  <a:gd name="T113" fmla="*/ 482 h 4478"/>
                  <a:gd name="T114" fmla="*/ 972 w 3756"/>
                  <a:gd name="T115" fmla="*/ 302 h 4478"/>
                  <a:gd name="T116" fmla="*/ 864 w 3756"/>
                  <a:gd name="T117" fmla="*/ 254 h 4478"/>
                  <a:gd name="T118" fmla="*/ 516 w 3756"/>
                  <a:gd name="T119" fmla="*/ 434 h 4478"/>
                  <a:gd name="T120" fmla="*/ 132 w 3756"/>
                  <a:gd name="T121" fmla="*/ 806 h 4478"/>
                  <a:gd name="T122" fmla="*/ 12 w 3756"/>
                  <a:gd name="T123" fmla="*/ 650 h 4478"/>
                  <a:gd name="T124" fmla="*/ 12 w 3756"/>
                  <a:gd name="T125" fmla="*/ 578 h 44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56"/>
                  <a:gd name="T190" fmla="*/ 0 h 4478"/>
                  <a:gd name="T191" fmla="*/ 3756 w 3756"/>
                  <a:gd name="T192" fmla="*/ 4478 h 44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56" h="4478">
                    <a:moveTo>
                      <a:pt x="36" y="542"/>
                    </a:moveTo>
                    <a:cubicBezTo>
                      <a:pt x="58" y="527"/>
                      <a:pt x="87" y="523"/>
                      <a:pt x="108" y="506"/>
                    </a:cubicBezTo>
                    <a:cubicBezTo>
                      <a:pt x="119" y="497"/>
                      <a:pt x="122" y="481"/>
                      <a:pt x="132" y="470"/>
                    </a:cubicBezTo>
                    <a:cubicBezTo>
                      <a:pt x="191" y="404"/>
                      <a:pt x="255" y="345"/>
                      <a:pt x="312" y="278"/>
                    </a:cubicBezTo>
                    <a:cubicBezTo>
                      <a:pt x="344" y="240"/>
                      <a:pt x="375" y="181"/>
                      <a:pt x="420" y="158"/>
                    </a:cubicBezTo>
                    <a:cubicBezTo>
                      <a:pt x="502" y="117"/>
                      <a:pt x="584" y="63"/>
                      <a:pt x="672" y="38"/>
                    </a:cubicBezTo>
                    <a:cubicBezTo>
                      <a:pt x="688" y="33"/>
                      <a:pt x="704" y="29"/>
                      <a:pt x="720" y="26"/>
                    </a:cubicBezTo>
                    <a:cubicBezTo>
                      <a:pt x="760" y="17"/>
                      <a:pt x="840" y="2"/>
                      <a:pt x="840" y="2"/>
                    </a:cubicBezTo>
                    <a:cubicBezTo>
                      <a:pt x="1013" y="14"/>
                      <a:pt x="1046" y="0"/>
                      <a:pt x="1176" y="86"/>
                    </a:cubicBezTo>
                    <a:cubicBezTo>
                      <a:pt x="1204" y="105"/>
                      <a:pt x="1220" y="139"/>
                      <a:pt x="1248" y="158"/>
                    </a:cubicBezTo>
                    <a:cubicBezTo>
                      <a:pt x="1272" y="174"/>
                      <a:pt x="1296" y="190"/>
                      <a:pt x="1320" y="206"/>
                    </a:cubicBezTo>
                    <a:cubicBezTo>
                      <a:pt x="1332" y="214"/>
                      <a:pt x="1356" y="230"/>
                      <a:pt x="1356" y="230"/>
                    </a:cubicBezTo>
                    <a:cubicBezTo>
                      <a:pt x="1393" y="285"/>
                      <a:pt x="1452" y="320"/>
                      <a:pt x="1488" y="374"/>
                    </a:cubicBezTo>
                    <a:cubicBezTo>
                      <a:pt x="1510" y="407"/>
                      <a:pt x="1570" y="476"/>
                      <a:pt x="1584" y="518"/>
                    </a:cubicBezTo>
                    <a:cubicBezTo>
                      <a:pt x="1602" y="573"/>
                      <a:pt x="1588" y="544"/>
                      <a:pt x="1632" y="602"/>
                    </a:cubicBezTo>
                    <a:cubicBezTo>
                      <a:pt x="1645" y="641"/>
                      <a:pt x="1679" y="671"/>
                      <a:pt x="1692" y="710"/>
                    </a:cubicBezTo>
                    <a:cubicBezTo>
                      <a:pt x="1713" y="773"/>
                      <a:pt x="1690" y="722"/>
                      <a:pt x="1740" y="782"/>
                    </a:cubicBezTo>
                    <a:cubicBezTo>
                      <a:pt x="1792" y="845"/>
                      <a:pt x="1830" y="900"/>
                      <a:pt x="1908" y="926"/>
                    </a:cubicBezTo>
                    <a:cubicBezTo>
                      <a:pt x="1986" y="913"/>
                      <a:pt x="2138" y="900"/>
                      <a:pt x="2208" y="854"/>
                    </a:cubicBezTo>
                    <a:cubicBezTo>
                      <a:pt x="2244" y="830"/>
                      <a:pt x="2280" y="806"/>
                      <a:pt x="2316" y="782"/>
                    </a:cubicBezTo>
                    <a:cubicBezTo>
                      <a:pt x="2330" y="773"/>
                      <a:pt x="2339" y="756"/>
                      <a:pt x="2352" y="746"/>
                    </a:cubicBezTo>
                    <a:cubicBezTo>
                      <a:pt x="2375" y="728"/>
                      <a:pt x="2400" y="714"/>
                      <a:pt x="2424" y="698"/>
                    </a:cubicBezTo>
                    <a:cubicBezTo>
                      <a:pt x="2491" y="653"/>
                      <a:pt x="2489" y="604"/>
                      <a:pt x="2568" y="578"/>
                    </a:cubicBezTo>
                    <a:cubicBezTo>
                      <a:pt x="2696" y="535"/>
                      <a:pt x="2818" y="489"/>
                      <a:pt x="2952" y="470"/>
                    </a:cubicBezTo>
                    <a:cubicBezTo>
                      <a:pt x="3004" y="474"/>
                      <a:pt x="3056" y="474"/>
                      <a:pt x="3108" y="482"/>
                    </a:cubicBezTo>
                    <a:cubicBezTo>
                      <a:pt x="3166" y="491"/>
                      <a:pt x="3199" y="524"/>
                      <a:pt x="3252" y="542"/>
                    </a:cubicBezTo>
                    <a:cubicBezTo>
                      <a:pt x="3260" y="554"/>
                      <a:pt x="3265" y="569"/>
                      <a:pt x="3276" y="578"/>
                    </a:cubicBezTo>
                    <a:cubicBezTo>
                      <a:pt x="3298" y="597"/>
                      <a:pt x="3348" y="626"/>
                      <a:pt x="3348" y="626"/>
                    </a:cubicBezTo>
                    <a:cubicBezTo>
                      <a:pt x="3362" y="646"/>
                      <a:pt x="3434" y="740"/>
                      <a:pt x="3444" y="770"/>
                    </a:cubicBezTo>
                    <a:cubicBezTo>
                      <a:pt x="3460" y="818"/>
                      <a:pt x="3476" y="866"/>
                      <a:pt x="3492" y="914"/>
                    </a:cubicBezTo>
                    <a:cubicBezTo>
                      <a:pt x="3504" y="950"/>
                      <a:pt x="3516" y="986"/>
                      <a:pt x="3528" y="1022"/>
                    </a:cubicBezTo>
                    <a:cubicBezTo>
                      <a:pt x="3532" y="1034"/>
                      <a:pt x="3536" y="1046"/>
                      <a:pt x="3540" y="1058"/>
                    </a:cubicBezTo>
                    <a:cubicBezTo>
                      <a:pt x="3544" y="1070"/>
                      <a:pt x="3552" y="1094"/>
                      <a:pt x="3552" y="1094"/>
                    </a:cubicBezTo>
                    <a:cubicBezTo>
                      <a:pt x="3540" y="1142"/>
                      <a:pt x="3528" y="1190"/>
                      <a:pt x="3516" y="1238"/>
                    </a:cubicBezTo>
                    <a:cubicBezTo>
                      <a:pt x="3510" y="1263"/>
                      <a:pt x="3444" y="1262"/>
                      <a:pt x="3444" y="1262"/>
                    </a:cubicBezTo>
                    <a:cubicBezTo>
                      <a:pt x="3436" y="1275"/>
                      <a:pt x="3405" y="1314"/>
                      <a:pt x="3408" y="1334"/>
                    </a:cubicBezTo>
                    <a:cubicBezTo>
                      <a:pt x="3410" y="1348"/>
                      <a:pt x="3426" y="1357"/>
                      <a:pt x="3432" y="1370"/>
                    </a:cubicBezTo>
                    <a:cubicBezTo>
                      <a:pt x="3482" y="1469"/>
                      <a:pt x="3399" y="1339"/>
                      <a:pt x="3468" y="1442"/>
                    </a:cubicBezTo>
                    <a:cubicBezTo>
                      <a:pt x="3461" y="1570"/>
                      <a:pt x="3443" y="1690"/>
                      <a:pt x="3480" y="1814"/>
                    </a:cubicBezTo>
                    <a:cubicBezTo>
                      <a:pt x="3505" y="1897"/>
                      <a:pt x="3482" y="1879"/>
                      <a:pt x="3540" y="1898"/>
                    </a:cubicBezTo>
                    <a:cubicBezTo>
                      <a:pt x="3663" y="1857"/>
                      <a:pt x="3662" y="2035"/>
                      <a:pt x="3672" y="2114"/>
                    </a:cubicBezTo>
                    <a:cubicBezTo>
                      <a:pt x="3687" y="2370"/>
                      <a:pt x="3718" y="2627"/>
                      <a:pt x="3744" y="2882"/>
                    </a:cubicBezTo>
                    <a:cubicBezTo>
                      <a:pt x="3731" y="3080"/>
                      <a:pt x="3734" y="3273"/>
                      <a:pt x="3756" y="3470"/>
                    </a:cubicBezTo>
                    <a:cubicBezTo>
                      <a:pt x="3746" y="3643"/>
                      <a:pt x="3736" y="3955"/>
                      <a:pt x="3564" y="4070"/>
                    </a:cubicBezTo>
                    <a:cubicBezTo>
                      <a:pt x="3539" y="4107"/>
                      <a:pt x="3509" y="4124"/>
                      <a:pt x="3468" y="4142"/>
                    </a:cubicBezTo>
                    <a:cubicBezTo>
                      <a:pt x="3445" y="4152"/>
                      <a:pt x="3396" y="4166"/>
                      <a:pt x="3396" y="4166"/>
                    </a:cubicBezTo>
                    <a:cubicBezTo>
                      <a:pt x="3336" y="4151"/>
                      <a:pt x="3259" y="4148"/>
                      <a:pt x="3204" y="4118"/>
                    </a:cubicBezTo>
                    <a:cubicBezTo>
                      <a:pt x="3179" y="4104"/>
                      <a:pt x="3132" y="4070"/>
                      <a:pt x="3132" y="4070"/>
                    </a:cubicBezTo>
                    <a:cubicBezTo>
                      <a:pt x="3094" y="4013"/>
                      <a:pt x="3051" y="3990"/>
                      <a:pt x="2988" y="3974"/>
                    </a:cubicBezTo>
                    <a:cubicBezTo>
                      <a:pt x="2904" y="3979"/>
                      <a:pt x="2731" y="3971"/>
                      <a:pt x="2640" y="4022"/>
                    </a:cubicBezTo>
                    <a:cubicBezTo>
                      <a:pt x="2615" y="4036"/>
                      <a:pt x="2588" y="4050"/>
                      <a:pt x="2568" y="4070"/>
                    </a:cubicBezTo>
                    <a:cubicBezTo>
                      <a:pt x="2544" y="4094"/>
                      <a:pt x="2524" y="4123"/>
                      <a:pt x="2496" y="4142"/>
                    </a:cubicBezTo>
                    <a:cubicBezTo>
                      <a:pt x="2435" y="4182"/>
                      <a:pt x="2380" y="4218"/>
                      <a:pt x="2316" y="4250"/>
                    </a:cubicBezTo>
                    <a:cubicBezTo>
                      <a:pt x="2168" y="4324"/>
                      <a:pt x="2006" y="4389"/>
                      <a:pt x="1848" y="4442"/>
                    </a:cubicBezTo>
                    <a:cubicBezTo>
                      <a:pt x="1797" y="4459"/>
                      <a:pt x="1743" y="4461"/>
                      <a:pt x="1692" y="4478"/>
                    </a:cubicBezTo>
                    <a:cubicBezTo>
                      <a:pt x="1635" y="4440"/>
                      <a:pt x="1670" y="4459"/>
                      <a:pt x="1584" y="4430"/>
                    </a:cubicBezTo>
                    <a:cubicBezTo>
                      <a:pt x="1572" y="4426"/>
                      <a:pt x="1548" y="4418"/>
                      <a:pt x="1548" y="4418"/>
                    </a:cubicBezTo>
                    <a:cubicBezTo>
                      <a:pt x="1552" y="4402"/>
                      <a:pt x="1551" y="4384"/>
                      <a:pt x="1560" y="4370"/>
                    </a:cubicBezTo>
                    <a:cubicBezTo>
                      <a:pt x="1568" y="4358"/>
                      <a:pt x="1585" y="4355"/>
                      <a:pt x="1596" y="4346"/>
                    </a:cubicBezTo>
                    <a:cubicBezTo>
                      <a:pt x="1643" y="4307"/>
                      <a:pt x="1689" y="4272"/>
                      <a:pt x="1740" y="4238"/>
                    </a:cubicBezTo>
                    <a:cubicBezTo>
                      <a:pt x="1776" y="4214"/>
                      <a:pt x="1812" y="4190"/>
                      <a:pt x="1848" y="4166"/>
                    </a:cubicBezTo>
                    <a:cubicBezTo>
                      <a:pt x="1869" y="4152"/>
                      <a:pt x="1896" y="4150"/>
                      <a:pt x="1920" y="4142"/>
                    </a:cubicBezTo>
                    <a:cubicBezTo>
                      <a:pt x="1934" y="4137"/>
                      <a:pt x="1943" y="4124"/>
                      <a:pt x="1956" y="4118"/>
                    </a:cubicBezTo>
                    <a:cubicBezTo>
                      <a:pt x="2012" y="4093"/>
                      <a:pt x="2077" y="4078"/>
                      <a:pt x="2136" y="4058"/>
                    </a:cubicBezTo>
                    <a:cubicBezTo>
                      <a:pt x="2160" y="4050"/>
                      <a:pt x="2187" y="4048"/>
                      <a:pt x="2208" y="4034"/>
                    </a:cubicBezTo>
                    <a:cubicBezTo>
                      <a:pt x="2220" y="4026"/>
                      <a:pt x="2231" y="4016"/>
                      <a:pt x="2244" y="4010"/>
                    </a:cubicBezTo>
                    <a:cubicBezTo>
                      <a:pt x="2279" y="3995"/>
                      <a:pt x="2320" y="3995"/>
                      <a:pt x="2352" y="3974"/>
                    </a:cubicBezTo>
                    <a:cubicBezTo>
                      <a:pt x="2397" y="3944"/>
                      <a:pt x="2454" y="3942"/>
                      <a:pt x="2496" y="3914"/>
                    </a:cubicBezTo>
                    <a:cubicBezTo>
                      <a:pt x="2529" y="3892"/>
                      <a:pt x="2568" y="3870"/>
                      <a:pt x="2604" y="3854"/>
                    </a:cubicBezTo>
                    <a:cubicBezTo>
                      <a:pt x="2604" y="3854"/>
                      <a:pt x="2694" y="3824"/>
                      <a:pt x="2712" y="3818"/>
                    </a:cubicBezTo>
                    <a:cubicBezTo>
                      <a:pt x="2724" y="3814"/>
                      <a:pt x="2736" y="3810"/>
                      <a:pt x="2748" y="3806"/>
                    </a:cubicBezTo>
                    <a:cubicBezTo>
                      <a:pt x="2760" y="3802"/>
                      <a:pt x="2784" y="3794"/>
                      <a:pt x="2784" y="3794"/>
                    </a:cubicBezTo>
                    <a:cubicBezTo>
                      <a:pt x="2856" y="3798"/>
                      <a:pt x="2928" y="3800"/>
                      <a:pt x="3000" y="3806"/>
                    </a:cubicBezTo>
                    <a:cubicBezTo>
                      <a:pt x="3062" y="3811"/>
                      <a:pt x="3120" y="3839"/>
                      <a:pt x="3180" y="3854"/>
                    </a:cubicBezTo>
                    <a:cubicBezTo>
                      <a:pt x="3237" y="3892"/>
                      <a:pt x="3202" y="3873"/>
                      <a:pt x="3288" y="3902"/>
                    </a:cubicBezTo>
                    <a:cubicBezTo>
                      <a:pt x="3300" y="3906"/>
                      <a:pt x="3312" y="3910"/>
                      <a:pt x="3324" y="3914"/>
                    </a:cubicBezTo>
                    <a:cubicBezTo>
                      <a:pt x="3336" y="3918"/>
                      <a:pt x="3360" y="3926"/>
                      <a:pt x="3360" y="3926"/>
                    </a:cubicBezTo>
                    <a:cubicBezTo>
                      <a:pt x="3409" y="3918"/>
                      <a:pt x="3435" y="3915"/>
                      <a:pt x="3480" y="3902"/>
                    </a:cubicBezTo>
                    <a:cubicBezTo>
                      <a:pt x="3504" y="3895"/>
                      <a:pt x="3552" y="3878"/>
                      <a:pt x="3552" y="3878"/>
                    </a:cubicBezTo>
                    <a:cubicBezTo>
                      <a:pt x="3576" y="3842"/>
                      <a:pt x="3600" y="3806"/>
                      <a:pt x="3624" y="3770"/>
                    </a:cubicBezTo>
                    <a:cubicBezTo>
                      <a:pt x="3638" y="3749"/>
                      <a:pt x="3648" y="3698"/>
                      <a:pt x="3648" y="3698"/>
                    </a:cubicBezTo>
                    <a:cubicBezTo>
                      <a:pt x="3632" y="3302"/>
                      <a:pt x="3618" y="2905"/>
                      <a:pt x="3588" y="2510"/>
                    </a:cubicBezTo>
                    <a:cubicBezTo>
                      <a:pt x="3592" y="2486"/>
                      <a:pt x="3602" y="2462"/>
                      <a:pt x="3600" y="2438"/>
                    </a:cubicBezTo>
                    <a:cubicBezTo>
                      <a:pt x="3598" y="2413"/>
                      <a:pt x="3576" y="2366"/>
                      <a:pt x="3576" y="2366"/>
                    </a:cubicBezTo>
                    <a:cubicBezTo>
                      <a:pt x="3567" y="2300"/>
                      <a:pt x="3556" y="2238"/>
                      <a:pt x="3540" y="2174"/>
                    </a:cubicBezTo>
                    <a:cubicBezTo>
                      <a:pt x="3537" y="2162"/>
                      <a:pt x="3525" y="2084"/>
                      <a:pt x="3516" y="2078"/>
                    </a:cubicBezTo>
                    <a:cubicBezTo>
                      <a:pt x="3495" y="2063"/>
                      <a:pt x="3468" y="2062"/>
                      <a:pt x="3444" y="2054"/>
                    </a:cubicBezTo>
                    <a:cubicBezTo>
                      <a:pt x="3432" y="2050"/>
                      <a:pt x="3408" y="2042"/>
                      <a:pt x="3408" y="2042"/>
                    </a:cubicBezTo>
                    <a:cubicBezTo>
                      <a:pt x="3389" y="1986"/>
                      <a:pt x="3379" y="1945"/>
                      <a:pt x="3348" y="1898"/>
                    </a:cubicBezTo>
                    <a:cubicBezTo>
                      <a:pt x="3327" y="1813"/>
                      <a:pt x="3311" y="1733"/>
                      <a:pt x="3300" y="1646"/>
                    </a:cubicBezTo>
                    <a:cubicBezTo>
                      <a:pt x="3301" y="1603"/>
                      <a:pt x="3246" y="1238"/>
                      <a:pt x="3372" y="1154"/>
                    </a:cubicBezTo>
                    <a:cubicBezTo>
                      <a:pt x="3380" y="1142"/>
                      <a:pt x="3394" y="1132"/>
                      <a:pt x="3396" y="1118"/>
                    </a:cubicBezTo>
                    <a:cubicBezTo>
                      <a:pt x="3404" y="1050"/>
                      <a:pt x="3350" y="973"/>
                      <a:pt x="3324" y="914"/>
                    </a:cubicBezTo>
                    <a:cubicBezTo>
                      <a:pt x="3324" y="914"/>
                      <a:pt x="3294" y="824"/>
                      <a:pt x="3288" y="806"/>
                    </a:cubicBezTo>
                    <a:cubicBezTo>
                      <a:pt x="3260" y="721"/>
                      <a:pt x="3164" y="670"/>
                      <a:pt x="3084" y="650"/>
                    </a:cubicBezTo>
                    <a:cubicBezTo>
                      <a:pt x="3025" y="665"/>
                      <a:pt x="2963" y="670"/>
                      <a:pt x="2904" y="686"/>
                    </a:cubicBezTo>
                    <a:cubicBezTo>
                      <a:pt x="2880" y="693"/>
                      <a:pt x="2856" y="702"/>
                      <a:pt x="2832" y="710"/>
                    </a:cubicBezTo>
                    <a:cubicBezTo>
                      <a:pt x="2820" y="714"/>
                      <a:pt x="2796" y="722"/>
                      <a:pt x="2796" y="722"/>
                    </a:cubicBezTo>
                    <a:cubicBezTo>
                      <a:pt x="2732" y="786"/>
                      <a:pt x="2668" y="839"/>
                      <a:pt x="2592" y="890"/>
                    </a:cubicBezTo>
                    <a:cubicBezTo>
                      <a:pt x="2578" y="899"/>
                      <a:pt x="2569" y="916"/>
                      <a:pt x="2556" y="926"/>
                    </a:cubicBezTo>
                    <a:cubicBezTo>
                      <a:pt x="2556" y="926"/>
                      <a:pt x="2466" y="986"/>
                      <a:pt x="2448" y="998"/>
                    </a:cubicBezTo>
                    <a:cubicBezTo>
                      <a:pt x="2434" y="1007"/>
                      <a:pt x="2425" y="1024"/>
                      <a:pt x="2412" y="1034"/>
                    </a:cubicBezTo>
                    <a:cubicBezTo>
                      <a:pt x="2367" y="1069"/>
                      <a:pt x="2315" y="1098"/>
                      <a:pt x="2268" y="1130"/>
                    </a:cubicBezTo>
                    <a:cubicBezTo>
                      <a:pt x="2212" y="1167"/>
                      <a:pt x="2152" y="1193"/>
                      <a:pt x="2088" y="1214"/>
                    </a:cubicBezTo>
                    <a:cubicBezTo>
                      <a:pt x="2064" y="1222"/>
                      <a:pt x="2040" y="1230"/>
                      <a:pt x="2016" y="1238"/>
                    </a:cubicBezTo>
                    <a:cubicBezTo>
                      <a:pt x="2004" y="1242"/>
                      <a:pt x="1980" y="1250"/>
                      <a:pt x="1980" y="1250"/>
                    </a:cubicBezTo>
                    <a:cubicBezTo>
                      <a:pt x="1890" y="1241"/>
                      <a:pt x="1815" y="1240"/>
                      <a:pt x="1740" y="1190"/>
                    </a:cubicBezTo>
                    <a:cubicBezTo>
                      <a:pt x="1708" y="1141"/>
                      <a:pt x="1668" y="1090"/>
                      <a:pt x="1620" y="1058"/>
                    </a:cubicBezTo>
                    <a:cubicBezTo>
                      <a:pt x="1564" y="974"/>
                      <a:pt x="1596" y="1002"/>
                      <a:pt x="1536" y="962"/>
                    </a:cubicBezTo>
                    <a:cubicBezTo>
                      <a:pt x="1450" y="833"/>
                      <a:pt x="1584" y="1029"/>
                      <a:pt x="1476" y="890"/>
                    </a:cubicBezTo>
                    <a:cubicBezTo>
                      <a:pt x="1426" y="825"/>
                      <a:pt x="1390" y="732"/>
                      <a:pt x="1332" y="674"/>
                    </a:cubicBezTo>
                    <a:cubicBezTo>
                      <a:pt x="1320" y="662"/>
                      <a:pt x="1306" y="651"/>
                      <a:pt x="1296" y="638"/>
                    </a:cubicBezTo>
                    <a:cubicBezTo>
                      <a:pt x="1221" y="541"/>
                      <a:pt x="1282" y="588"/>
                      <a:pt x="1212" y="542"/>
                    </a:cubicBezTo>
                    <a:cubicBezTo>
                      <a:pt x="1185" y="461"/>
                      <a:pt x="1222" y="549"/>
                      <a:pt x="1164" y="482"/>
                    </a:cubicBezTo>
                    <a:cubicBezTo>
                      <a:pt x="1145" y="460"/>
                      <a:pt x="1140" y="426"/>
                      <a:pt x="1116" y="410"/>
                    </a:cubicBezTo>
                    <a:cubicBezTo>
                      <a:pt x="1065" y="376"/>
                      <a:pt x="1024" y="337"/>
                      <a:pt x="972" y="302"/>
                    </a:cubicBezTo>
                    <a:cubicBezTo>
                      <a:pt x="960" y="294"/>
                      <a:pt x="950" y="283"/>
                      <a:pt x="936" y="278"/>
                    </a:cubicBezTo>
                    <a:cubicBezTo>
                      <a:pt x="912" y="270"/>
                      <a:pt x="864" y="254"/>
                      <a:pt x="864" y="254"/>
                    </a:cubicBezTo>
                    <a:cubicBezTo>
                      <a:pt x="779" y="263"/>
                      <a:pt x="671" y="267"/>
                      <a:pt x="600" y="326"/>
                    </a:cubicBezTo>
                    <a:cubicBezTo>
                      <a:pt x="499" y="410"/>
                      <a:pt x="650" y="300"/>
                      <a:pt x="516" y="434"/>
                    </a:cubicBezTo>
                    <a:cubicBezTo>
                      <a:pt x="441" y="509"/>
                      <a:pt x="389" y="615"/>
                      <a:pt x="300" y="674"/>
                    </a:cubicBezTo>
                    <a:cubicBezTo>
                      <a:pt x="273" y="715"/>
                      <a:pt x="182" y="789"/>
                      <a:pt x="132" y="806"/>
                    </a:cubicBezTo>
                    <a:cubicBezTo>
                      <a:pt x="89" y="792"/>
                      <a:pt x="55" y="766"/>
                      <a:pt x="36" y="722"/>
                    </a:cubicBezTo>
                    <a:cubicBezTo>
                      <a:pt x="26" y="699"/>
                      <a:pt x="20" y="674"/>
                      <a:pt x="12" y="650"/>
                    </a:cubicBezTo>
                    <a:cubicBezTo>
                      <a:pt x="8" y="638"/>
                      <a:pt x="0" y="614"/>
                      <a:pt x="0" y="614"/>
                    </a:cubicBezTo>
                    <a:cubicBezTo>
                      <a:pt x="4" y="602"/>
                      <a:pt x="6" y="589"/>
                      <a:pt x="12" y="578"/>
                    </a:cubicBezTo>
                    <a:cubicBezTo>
                      <a:pt x="18" y="565"/>
                      <a:pt x="36" y="542"/>
                      <a:pt x="36" y="5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4577" name="Freeform 130"/>
              <p:cNvSpPr>
                <a:spLocks/>
              </p:cNvSpPr>
              <p:nvPr/>
            </p:nvSpPr>
            <p:spPr bwMode="auto">
              <a:xfrm>
                <a:off x="10992" y="7812"/>
                <a:ext cx="415" cy="268"/>
              </a:xfrm>
              <a:custGeom>
                <a:avLst/>
                <a:gdLst>
                  <a:gd name="T0" fmla="*/ 60 w 415"/>
                  <a:gd name="T1" fmla="*/ 0 h 268"/>
                  <a:gd name="T2" fmla="*/ 216 w 415"/>
                  <a:gd name="T3" fmla="*/ 48 h 268"/>
                  <a:gd name="T4" fmla="*/ 300 w 415"/>
                  <a:gd name="T5" fmla="*/ 72 h 268"/>
                  <a:gd name="T6" fmla="*/ 372 w 415"/>
                  <a:gd name="T7" fmla="*/ 108 h 268"/>
                  <a:gd name="T8" fmla="*/ 348 w 415"/>
                  <a:gd name="T9" fmla="*/ 264 h 268"/>
                  <a:gd name="T10" fmla="*/ 216 w 415"/>
                  <a:gd name="T11" fmla="*/ 240 h 268"/>
                  <a:gd name="T12" fmla="*/ 192 w 415"/>
                  <a:gd name="T13" fmla="*/ 204 h 268"/>
                  <a:gd name="T14" fmla="*/ 60 w 415"/>
                  <a:gd name="T15" fmla="*/ 192 h 268"/>
                  <a:gd name="T16" fmla="*/ 60 w 415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5"/>
                  <a:gd name="T28" fmla="*/ 0 h 268"/>
                  <a:gd name="T29" fmla="*/ 415 w 415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5" h="268">
                    <a:moveTo>
                      <a:pt x="60" y="0"/>
                    </a:moveTo>
                    <a:cubicBezTo>
                      <a:pt x="111" y="17"/>
                      <a:pt x="165" y="35"/>
                      <a:pt x="216" y="48"/>
                    </a:cubicBezTo>
                    <a:cubicBezTo>
                      <a:pt x="231" y="52"/>
                      <a:pt x="283" y="63"/>
                      <a:pt x="300" y="72"/>
                    </a:cubicBezTo>
                    <a:cubicBezTo>
                      <a:pt x="393" y="119"/>
                      <a:pt x="282" y="78"/>
                      <a:pt x="372" y="108"/>
                    </a:cubicBezTo>
                    <a:cubicBezTo>
                      <a:pt x="415" y="172"/>
                      <a:pt x="415" y="219"/>
                      <a:pt x="348" y="264"/>
                    </a:cubicBezTo>
                    <a:cubicBezTo>
                      <a:pt x="304" y="258"/>
                      <a:pt x="251" y="268"/>
                      <a:pt x="216" y="240"/>
                    </a:cubicBezTo>
                    <a:cubicBezTo>
                      <a:pt x="205" y="231"/>
                      <a:pt x="206" y="208"/>
                      <a:pt x="192" y="204"/>
                    </a:cubicBezTo>
                    <a:cubicBezTo>
                      <a:pt x="150" y="191"/>
                      <a:pt x="104" y="196"/>
                      <a:pt x="60" y="192"/>
                    </a:cubicBezTo>
                    <a:cubicBezTo>
                      <a:pt x="19" y="131"/>
                      <a:pt x="0" y="60"/>
                      <a:pt x="6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4578" name="Freeform 131"/>
              <p:cNvSpPr>
                <a:spLocks/>
              </p:cNvSpPr>
              <p:nvPr/>
            </p:nvSpPr>
            <p:spPr bwMode="auto">
              <a:xfrm>
                <a:off x="11186" y="8858"/>
                <a:ext cx="168" cy="455"/>
              </a:xfrm>
              <a:custGeom>
                <a:avLst/>
                <a:gdLst>
                  <a:gd name="T0" fmla="*/ 144 w 168"/>
                  <a:gd name="T1" fmla="*/ 371 h 455"/>
                  <a:gd name="T2" fmla="*/ 168 w 168"/>
                  <a:gd name="T3" fmla="*/ 83 h 455"/>
                  <a:gd name="T4" fmla="*/ 0 w 168"/>
                  <a:gd name="T5" fmla="*/ 47 h 455"/>
                  <a:gd name="T6" fmla="*/ 48 w 168"/>
                  <a:gd name="T7" fmla="*/ 455 h 455"/>
                  <a:gd name="T8" fmla="*/ 144 w 168"/>
                  <a:gd name="T9" fmla="*/ 371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455"/>
                  <a:gd name="T17" fmla="*/ 168 w 16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455">
                    <a:moveTo>
                      <a:pt x="144" y="371"/>
                    </a:moveTo>
                    <a:cubicBezTo>
                      <a:pt x="113" y="277"/>
                      <a:pt x="137" y="175"/>
                      <a:pt x="168" y="83"/>
                    </a:cubicBezTo>
                    <a:cubicBezTo>
                      <a:pt x="140" y="0"/>
                      <a:pt x="68" y="24"/>
                      <a:pt x="0" y="47"/>
                    </a:cubicBezTo>
                    <a:cubicBezTo>
                      <a:pt x="44" y="179"/>
                      <a:pt x="39" y="316"/>
                      <a:pt x="48" y="455"/>
                    </a:cubicBezTo>
                    <a:cubicBezTo>
                      <a:pt x="99" y="438"/>
                      <a:pt x="105" y="410"/>
                      <a:pt x="144" y="3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4579" name="Freeform 132"/>
              <p:cNvSpPr>
                <a:spLocks/>
              </p:cNvSpPr>
              <p:nvPr/>
            </p:nvSpPr>
            <p:spPr bwMode="auto">
              <a:xfrm>
                <a:off x="11158" y="7997"/>
                <a:ext cx="444" cy="955"/>
              </a:xfrm>
              <a:custGeom>
                <a:avLst/>
                <a:gdLst>
                  <a:gd name="T0" fmla="*/ 146 w 444"/>
                  <a:gd name="T1" fmla="*/ 67 h 955"/>
                  <a:gd name="T2" fmla="*/ 230 w 444"/>
                  <a:gd name="T3" fmla="*/ 19 h 955"/>
                  <a:gd name="T4" fmla="*/ 254 w 444"/>
                  <a:gd name="T5" fmla="*/ 55 h 955"/>
                  <a:gd name="T6" fmla="*/ 278 w 444"/>
                  <a:gd name="T7" fmla="*/ 127 h 955"/>
                  <a:gd name="T8" fmla="*/ 242 w 444"/>
                  <a:gd name="T9" fmla="*/ 355 h 955"/>
                  <a:gd name="T10" fmla="*/ 230 w 444"/>
                  <a:gd name="T11" fmla="*/ 415 h 955"/>
                  <a:gd name="T12" fmla="*/ 266 w 444"/>
                  <a:gd name="T13" fmla="*/ 403 h 955"/>
                  <a:gd name="T14" fmla="*/ 386 w 444"/>
                  <a:gd name="T15" fmla="*/ 283 h 955"/>
                  <a:gd name="T16" fmla="*/ 386 w 444"/>
                  <a:gd name="T17" fmla="*/ 307 h 955"/>
                  <a:gd name="T18" fmla="*/ 350 w 444"/>
                  <a:gd name="T19" fmla="*/ 331 h 955"/>
                  <a:gd name="T20" fmla="*/ 278 w 444"/>
                  <a:gd name="T21" fmla="*/ 475 h 955"/>
                  <a:gd name="T22" fmla="*/ 254 w 444"/>
                  <a:gd name="T23" fmla="*/ 547 h 955"/>
                  <a:gd name="T24" fmla="*/ 242 w 444"/>
                  <a:gd name="T25" fmla="*/ 583 h 955"/>
                  <a:gd name="T26" fmla="*/ 278 w 444"/>
                  <a:gd name="T27" fmla="*/ 655 h 955"/>
                  <a:gd name="T28" fmla="*/ 326 w 444"/>
                  <a:gd name="T29" fmla="*/ 799 h 955"/>
                  <a:gd name="T30" fmla="*/ 302 w 444"/>
                  <a:gd name="T31" fmla="*/ 763 h 955"/>
                  <a:gd name="T32" fmla="*/ 242 w 444"/>
                  <a:gd name="T33" fmla="*/ 679 h 955"/>
                  <a:gd name="T34" fmla="*/ 194 w 444"/>
                  <a:gd name="T35" fmla="*/ 763 h 955"/>
                  <a:gd name="T36" fmla="*/ 170 w 444"/>
                  <a:gd name="T37" fmla="*/ 799 h 955"/>
                  <a:gd name="T38" fmla="*/ 146 w 444"/>
                  <a:gd name="T39" fmla="*/ 871 h 955"/>
                  <a:gd name="T40" fmla="*/ 86 w 444"/>
                  <a:gd name="T41" fmla="*/ 955 h 955"/>
                  <a:gd name="T42" fmla="*/ 110 w 444"/>
                  <a:gd name="T43" fmla="*/ 763 h 955"/>
                  <a:gd name="T44" fmla="*/ 134 w 444"/>
                  <a:gd name="T45" fmla="*/ 691 h 955"/>
                  <a:gd name="T46" fmla="*/ 146 w 444"/>
                  <a:gd name="T47" fmla="*/ 655 h 955"/>
                  <a:gd name="T48" fmla="*/ 110 w 444"/>
                  <a:gd name="T49" fmla="*/ 583 h 955"/>
                  <a:gd name="T50" fmla="*/ 74 w 444"/>
                  <a:gd name="T51" fmla="*/ 571 h 955"/>
                  <a:gd name="T52" fmla="*/ 38 w 444"/>
                  <a:gd name="T53" fmla="*/ 547 h 955"/>
                  <a:gd name="T54" fmla="*/ 62 w 444"/>
                  <a:gd name="T55" fmla="*/ 499 h 955"/>
                  <a:gd name="T56" fmla="*/ 86 w 444"/>
                  <a:gd name="T57" fmla="*/ 535 h 955"/>
                  <a:gd name="T58" fmla="*/ 122 w 444"/>
                  <a:gd name="T59" fmla="*/ 559 h 955"/>
                  <a:gd name="T60" fmla="*/ 86 w 444"/>
                  <a:gd name="T61" fmla="*/ 379 h 955"/>
                  <a:gd name="T62" fmla="*/ 134 w 444"/>
                  <a:gd name="T63" fmla="*/ 451 h 955"/>
                  <a:gd name="T64" fmla="*/ 134 w 444"/>
                  <a:gd name="T65" fmla="*/ 139 h 955"/>
                  <a:gd name="T66" fmla="*/ 146 w 444"/>
                  <a:gd name="T67" fmla="*/ 67 h 9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4"/>
                  <a:gd name="T103" fmla="*/ 0 h 955"/>
                  <a:gd name="T104" fmla="*/ 444 w 444"/>
                  <a:gd name="T105" fmla="*/ 955 h 9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4" h="955">
                    <a:moveTo>
                      <a:pt x="146" y="67"/>
                    </a:moveTo>
                    <a:cubicBezTo>
                      <a:pt x="165" y="11"/>
                      <a:pt x="172" y="0"/>
                      <a:pt x="230" y="19"/>
                    </a:cubicBezTo>
                    <a:cubicBezTo>
                      <a:pt x="238" y="31"/>
                      <a:pt x="248" y="42"/>
                      <a:pt x="254" y="55"/>
                    </a:cubicBezTo>
                    <a:cubicBezTo>
                      <a:pt x="264" y="78"/>
                      <a:pt x="278" y="127"/>
                      <a:pt x="278" y="127"/>
                    </a:cubicBezTo>
                    <a:cubicBezTo>
                      <a:pt x="246" y="224"/>
                      <a:pt x="268" y="150"/>
                      <a:pt x="242" y="355"/>
                    </a:cubicBezTo>
                    <a:cubicBezTo>
                      <a:pt x="239" y="375"/>
                      <a:pt x="221" y="397"/>
                      <a:pt x="230" y="415"/>
                    </a:cubicBezTo>
                    <a:cubicBezTo>
                      <a:pt x="236" y="426"/>
                      <a:pt x="254" y="407"/>
                      <a:pt x="266" y="403"/>
                    </a:cubicBezTo>
                    <a:cubicBezTo>
                      <a:pt x="297" y="357"/>
                      <a:pt x="333" y="301"/>
                      <a:pt x="386" y="283"/>
                    </a:cubicBezTo>
                    <a:cubicBezTo>
                      <a:pt x="444" y="302"/>
                      <a:pt x="424" y="288"/>
                      <a:pt x="386" y="307"/>
                    </a:cubicBezTo>
                    <a:cubicBezTo>
                      <a:pt x="373" y="313"/>
                      <a:pt x="362" y="323"/>
                      <a:pt x="350" y="331"/>
                    </a:cubicBezTo>
                    <a:cubicBezTo>
                      <a:pt x="333" y="383"/>
                      <a:pt x="300" y="426"/>
                      <a:pt x="278" y="475"/>
                    </a:cubicBezTo>
                    <a:cubicBezTo>
                      <a:pt x="268" y="498"/>
                      <a:pt x="262" y="523"/>
                      <a:pt x="254" y="547"/>
                    </a:cubicBezTo>
                    <a:cubicBezTo>
                      <a:pt x="250" y="559"/>
                      <a:pt x="242" y="583"/>
                      <a:pt x="242" y="583"/>
                    </a:cubicBezTo>
                    <a:cubicBezTo>
                      <a:pt x="286" y="714"/>
                      <a:pt x="216" y="515"/>
                      <a:pt x="278" y="655"/>
                    </a:cubicBezTo>
                    <a:cubicBezTo>
                      <a:pt x="298" y="700"/>
                      <a:pt x="310" y="752"/>
                      <a:pt x="326" y="799"/>
                    </a:cubicBezTo>
                    <a:cubicBezTo>
                      <a:pt x="331" y="813"/>
                      <a:pt x="308" y="776"/>
                      <a:pt x="302" y="763"/>
                    </a:cubicBezTo>
                    <a:cubicBezTo>
                      <a:pt x="263" y="675"/>
                      <a:pt x="307" y="701"/>
                      <a:pt x="242" y="679"/>
                    </a:cubicBezTo>
                    <a:cubicBezTo>
                      <a:pt x="177" y="722"/>
                      <a:pt x="226" y="677"/>
                      <a:pt x="194" y="763"/>
                    </a:cubicBezTo>
                    <a:cubicBezTo>
                      <a:pt x="189" y="777"/>
                      <a:pt x="176" y="786"/>
                      <a:pt x="170" y="799"/>
                    </a:cubicBezTo>
                    <a:cubicBezTo>
                      <a:pt x="160" y="822"/>
                      <a:pt x="154" y="847"/>
                      <a:pt x="146" y="871"/>
                    </a:cubicBezTo>
                    <a:cubicBezTo>
                      <a:pt x="129" y="923"/>
                      <a:pt x="137" y="938"/>
                      <a:pt x="86" y="955"/>
                    </a:cubicBezTo>
                    <a:cubicBezTo>
                      <a:pt x="95" y="891"/>
                      <a:pt x="97" y="826"/>
                      <a:pt x="110" y="763"/>
                    </a:cubicBezTo>
                    <a:cubicBezTo>
                      <a:pt x="115" y="738"/>
                      <a:pt x="126" y="715"/>
                      <a:pt x="134" y="691"/>
                    </a:cubicBezTo>
                    <a:cubicBezTo>
                      <a:pt x="138" y="679"/>
                      <a:pt x="146" y="655"/>
                      <a:pt x="146" y="655"/>
                    </a:cubicBezTo>
                    <a:cubicBezTo>
                      <a:pt x="138" y="631"/>
                      <a:pt x="131" y="600"/>
                      <a:pt x="110" y="583"/>
                    </a:cubicBezTo>
                    <a:cubicBezTo>
                      <a:pt x="100" y="575"/>
                      <a:pt x="85" y="577"/>
                      <a:pt x="74" y="571"/>
                    </a:cubicBezTo>
                    <a:cubicBezTo>
                      <a:pt x="61" y="565"/>
                      <a:pt x="50" y="555"/>
                      <a:pt x="38" y="547"/>
                    </a:cubicBezTo>
                    <a:cubicBezTo>
                      <a:pt x="36" y="540"/>
                      <a:pt x="0" y="474"/>
                      <a:pt x="62" y="499"/>
                    </a:cubicBezTo>
                    <a:cubicBezTo>
                      <a:pt x="75" y="504"/>
                      <a:pt x="76" y="525"/>
                      <a:pt x="86" y="535"/>
                    </a:cubicBezTo>
                    <a:cubicBezTo>
                      <a:pt x="96" y="545"/>
                      <a:pt x="110" y="551"/>
                      <a:pt x="122" y="559"/>
                    </a:cubicBezTo>
                    <a:cubicBezTo>
                      <a:pt x="143" y="497"/>
                      <a:pt x="106" y="440"/>
                      <a:pt x="86" y="379"/>
                    </a:cubicBezTo>
                    <a:cubicBezTo>
                      <a:pt x="77" y="352"/>
                      <a:pt x="134" y="451"/>
                      <a:pt x="134" y="451"/>
                    </a:cubicBezTo>
                    <a:cubicBezTo>
                      <a:pt x="233" y="385"/>
                      <a:pt x="154" y="237"/>
                      <a:pt x="134" y="139"/>
                    </a:cubicBezTo>
                    <a:cubicBezTo>
                      <a:pt x="148" y="83"/>
                      <a:pt x="146" y="107"/>
                      <a:pt x="146" y="67"/>
                    </a:cubicBez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</p:grp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5867400" y="4005263"/>
            <a:ext cx="1511300" cy="746125"/>
            <a:chOff x="1202" y="2205"/>
            <a:chExt cx="952" cy="470"/>
          </a:xfrm>
        </p:grpSpPr>
        <p:sp>
          <p:nvSpPr>
            <p:cNvPr id="14581" name="AutoShape 135"/>
            <p:cNvSpPr>
              <a:spLocks noChangeArrowheads="1"/>
            </p:cNvSpPr>
            <p:nvPr/>
          </p:nvSpPr>
          <p:spPr bwMode="auto">
            <a:xfrm rot="4160724">
              <a:off x="1678" y="2137"/>
              <a:ext cx="408" cy="544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4582" name="Text Box 134"/>
            <p:cNvSpPr txBox="1">
              <a:spLocks noChangeArrowheads="1"/>
            </p:cNvSpPr>
            <p:nvPr/>
          </p:nvSpPr>
          <p:spPr bwMode="auto">
            <a:xfrm>
              <a:off x="1202" y="2387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sz="2400">
                  <a:latin typeface="Times New Roman" pitchFamily="18" charset="0"/>
                  <a:cs typeface="Arial" charset="0"/>
                </a:rPr>
                <a:t>Rc</a:t>
              </a:r>
              <a:endParaRPr lang="nl-NL" sz="240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5724525" y="4656138"/>
            <a:ext cx="2519363" cy="673100"/>
            <a:chOff x="1202" y="2569"/>
            <a:chExt cx="1587" cy="424"/>
          </a:xfrm>
        </p:grpSpPr>
        <p:sp>
          <p:nvSpPr>
            <p:cNvPr id="14584" name="Text Box 138"/>
            <p:cNvSpPr txBox="1">
              <a:spLocks noChangeArrowheads="1"/>
            </p:cNvSpPr>
            <p:nvPr/>
          </p:nvSpPr>
          <p:spPr bwMode="auto">
            <a:xfrm>
              <a:off x="1202" y="2705"/>
              <a:ext cx="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sz="2400">
                  <a:cs typeface="Arial" charset="0"/>
                </a:rPr>
                <a:t>Rm</a:t>
              </a:r>
              <a:endParaRPr lang="nl-NL" sz="2400">
                <a:cs typeface="Arial" charset="0"/>
              </a:endParaRPr>
            </a:p>
          </p:txBody>
        </p:sp>
        <p:sp>
          <p:nvSpPr>
            <p:cNvPr id="14585" name="AutoShape 139"/>
            <p:cNvSpPr>
              <a:spLocks noChangeArrowheads="1"/>
            </p:cNvSpPr>
            <p:nvPr/>
          </p:nvSpPr>
          <p:spPr bwMode="auto">
            <a:xfrm rot="4969211">
              <a:off x="2056" y="2168"/>
              <a:ext cx="331" cy="1134"/>
            </a:xfrm>
            <a:prstGeom prst="upArrow">
              <a:avLst>
                <a:gd name="adj1" fmla="val 50000"/>
                <a:gd name="adj2" fmla="val 8565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</p:grp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6732588" y="5851525"/>
            <a:ext cx="1500187" cy="773113"/>
            <a:chOff x="1837" y="3322"/>
            <a:chExt cx="945" cy="487"/>
          </a:xfrm>
        </p:grpSpPr>
        <p:sp>
          <p:nvSpPr>
            <p:cNvPr id="14587" name="Text Box 140"/>
            <p:cNvSpPr txBox="1">
              <a:spLocks noChangeArrowheads="1"/>
            </p:cNvSpPr>
            <p:nvPr/>
          </p:nvSpPr>
          <p:spPr bwMode="auto">
            <a:xfrm>
              <a:off x="1837" y="3521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nl-BE" sz="2400">
                  <a:cs typeface="Arial" charset="0"/>
                </a:rPr>
                <a:t>Rma</a:t>
              </a:r>
              <a:endParaRPr lang="nl-NL" sz="2400">
                <a:cs typeface="Arial" charset="0"/>
              </a:endParaRPr>
            </a:p>
          </p:txBody>
        </p:sp>
        <p:sp>
          <p:nvSpPr>
            <p:cNvPr id="14588" name="AutoShape 141"/>
            <p:cNvSpPr>
              <a:spLocks noChangeArrowheads="1"/>
            </p:cNvSpPr>
            <p:nvPr/>
          </p:nvSpPr>
          <p:spPr bwMode="auto">
            <a:xfrm rot="2747607">
              <a:off x="2367" y="3238"/>
              <a:ext cx="331" cy="499"/>
            </a:xfrm>
            <a:prstGeom prst="upArrow">
              <a:avLst>
                <a:gd name="adj1" fmla="val 50000"/>
                <a:gd name="adj2" fmla="val 37689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Group 9"/>
          <p:cNvGrpSpPr>
            <a:grpSpLocks/>
          </p:cNvGrpSpPr>
          <p:nvPr/>
        </p:nvGrpSpPr>
        <p:grpSpPr bwMode="auto">
          <a:xfrm>
            <a:off x="6372225" y="1412875"/>
            <a:ext cx="2447925" cy="4295775"/>
            <a:chOff x="3170" y="1958"/>
            <a:chExt cx="3000" cy="7560"/>
          </a:xfrm>
        </p:grpSpPr>
        <p:grpSp>
          <p:nvGrpSpPr>
            <p:cNvPr id="65541" name="Group 10"/>
            <p:cNvGrpSpPr>
              <a:grpSpLocks/>
            </p:cNvGrpSpPr>
            <p:nvPr/>
          </p:nvGrpSpPr>
          <p:grpSpPr bwMode="auto">
            <a:xfrm>
              <a:off x="3170" y="1958"/>
              <a:ext cx="2869" cy="6611"/>
              <a:chOff x="4441" y="2082"/>
              <a:chExt cx="2869" cy="6611"/>
            </a:xfrm>
          </p:grpSpPr>
          <p:pic>
            <p:nvPicPr>
              <p:cNvPr id="65542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0" y="2318"/>
                <a:ext cx="2700" cy="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43" name="Freeform 12"/>
              <p:cNvSpPr>
                <a:spLocks/>
              </p:cNvSpPr>
              <p:nvPr/>
            </p:nvSpPr>
            <p:spPr bwMode="auto">
              <a:xfrm>
                <a:off x="4441" y="2082"/>
                <a:ext cx="937" cy="2824"/>
              </a:xfrm>
              <a:custGeom>
                <a:avLst/>
                <a:gdLst>
                  <a:gd name="T0" fmla="*/ 277 w 937"/>
                  <a:gd name="T1" fmla="*/ 2741 h 2824"/>
                  <a:gd name="T2" fmla="*/ 367 w 937"/>
                  <a:gd name="T3" fmla="*/ 2763 h 2824"/>
                  <a:gd name="T4" fmla="*/ 412 w 937"/>
                  <a:gd name="T5" fmla="*/ 2823 h 2824"/>
                  <a:gd name="T6" fmla="*/ 509 w 937"/>
                  <a:gd name="T7" fmla="*/ 2816 h 2824"/>
                  <a:gd name="T8" fmla="*/ 577 w 937"/>
                  <a:gd name="T9" fmla="*/ 2778 h 2824"/>
                  <a:gd name="T10" fmla="*/ 659 w 937"/>
                  <a:gd name="T11" fmla="*/ 2696 h 2824"/>
                  <a:gd name="T12" fmla="*/ 689 w 937"/>
                  <a:gd name="T13" fmla="*/ 2636 h 2824"/>
                  <a:gd name="T14" fmla="*/ 712 w 937"/>
                  <a:gd name="T15" fmla="*/ 2613 h 2824"/>
                  <a:gd name="T16" fmla="*/ 734 w 937"/>
                  <a:gd name="T17" fmla="*/ 2576 h 2824"/>
                  <a:gd name="T18" fmla="*/ 757 w 937"/>
                  <a:gd name="T19" fmla="*/ 2553 h 2824"/>
                  <a:gd name="T20" fmla="*/ 787 w 937"/>
                  <a:gd name="T21" fmla="*/ 2508 h 2824"/>
                  <a:gd name="T22" fmla="*/ 817 w 937"/>
                  <a:gd name="T23" fmla="*/ 2366 h 2824"/>
                  <a:gd name="T24" fmla="*/ 824 w 937"/>
                  <a:gd name="T25" fmla="*/ 2231 h 2824"/>
                  <a:gd name="T26" fmla="*/ 839 w 937"/>
                  <a:gd name="T27" fmla="*/ 2186 h 2824"/>
                  <a:gd name="T28" fmla="*/ 869 w 937"/>
                  <a:gd name="T29" fmla="*/ 1983 h 2824"/>
                  <a:gd name="T30" fmla="*/ 914 w 937"/>
                  <a:gd name="T31" fmla="*/ 1901 h 2824"/>
                  <a:gd name="T32" fmla="*/ 929 w 937"/>
                  <a:gd name="T33" fmla="*/ 1856 h 2824"/>
                  <a:gd name="T34" fmla="*/ 937 w 937"/>
                  <a:gd name="T35" fmla="*/ 153 h 2824"/>
                  <a:gd name="T36" fmla="*/ 877 w 937"/>
                  <a:gd name="T37" fmla="*/ 108 h 2824"/>
                  <a:gd name="T38" fmla="*/ 592 w 937"/>
                  <a:gd name="T39" fmla="*/ 93 h 2824"/>
                  <a:gd name="T40" fmla="*/ 547 w 937"/>
                  <a:gd name="T41" fmla="*/ 108 h 2824"/>
                  <a:gd name="T42" fmla="*/ 457 w 937"/>
                  <a:gd name="T43" fmla="*/ 146 h 2824"/>
                  <a:gd name="T44" fmla="*/ 367 w 937"/>
                  <a:gd name="T45" fmla="*/ 221 h 2824"/>
                  <a:gd name="T46" fmla="*/ 329 w 937"/>
                  <a:gd name="T47" fmla="*/ 243 h 2824"/>
                  <a:gd name="T48" fmla="*/ 284 w 937"/>
                  <a:gd name="T49" fmla="*/ 288 h 2824"/>
                  <a:gd name="T50" fmla="*/ 232 w 937"/>
                  <a:gd name="T51" fmla="*/ 371 h 2824"/>
                  <a:gd name="T52" fmla="*/ 142 w 937"/>
                  <a:gd name="T53" fmla="*/ 641 h 2824"/>
                  <a:gd name="T54" fmla="*/ 112 w 937"/>
                  <a:gd name="T55" fmla="*/ 911 h 2824"/>
                  <a:gd name="T56" fmla="*/ 82 w 937"/>
                  <a:gd name="T57" fmla="*/ 1698 h 2824"/>
                  <a:gd name="T58" fmla="*/ 149 w 937"/>
                  <a:gd name="T59" fmla="*/ 2351 h 2824"/>
                  <a:gd name="T60" fmla="*/ 187 w 937"/>
                  <a:gd name="T61" fmla="*/ 2418 h 2824"/>
                  <a:gd name="T62" fmla="*/ 232 w 937"/>
                  <a:gd name="T63" fmla="*/ 2493 h 2824"/>
                  <a:gd name="T64" fmla="*/ 247 w 937"/>
                  <a:gd name="T65" fmla="*/ 2538 h 2824"/>
                  <a:gd name="T66" fmla="*/ 277 w 937"/>
                  <a:gd name="T67" fmla="*/ 2583 h 2824"/>
                  <a:gd name="T68" fmla="*/ 277 w 937"/>
                  <a:gd name="T69" fmla="*/ 2741 h 28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7"/>
                  <a:gd name="T106" fmla="*/ 0 h 2824"/>
                  <a:gd name="T107" fmla="*/ 937 w 937"/>
                  <a:gd name="T108" fmla="*/ 2824 h 28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7" h="2824">
                    <a:moveTo>
                      <a:pt x="277" y="2741"/>
                    </a:moveTo>
                    <a:cubicBezTo>
                      <a:pt x="307" y="2750"/>
                      <a:pt x="337" y="2756"/>
                      <a:pt x="367" y="2763"/>
                    </a:cubicBezTo>
                    <a:cubicBezTo>
                      <a:pt x="376" y="2794"/>
                      <a:pt x="385" y="2805"/>
                      <a:pt x="412" y="2823"/>
                    </a:cubicBezTo>
                    <a:cubicBezTo>
                      <a:pt x="444" y="2821"/>
                      <a:pt x="478" y="2824"/>
                      <a:pt x="509" y="2816"/>
                    </a:cubicBezTo>
                    <a:cubicBezTo>
                      <a:pt x="534" y="2809"/>
                      <a:pt x="552" y="2787"/>
                      <a:pt x="577" y="2778"/>
                    </a:cubicBezTo>
                    <a:cubicBezTo>
                      <a:pt x="598" y="2747"/>
                      <a:pt x="632" y="2723"/>
                      <a:pt x="659" y="2696"/>
                    </a:cubicBezTo>
                    <a:cubicBezTo>
                      <a:pt x="680" y="2675"/>
                      <a:pt x="672" y="2663"/>
                      <a:pt x="689" y="2636"/>
                    </a:cubicBezTo>
                    <a:cubicBezTo>
                      <a:pt x="695" y="2627"/>
                      <a:pt x="705" y="2622"/>
                      <a:pt x="712" y="2613"/>
                    </a:cubicBezTo>
                    <a:cubicBezTo>
                      <a:pt x="721" y="2602"/>
                      <a:pt x="725" y="2587"/>
                      <a:pt x="734" y="2576"/>
                    </a:cubicBezTo>
                    <a:cubicBezTo>
                      <a:pt x="741" y="2567"/>
                      <a:pt x="750" y="2562"/>
                      <a:pt x="757" y="2553"/>
                    </a:cubicBezTo>
                    <a:cubicBezTo>
                      <a:pt x="768" y="2539"/>
                      <a:pt x="787" y="2508"/>
                      <a:pt x="787" y="2508"/>
                    </a:cubicBezTo>
                    <a:cubicBezTo>
                      <a:pt x="804" y="2437"/>
                      <a:pt x="810" y="2468"/>
                      <a:pt x="817" y="2366"/>
                    </a:cubicBezTo>
                    <a:cubicBezTo>
                      <a:pt x="820" y="2321"/>
                      <a:pt x="819" y="2276"/>
                      <a:pt x="824" y="2231"/>
                    </a:cubicBezTo>
                    <a:cubicBezTo>
                      <a:pt x="826" y="2215"/>
                      <a:pt x="839" y="2186"/>
                      <a:pt x="839" y="2186"/>
                    </a:cubicBezTo>
                    <a:cubicBezTo>
                      <a:pt x="849" y="2118"/>
                      <a:pt x="854" y="2051"/>
                      <a:pt x="869" y="1983"/>
                    </a:cubicBezTo>
                    <a:cubicBezTo>
                      <a:pt x="888" y="1895"/>
                      <a:pt x="880" y="2004"/>
                      <a:pt x="914" y="1901"/>
                    </a:cubicBezTo>
                    <a:cubicBezTo>
                      <a:pt x="919" y="1886"/>
                      <a:pt x="929" y="1856"/>
                      <a:pt x="929" y="1856"/>
                    </a:cubicBezTo>
                    <a:cubicBezTo>
                      <a:pt x="914" y="1309"/>
                      <a:pt x="778" y="610"/>
                      <a:pt x="937" y="153"/>
                    </a:cubicBezTo>
                    <a:cubicBezTo>
                      <a:pt x="919" y="127"/>
                      <a:pt x="903" y="126"/>
                      <a:pt x="877" y="108"/>
                    </a:cubicBezTo>
                    <a:cubicBezTo>
                      <a:pt x="838" y="0"/>
                      <a:pt x="872" y="74"/>
                      <a:pt x="592" y="93"/>
                    </a:cubicBezTo>
                    <a:cubicBezTo>
                      <a:pt x="576" y="94"/>
                      <a:pt x="547" y="108"/>
                      <a:pt x="547" y="108"/>
                    </a:cubicBezTo>
                    <a:cubicBezTo>
                      <a:pt x="518" y="127"/>
                      <a:pt x="490" y="137"/>
                      <a:pt x="457" y="146"/>
                    </a:cubicBezTo>
                    <a:cubicBezTo>
                      <a:pt x="424" y="168"/>
                      <a:pt x="398" y="198"/>
                      <a:pt x="367" y="221"/>
                    </a:cubicBezTo>
                    <a:cubicBezTo>
                      <a:pt x="355" y="230"/>
                      <a:pt x="340" y="234"/>
                      <a:pt x="329" y="243"/>
                    </a:cubicBezTo>
                    <a:cubicBezTo>
                      <a:pt x="312" y="256"/>
                      <a:pt x="284" y="288"/>
                      <a:pt x="284" y="288"/>
                    </a:cubicBezTo>
                    <a:cubicBezTo>
                      <a:pt x="268" y="319"/>
                      <a:pt x="246" y="339"/>
                      <a:pt x="232" y="371"/>
                    </a:cubicBezTo>
                    <a:cubicBezTo>
                      <a:pt x="194" y="458"/>
                      <a:pt x="170" y="550"/>
                      <a:pt x="142" y="641"/>
                    </a:cubicBezTo>
                    <a:cubicBezTo>
                      <a:pt x="131" y="731"/>
                      <a:pt x="126" y="821"/>
                      <a:pt x="112" y="911"/>
                    </a:cubicBezTo>
                    <a:cubicBezTo>
                      <a:pt x="107" y="1163"/>
                      <a:pt x="121" y="1444"/>
                      <a:pt x="82" y="1698"/>
                    </a:cubicBezTo>
                    <a:cubicBezTo>
                      <a:pt x="83" y="1802"/>
                      <a:pt x="0" y="2195"/>
                      <a:pt x="149" y="2351"/>
                    </a:cubicBezTo>
                    <a:cubicBezTo>
                      <a:pt x="158" y="2375"/>
                      <a:pt x="187" y="2418"/>
                      <a:pt x="187" y="2418"/>
                    </a:cubicBezTo>
                    <a:cubicBezTo>
                      <a:pt x="195" y="2454"/>
                      <a:pt x="205" y="2467"/>
                      <a:pt x="232" y="2493"/>
                    </a:cubicBezTo>
                    <a:cubicBezTo>
                      <a:pt x="234" y="2500"/>
                      <a:pt x="243" y="2531"/>
                      <a:pt x="247" y="2538"/>
                    </a:cubicBezTo>
                    <a:cubicBezTo>
                      <a:pt x="256" y="2554"/>
                      <a:pt x="277" y="2583"/>
                      <a:pt x="277" y="2583"/>
                    </a:cubicBezTo>
                    <a:cubicBezTo>
                      <a:pt x="296" y="2647"/>
                      <a:pt x="309" y="2676"/>
                      <a:pt x="277" y="2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5544" name="Freeform 13"/>
              <p:cNvSpPr>
                <a:spLocks/>
              </p:cNvSpPr>
              <p:nvPr/>
            </p:nvSpPr>
            <p:spPr bwMode="auto">
              <a:xfrm>
                <a:off x="4673" y="5228"/>
                <a:ext cx="302" cy="502"/>
              </a:xfrm>
              <a:custGeom>
                <a:avLst/>
                <a:gdLst>
                  <a:gd name="T0" fmla="*/ 37 w 302"/>
                  <a:gd name="T1" fmla="*/ 0 h 502"/>
                  <a:gd name="T2" fmla="*/ 120 w 302"/>
                  <a:gd name="T3" fmla="*/ 67 h 502"/>
                  <a:gd name="T4" fmla="*/ 195 w 302"/>
                  <a:gd name="T5" fmla="*/ 90 h 502"/>
                  <a:gd name="T6" fmla="*/ 255 w 302"/>
                  <a:gd name="T7" fmla="*/ 172 h 502"/>
                  <a:gd name="T8" fmla="*/ 270 w 302"/>
                  <a:gd name="T9" fmla="*/ 195 h 502"/>
                  <a:gd name="T10" fmla="*/ 285 w 302"/>
                  <a:gd name="T11" fmla="*/ 217 h 502"/>
                  <a:gd name="T12" fmla="*/ 285 w 302"/>
                  <a:gd name="T13" fmla="*/ 360 h 502"/>
                  <a:gd name="T14" fmla="*/ 112 w 302"/>
                  <a:gd name="T15" fmla="*/ 472 h 502"/>
                  <a:gd name="T16" fmla="*/ 45 w 302"/>
                  <a:gd name="T17" fmla="*/ 502 h 502"/>
                  <a:gd name="T18" fmla="*/ 0 w 302"/>
                  <a:gd name="T19" fmla="*/ 412 h 502"/>
                  <a:gd name="T20" fmla="*/ 37 w 302"/>
                  <a:gd name="T21" fmla="*/ 127 h 502"/>
                  <a:gd name="T22" fmla="*/ 37 w 302"/>
                  <a:gd name="T23" fmla="*/ 0 h 5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2"/>
                  <a:gd name="T37" fmla="*/ 0 h 502"/>
                  <a:gd name="T38" fmla="*/ 302 w 302"/>
                  <a:gd name="T39" fmla="*/ 502 h 5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2" h="502">
                    <a:moveTo>
                      <a:pt x="37" y="0"/>
                    </a:moveTo>
                    <a:cubicBezTo>
                      <a:pt x="87" y="15"/>
                      <a:pt x="82" y="42"/>
                      <a:pt x="120" y="67"/>
                    </a:cubicBezTo>
                    <a:cubicBezTo>
                      <a:pt x="139" y="80"/>
                      <a:pt x="174" y="84"/>
                      <a:pt x="195" y="90"/>
                    </a:cubicBezTo>
                    <a:cubicBezTo>
                      <a:pt x="225" y="110"/>
                      <a:pt x="234" y="141"/>
                      <a:pt x="255" y="172"/>
                    </a:cubicBezTo>
                    <a:cubicBezTo>
                      <a:pt x="260" y="180"/>
                      <a:pt x="265" y="187"/>
                      <a:pt x="270" y="195"/>
                    </a:cubicBezTo>
                    <a:cubicBezTo>
                      <a:pt x="275" y="202"/>
                      <a:pt x="285" y="217"/>
                      <a:pt x="285" y="217"/>
                    </a:cubicBezTo>
                    <a:cubicBezTo>
                      <a:pt x="302" y="273"/>
                      <a:pt x="300" y="257"/>
                      <a:pt x="285" y="360"/>
                    </a:cubicBezTo>
                    <a:cubicBezTo>
                      <a:pt x="273" y="438"/>
                      <a:pt x="171" y="452"/>
                      <a:pt x="112" y="472"/>
                    </a:cubicBezTo>
                    <a:cubicBezTo>
                      <a:pt x="88" y="480"/>
                      <a:pt x="69" y="494"/>
                      <a:pt x="45" y="502"/>
                    </a:cubicBezTo>
                    <a:cubicBezTo>
                      <a:pt x="11" y="480"/>
                      <a:pt x="12" y="450"/>
                      <a:pt x="0" y="412"/>
                    </a:cubicBezTo>
                    <a:cubicBezTo>
                      <a:pt x="5" y="298"/>
                      <a:pt x="13" y="230"/>
                      <a:pt x="37" y="127"/>
                    </a:cubicBezTo>
                    <a:cubicBezTo>
                      <a:pt x="46" y="24"/>
                      <a:pt x="51" y="66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</p:grpSp>
        <p:grpSp>
          <p:nvGrpSpPr>
            <p:cNvPr id="65545" name="Group 14"/>
            <p:cNvGrpSpPr>
              <a:grpSpLocks/>
            </p:cNvGrpSpPr>
            <p:nvPr/>
          </p:nvGrpSpPr>
          <p:grpSpPr bwMode="auto">
            <a:xfrm>
              <a:off x="3890" y="8438"/>
              <a:ext cx="2280" cy="1080"/>
              <a:chOff x="3890" y="8438"/>
              <a:chExt cx="2280" cy="1080"/>
            </a:xfrm>
          </p:grpSpPr>
          <p:sp>
            <p:nvSpPr>
              <p:cNvPr id="65546" name="Rectangle 15"/>
              <p:cNvSpPr>
                <a:spLocks noChangeArrowheads="1"/>
              </p:cNvSpPr>
              <p:nvPr/>
            </p:nvSpPr>
            <p:spPr bwMode="auto">
              <a:xfrm>
                <a:off x="3890" y="8438"/>
                <a:ext cx="228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5547" name="Rectangle 16"/>
              <p:cNvSpPr>
                <a:spLocks noChangeArrowheads="1"/>
              </p:cNvSpPr>
              <p:nvPr/>
            </p:nvSpPr>
            <p:spPr bwMode="auto">
              <a:xfrm>
                <a:off x="4010" y="8618"/>
                <a:ext cx="1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5548" name="Rectangle 17"/>
              <p:cNvSpPr>
                <a:spLocks noChangeArrowheads="1"/>
              </p:cNvSpPr>
              <p:nvPr/>
            </p:nvSpPr>
            <p:spPr bwMode="auto">
              <a:xfrm>
                <a:off x="5930" y="8618"/>
                <a:ext cx="1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5549" name="Rectangle 18"/>
              <p:cNvSpPr>
                <a:spLocks noChangeArrowheads="1"/>
              </p:cNvSpPr>
              <p:nvPr/>
            </p:nvSpPr>
            <p:spPr bwMode="auto">
              <a:xfrm>
                <a:off x="3954" y="9338"/>
                <a:ext cx="240" cy="18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5550" name="Rectangle 19"/>
              <p:cNvSpPr>
                <a:spLocks noChangeArrowheads="1"/>
              </p:cNvSpPr>
              <p:nvPr/>
            </p:nvSpPr>
            <p:spPr bwMode="auto">
              <a:xfrm>
                <a:off x="5866" y="9338"/>
                <a:ext cx="240" cy="18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cs typeface="Arial" charset="0"/>
                </a:endParaRPr>
              </a:p>
            </p:txBody>
          </p:sp>
        </p:grpSp>
      </p:grpSp>
      <p:grpSp>
        <p:nvGrpSpPr>
          <p:cNvPr id="65551" name="Group 20"/>
          <p:cNvGrpSpPr>
            <a:grpSpLocks/>
          </p:cNvGrpSpPr>
          <p:nvPr/>
        </p:nvGrpSpPr>
        <p:grpSpPr bwMode="auto">
          <a:xfrm>
            <a:off x="3708400" y="1916113"/>
            <a:ext cx="2255838" cy="3586162"/>
            <a:chOff x="2085" y="1058"/>
            <a:chExt cx="3552" cy="5648"/>
          </a:xfrm>
        </p:grpSpPr>
        <p:sp>
          <p:nvSpPr>
            <p:cNvPr id="65552" name="Freeform 21"/>
            <p:cNvSpPr>
              <a:spLocks/>
            </p:cNvSpPr>
            <p:nvPr/>
          </p:nvSpPr>
          <p:spPr bwMode="auto">
            <a:xfrm>
              <a:off x="2085" y="3641"/>
              <a:ext cx="1261" cy="922"/>
            </a:xfrm>
            <a:custGeom>
              <a:avLst/>
              <a:gdLst>
                <a:gd name="T0" fmla="*/ 1140 w 1261"/>
                <a:gd name="T1" fmla="*/ 0 h 922"/>
                <a:gd name="T2" fmla="*/ 1095 w 1261"/>
                <a:gd name="T3" fmla="*/ 15 h 922"/>
                <a:gd name="T4" fmla="*/ 1050 w 1261"/>
                <a:gd name="T5" fmla="*/ 45 h 922"/>
                <a:gd name="T6" fmla="*/ 990 w 1261"/>
                <a:gd name="T7" fmla="*/ 90 h 922"/>
                <a:gd name="T8" fmla="*/ 923 w 1261"/>
                <a:gd name="T9" fmla="*/ 150 h 922"/>
                <a:gd name="T10" fmla="*/ 855 w 1261"/>
                <a:gd name="T11" fmla="*/ 180 h 922"/>
                <a:gd name="T12" fmla="*/ 653 w 1261"/>
                <a:gd name="T13" fmla="*/ 367 h 922"/>
                <a:gd name="T14" fmla="*/ 570 w 1261"/>
                <a:gd name="T15" fmla="*/ 435 h 922"/>
                <a:gd name="T16" fmla="*/ 435 w 1261"/>
                <a:gd name="T17" fmla="*/ 517 h 922"/>
                <a:gd name="T18" fmla="*/ 323 w 1261"/>
                <a:gd name="T19" fmla="*/ 562 h 922"/>
                <a:gd name="T20" fmla="*/ 278 w 1261"/>
                <a:gd name="T21" fmla="*/ 577 h 922"/>
                <a:gd name="T22" fmla="*/ 0 w 1261"/>
                <a:gd name="T23" fmla="*/ 592 h 922"/>
                <a:gd name="T24" fmla="*/ 45 w 1261"/>
                <a:gd name="T25" fmla="*/ 682 h 922"/>
                <a:gd name="T26" fmla="*/ 60 w 1261"/>
                <a:gd name="T27" fmla="*/ 705 h 922"/>
                <a:gd name="T28" fmla="*/ 240 w 1261"/>
                <a:gd name="T29" fmla="*/ 712 h 922"/>
                <a:gd name="T30" fmla="*/ 188 w 1261"/>
                <a:gd name="T31" fmla="*/ 727 h 922"/>
                <a:gd name="T32" fmla="*/ 218 w 1261"/>
                <a:gd name="T33" fmla="*/ 825 h 922"/>
                <a:gd name="T34" fmla="*/ 263 w 1261"/>
                <a:gd name="T35" fmla="*/ 877 h 922"/>
                <a:gd name="T36" fmla="*/ 330 w 1261"/>
                <a:gd name="T37" fmla="*/ 922 h 922"/>
                <a:gd name="T38" fmla="*/ 473 w 1261"/>
                <a:gd name="T39" fmla="*/ 900 h 922"/>
                <a:gd name="T40" fmla="*/ 533 w 1261"/>
                <a:gd name="T41" fmla="*/ 855 h 922"/>
                <a:gd name="T42" fmla="*/ 615 w 1261"/>
                <a:gd name="T43" fmla="*/ 697 h 922"/>
                <a:gd name="T44" fmla="*/ 698 w 1261"/>
                <a:gd name="T45" fmla="*/ 615 h 922"/>
                <a:gd name="T46" fmla="*/ 870 w 1261"/>
                <a:gd name="T47" fmla="*/ 442 h 922"/>
                <a:gd name="T48" fmla="*/ 1005 w 1261"/>
                <a:gd name="T49" fmla="*/ 330 h 922"/>
                <a:gd name="T50" fmla="*/ 1073 w 1261"/>
                <a:gd name="T51" fmla="*/ 232 h 922"/>
                <a:gd name="T52" fmla="*/ 1193 w 1261"/>
                <a:gd name="T53" fmla="*/ 165 h 922"/>
                <a:gd name="T54" fmla="*/ 1253 w 1261"/>
                <a:gd name="T55" fmla="*/ 105 h 922"/>
                <a:gd name="T56" fmla="*/ 1260 w 1261"/>
                <a:gd name="T57" fmla="*/ 82 h 922"/>
                <a:gd name="T58" fmla="*/ 1245 w 1261"/>
                <a:gd name="T59" fmla="*/ 37 h 922"/>
                <a:gd name="T60" fmla="*/ 1238 w 1261"/>
                <a:gd name="T61" fmla="*/ 7 h 922"/>
                <a:gd name="T62" fmla="*/ 1215 w 1261"/>
                <a:gd name="T63" fmla="*/ 0 h 922"/>
                <a:gd name="T64" fmla="*/ 1140 w 1261"/>
                <a:gd name="T65" fmla="*/ 0 h 9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1"/>
                <a:gd name="T100" fmla="*/ 0 h 922"/>
                <a:gd name="T101" fmla="*/ 1261 w 1261"/>
                <a:gd name="T102" fmla="*/ 922 h 9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1" h="922">
                  <a:moveTo>
                    <a:pt x="1140" y="0"/>
                  </a:moveTo>
                  <a:cubicBezTo>
                    <a:pt x="1125" y="5"/>
                    <a:pt x="1110" y="10"/>
                    <a:pt x="1095" y="15"/>
                  </a:cubicBezTo>
                  <a:cubicBezTo>
                    <a:pt x="1078" y="21"/>
                    <a:pt x="1050" y="45"/>
                    <a:pt x="1050" y="45"/>
                  </a:cubicBezTo>
                  <a:cubicBezTo>
                    <a:pt x="1031" y="73"/>
                    <a:pt x="1015" y="68"/>
                    <a:pt x="990" y="90"/>
                  </a:cubicBezTo>
                  <a:cubicBezTo>
                    <a:pt x="970" y="108"/>
                    <a:pt x="950" y="137"/>
                    <a:pt x="923" y="150"/>
                  </a:cubicBezTo>
                  <a:cubicBezTo>
                    <a:pt x="899" y="162"/>
                    <a:pt x="876" y="161"/>
                    <a:pt x="855" y="180"/>
                  </a:cubicBezTo>
                  <a:cubicBezTo>
                    <a:pt x="787" y="240"/>
                    <a:pt x="728" y="316"/>
                    <a:pt x="653" y="367"/>
                  </a:cubicBezTo>
                  <a:cubicBezTo>
                    <a:pt x="631" y="400"/>
                    <a:pt x="597" y="408"/>
                    <a:pt x="570" y="435"/>
                  </a:cubicBezTo>
                  <a:cubicBezTo>
                    <a:pt x="533" y="472"/>
                    <a:pt x="485" y="502"/>
                    <a:pt x="435" y="517"/>
                  </a:cubicBezTo>
                  <a:cubicBezTo>
                    <a:pt x="401" y="540"/>
                    <a:pt x="362" y="549"/>
                    <a:pt x="323" y="562"/>
                  </a:cubicBezTo>
                  <a:cubicBezTo>
                    <a:pt x="308" y="567"/>
                    <a:pt x="278" y="577"/>
                    <a:pt x="278" y="577"/>
                  </a:cubicBezTo>
                  <a:cubicBezTo>
                    <a:pt x="188" y="550"/>
                    <a:pt x="80" y="540"/>
                    <a:pt x="0" y="592"/>
                  </a:cubicBezTo>
                  <a:cubicBezTo>
                    <a:pt x="9" y="643"/>
                    <a:pt x="15" y="645"/>
                    <a:pt x="45" y="682"/>
                  </a:cubicBezTo>
                  <a:cubicBezTo>
                    <a:pt x="51" y="689"/>
                    <a:pt x="51" y="704"/>
                    <a:pt x="60" y="705"/>
                  </a:cubicBezTo>
                  <a:cubicBezTo>
                    <a:pt x="119" y="714"/>
                    <a:pt x="180" y="710"/>
                    <a:pt x="240" y="712"/>
                  </a:cubicBezTo>
                  <a:cubicBezTo>
                    <a:pt x="223" y="718"/>
                    <a:pt x="195" y="711"/>
                    <a:pt x="188" y="727"/>
                  </a:cubicBezTo>
                  <a:cubicBezTo>
                    <a:pt x="177" y="751"/>
                    <a:pt x="205" y="805"/>
                    <a:pt x="218" y="825"/>
                  </a:cubicBezTo>
                  <a:cubicBezTo>
                    <a:pt x="228" y="855"/>
                    <a:pt x="232" y="868"/>
                    <a:pt x="263" y="877"/>
                  </a:cubicBezTo>
                  <a:cubicBezTo>
                    <a:pt x="285" y="900"/>
                    <a:pt x="300" y="912"/>
                    <a:pt x="330" y="922"/>
                  </a:cubicBezTo>
                  <a:cubicBezTo>
                    <a:pt x="379" y="916"/>
                    <a:pt x="424" y="906"/>
                    <a:pt x="473" y="900"/>
                  </a:cubicBezTo>
                  <a:cubicBezTo>
                    <a:pt x="502" y="889"/>
                    <a:pt x="516" y="881"/>
                    <a:pt x="533" y="855"/>
                  </a:cubicBezTo>
                  <a:cubicBezTo>
                    <a:pt x="541" y="783"/>
                    <a:pt x="554" y="738"/>
                    <a:pt x="615" y="697"/>
                  </a:cubicBezTo>
                  <a:cubicBezTo>
                    <a:pt x="638" y="664"/>
                    <a:pt x="664" y="637"/>
                    <a:pt x="698" y="615"/>
                  </a:cubicBezTo>
                  <a:cubicBezTo>
                    <a:pt x="734" y="560"/>
                    <a:pt x="813" y="481"/>
                    <a:pt x="870" y="442"/>
                  </a:cubicBezTo>
                  <a:cubicBezTo>
                    <a:pt x="903" y="393"/>
                    <a:pt x="946" y="344"/>
                    <a:pt x="1005" y="330"/>
                  </a:cubicBezTo>
                  <a:cubicBezTo>
                    <a:pt x="1097" y="238"/>
                    <a:pt x="1011" y="335"/>
                    <a:pt x="1073" y="232"/>
                  </a:cubicBezTo>
                  <a:cubicBezTo>
                    <a:pt x="1099" y="189"/>
                    <a:pt x="1149" y="178"/>
                    <a:pt x="1193" y="165"/>
                  </a:cubicBezTo>
                  <a:cubicBezTo>
                    <a:pt x="1218" y="148"/>
                    <a:pt x="1231" y="126"/>
                    <a:pt x="1253" y="105"/>
                  </a:cubicBezTo>
                  <a:cubicBezTo>
                    <a:pt x="1255" y="97"/>
                    <a:pt x="1261" y="90"/>
                    <a:pt x="1260" y="82"/>
                  </a:cubicBezTo>
                  <a:cubicBezTo>
                    <a:pt x="1258" y="66"/>
                    <a:pt x="1249" y="52"/>
                    <a:pt x="1245" y="37"/>
                  </a:cubicBezTo>
                  <a:cubicBezTo>
                    <a:pt x="1243" y="27"/>
                    <a:pt x="1244" y="15"/>
                    <a:pt x="1238" y="7"/>
                  </a:cubicBezTo>
                  <a:cubicBezTo>
                    <a:pt x="1233" y="1"/>
                    <a:pt x="1223" y="2"/>
                    <a:pt x="1215" y="0"/>
                  </a:cubicBezTo>
                  <a:cubicBezTo>
                    <a:pt x="1184" y="7"/>
                    <a:pt x="1171" y="0"/>
                    <a:pt x="1140" y="0"/>
                  </a:cubicBezTo>
                  <a:close/>
                </a:path>
              </a:pathLst>
            </a:custGeom>
            <a:solidFill>
              <a:srgbClr val="FFCC9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pic>
          <p:nvPicPr>
            <p:cNvPr id="65553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1058"/>
              <a:ext cx="2707" cy="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554" name="Group 23"/>
          <p:cNvGrpSpPr>
            <a:grpSpLocks/>
          </p:cNvGrpSpPr>
          <p:nvPr/>
        </p:nvGrpSpPr>
        <p:grpSpPr bwMode="auto">
          <a:xfrm>
            <a:off x="971550" y="1989138"/>
            <a:ext cx="2178050" cy="3586162"/>
            <a:chOff x="1850" y="1238"/>
            <a:chExt cx="3430" cy="5647"/>
          </a:xfrm>
        </p:grpSpPr>
        <p:pic>
          <p:nvPicPr>
            <p:cNvPr id="6555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1238"/>
              <a:ext cx="3430" cy="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6" name="Freeform 25"/>
            <p:cNvSpPr>
              <a:spLocks/>
            </p:cNvSpPr>
            <p:nvPr/>
          </p:nvSpPr>
          <p:spPr bwMode="auto">
            <a:xfrm>
              <a:off x="2019" y="2838"/>
              <a:ext cx="479" cy="882"/>
            </a:xfrm>
            <a:custGeom>
              <a:avLst/>
              <a:gdLst>
                <a:gd name="T0" fmla="*/ 59 w 479"/>
                <a:gd name="T1" fmla="*/ 807 h 882"/>
                <a:gd name="T2" fmla="*/ 149 w 479"/>
                <a:gd name="T3" fmla="*/ 852 h 882"/>
                <a:gd name="T4" fmla="*/ 261 w 479"/>
                <a:gd name="T5" fmla="*/ 867 h 882"/>
                <a:gd name="T6" fmla="*/ 351 w 479"/>
                <a:gd name="T7" fmla="*/ 822 h 882"/>
                <a:gd name="T8" fmla="*/ 434 w 479"/>
                <a:gd name="T9" fmla="*/ 747 h 882"/>
                <a:gd name="T10" fmla="*/ 479 w 479"/>
                <a:gd name="T11" fmla="*/ 620 h 882"/>
                <a:gd name="T12" fmla="*/ 449 w 479"/>
                <a:gd name="T13" fmla="*/ 417 h 882"/>
                <a:gd name="T14" fmla="*/ 404 w 479"/>
                <a:gd name="T15" fmla="*/ 327 h 882"/>
                <a:gd name="T16" fmla="*/ 359 w 479"/>
                <a:gd name="T17" fmla="*/ 5 h 882"/>
                <a:gd name="T18" fmla="*/ 269 w 479"/>
                <a:gd name="T19" fmla="*/ 12 h 882"/>
                <a:gd name="T20" fmla="*/ 239 w 479"/>
                <a:gd name="T21" fmla="*/ 57 h 882"/>
                <a:gd name="T22" fmla="*/ 179 w 479"/>
                <a:gd name="T23" fmla="*/ 125 h 882"/>
                <a:gd name="T24" fmla="*/ 156 w 479"/>
                <a:gd name="T25" fmla="*/ 200 h 882"/>
                <a:gd name="T26" fmla="*/ 111 w 479"/>
                <a:gd name="T27" fmla="*/ 432 h 882"/>
                <a:gd name="T28" fmla="*/ 74 w 479"/>
                <a:gd name="T29" fmla="*/ 522 h 882"/>
                <a:gd name="T30" fmla="*/ 36 w 479"/>
                <a:gd name="T31" fmla="*/ 612 h 882"/>
                <a:gd name="T32" fmla="*/ 6 w 479"/>
                <a:gd name="T33" fmla="*/ 762 h 882"/>
                <a:gd name="T34" fmla="*/ 59 w 479"/>
                <a:gd name="T35" fmla="*/ 807 h 8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9"/>
                <a:gd name="T55" fmla="*/ 0 h 882"/>
                <a:gd name="T56" fmla="*/ 479 w 479"/>
                <a:gd name="T57" fmla="*/ 882 h 8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9" h="882">
                  <a:moveTo>
                    <a:pt x="59" y="807"/>
                  </a:moveTo>
                  <a:cubicBezTo>
                    <a:pt x="86" y="825"/>
                    <a:pt x="118" y="843"/>
                    <a:pt x="149" y="852"/>
                  </a:cubicBezTo>
                  <a:cubicBezTo>
                    <a:pt x="193" y="882"/>
                    <a:pt x="200" y="874"/>
                    <a:pt x="261" y="867"/>
                  </a:cubicBezTo>
                  <a:cubicBezTo>
                    <a:pt x="292" y="858"/>
                    <a:pt x="324" y="840"/>
                    <a:pt x="351" y="822"/>
                  </a:cubicBezTo>
                  <a:cubicBezTo>
                    <a:pt x="373" y="790"/>
                    <a:pt x="407" y="774"/>
                    <a:pt x="434" y="747"/>
                  </a:cubicBezTo>
                  <a:cubicBezTo>
                    <a:pt x="444" y="705"/>
                    <a:pt x="455" y="656"/>
                    <a:pt x="479" y="620"/>
                  </a:cubicBezTo>
                  <a:cubicBezTo>
                    <a:pt x="475" y="571"/>
                    <a:pt x="473" y="466"/>
                    <a:pt x="449" y="417"/>
                  </a:cubicBezTo>
                  <a:cubicBezTo>
                    <a:pt x="429" y="377"/>
                    <a:pt x="416" y="368"/>
                    <a:pt x="404" y="327"/>
                  </a:cubicBezTo>
                  <a:cubicBezTo>
                    <a:pt x="404" y="311"/>
                    <a:pt x="469" y="40"/>
                    <a:pt x="359" y="5"/>
                  </a:cubicBezTo>
                  <a:cubicBezTo>
                    <a:pt x="329" y="7"/>
                    <a:pt x="297" y="0"/>
                    <a:pt x="269" y="12"/>
                  </a:cubicBezTo>
                  <a:cubicBezTo>
                    <a:pt x="252" y="19"/>
                    <a:pt x="252" y="44"/>
                    <a:pt x="239" y="57"/>
                  </a:cubicBezTo>
                  <a:cubicBezTo>
                    <a:pt x="217" y="79"/>
                    <a:pt x="200" y="103"/>
                    <a:pt x="179" y="125"/>
                  </a:cubicBezTo>
                  <a:cubicBezTo>
                    <a:pt x="170" y="150"/>
                    <a:pt x="163" y="174"/>
                    <a:pt x="156" y="200"/>
                  </a:cubicBezTo>
                  <a:cubicBezTo>
                    <a:pt x="151" y="271"/>
                    <a:pt x="153" y="370"/>
                    <a:pt x="111" y="432"/>
                  </a:cubicBezTo>
                  <a:cubicBezTo>
                    <a:pt x="101" y="465"/>
                    <a:pt x="88" y="492"/>
                    <a:pt x="74" y="522"/>
                  </a:cubicBezTo>
                  <a:cubicBezTo>
                    <a:pt x="59" y="556"/>
                    <a:pt x="56" y="582"/>
                    <a:pt x="36" y="612"/>
                  </a:cubicBezTo>
                  <a:cubicBezTo>
                    <a:pt x="30" y="664"/>
                    <a:pt x="24" y="713"/>
                    <a:pt x="6" y="762"/>
                  </a:cubicBezTo>
                  <a:cubicBezTo>
                    <a:pt x="18" y="820"/>
                    <a:pt x="0" y="830"/>
                    <a:pt x="59" y="8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65557" name="Freeform 26"/>
            <p:cNvSpPr>
              <a:spLocks/>
            </p:cNvSpPr>
            <p:nvPr/>
          </p:nvSpPr>
          <p:spPr bwMode="auto">
            <a:xfrm>
              <a:off x="2019" y="3999"/>
              <a:ext cx="318" cy="174"/>
            </a:xfrm>
            <a:custGeom>
              <a:avLst/>
              <a:gdLst>
                <a:gd name="T0" fmla="*/ 0 w 318"/>
                <a:gd name="T1" fmla="*/ 9 h 174"/>
                <a:gd name="T2" fmla="*/ 42 w 318"/>
                <a:gd name="T3" fmla="*/ 6 h 174"/>
                <a:gd name="T4" fmla="*/ 225 w 318"/>
                <a:gd name="T5" fmla="*/ 12 h 174"/>
                <a:gd name="T6" fmla="*/ 297 w 318"/>
                <a:gd name="T7" fmla="*/ 9 h 174"/>
                <a:gd name="T8" fmla="*/ 318 w 318"/>
                <a:gd name="T9" fmla="*/ 69 h 174"/>
                <a:gd name="T10" fmla="*/ 222 w 318"/>
                <a:gd name="T11" fmla="*/ 174 h 174"/>
                <a:gd name="T12" fmla="*/ 147 w 318"/>
                <a:gd name="T13" fmla="*/ 171 h 174"/>
                <a:gd name="T14" fmla="*/ 120 w 318"/>
                <a:gd name="T15" fmla="*/ 156 h 174"/>
                <a:gd name="T16" fmla="*/ 63 w 318"/>
                <a:gd name="T17" fmla="*/ 108 h 174"/>
                <a:gd name="T18" fmla="*/ 36 w 318"/>
                <a:gd name="T19" fmla="*/ 93 h 174"/>
                <a:gd name="T20" fmla="*/ 21 w 318"/>
                <a:gd name="T21" fmla="*/ 75 h 174"/>
                <a:gd name="T22" fmla="*/ 0 w 318"/>
                <a:gd name="T23" fmla="*/ 9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8"/>
                <a:gd name="T37" fmla="*/ 0 h 174"/>
                <a:gd name="T38" fmla="*/ 318 w 318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8" h="174">
                  <a:moveTo>
                    <a:pt x="0" y="9"/>
                  </a:moveTo>
                  <a:cubicBezTo>
                    <a:pt x="26" y="0"/>
                    <a:pt x="12" y="2"/>
                    <a:pt x="42" y="6"/>
                  </a:cubicBezTo>
                  <a:cubicBezTo>
                    <a:pt x="104" y="2"/>
                    <a:pt x="164" y="6"/>
                    <a:pt x="225" y="12"/>
                  </a:cubicBezTo>
                  <a:cubicBezTo>
                    <a:pt x="250" y="9"/>
                    <a:pt x="272" y="5"/>
                    <a:pt x="297" y="9"/>
                  </a:cubicBezTo>
                  <a:cubicBezTo>
                    <a:pt x="310" y="29"/>
                    <a:pt x="312" y="46"/>
                    <a:pt x="318" y="69"/>
                  </a:cubicBezTo>
                  <a:cubicBezTo>
                    <a:pt x="310" y="123"/>
                    <a:pt x="277" y="167"/>
                    <a:pt x="222" y="174"/>
                  </a:cubicBezTo>
                  <a:cubicBezTo>
                    <a:pt x="197" y="173"/>
                    <a:pt x="172" y="173"/>
                    <a:pt x="147" y="171"/>
                  </a:cubicBezTo>
                  <a:cubicBezTo>
                    <a:pt x="137" y="170"/>
                    <a:pt x="120" y="156"/>
                    <a:pt x="120" y="156"/>
                  </a:cubicBezTo>
                  <a:cubicBezTo>
                    <a:pt x="105" y="134"/>
                    <a:pt x="89" y="117"/>
                    <a:pt x="63" y="108"/>
                  </a:cubicBezTo>
                  <a:cubicBezTo>
                    <a:pt x="53" y="105"/>
                    <a:pt x="36" y="93"/>
                    <a:pt x="36" y="93"/>
                  </a:cubicBezTo>
                  <a:cubicBezTo>
                    <a:pt x="32" y="87"/>
                    <a:pt x="25" y="82"/>
                    <a:pt x="21" y="75"/>
                  </a:cubicBezTo>
                  <a:cubicBezTo>
                    <a:pt x="13" y="61"/>
                    <a:pt x="0" y="26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65558" name="Freeform 27"/>
            <p:cNvSpPr>
              <a:spLocks/>
            </p:cNvSpPr>
            <p:nvPr/>
          </p:nvSpPr>
          <p:spPr bwMode="auto">
            <a:xfrm>
              <a:off x="2029" y="3684"/>
              <a:ext cx="317" cy="303"/>
            </a:xfrm>
            <a:custGeom>
              <a:avLst/>
              <a:gdLst>
                <a:gd name="T0" fmla="*/ 38 w 317"/>
                <a:gd name="T1" fmla="*/ 0 h 303"/>
                <a:gd name="T2" fmla="*/ 185 w 317"/>
                <a:gd name="T3" fmla="*/ 51 h 303"/>
                <a:gd name="T4" fmla="*/ 257 w 317"/>
                <a:gd name="T5" fmla="*/ 48 h 303"/>
                <a:gd name="T6" fmla="*/ 272 w 317"/>
                <a:gd name="T7" fmla="*/ 78 h 303"/>
                <a:gd name="T8" fmla="*/ 290 w 317"/>
                <a:gd name="T9" fmla="*/ 102 h 303"/>
                <a:gd name="T10" fmla="*/ 317 w 317"/>
                <a:gd name="T11" fmla="*/ 147 h 303"/>
                <a:gd name="T12" fmla="*/ 284 w 317"/>
                <a:gd name="T13" fmla="*/ 258 h 303"/>
                <a:gd name="T14" fmla="*/ 275 w 317"/>
                <a:gd name="T15" fmla="*/ 291 h 303"/>
                <a:gd name="T16" fmla="*/ 248 w 317"/>
                <a:gd name="T17" fmla="*/ 300 h 303"/>
                <a:gd name="T18" fmla="*/ 152 w 317"/>
                <a:gd name="T19" fmla="*/ 303 h 303"/>
                <a:gd name="T20" fmla="*/ 32 w 317"/>
                <a:gd name="T21" fmla="*/ 291 h 303"/>
                <a:gd name="T22" fmla="*/ 8 w 317"/>
                <a:gd name="T23" fmla="*/ 270 h 303"/>
                <a:gd name="T24" fmla="*/ 5 w 317"/>
                <a:gd name="T25" fmla="*/ 243 h 303"/>
                <a:gd name="T26" fmla="*/ 17 w 317"/>
                <a:gd name="T27" fmla="*/ 135 h 303"/>
                <a:gd name="T28" fmla="*/ 41 w 317"/>
                <a:gd name="T29" fmla="*/ 63 h 303"/>
                <a:gd name="T30" fmla="*/ 38 w 317"/>
                <a:gd name="T31" fmla="*/ 0 h 3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7"/>
                <a:gd name="T49" fmla="*/ 0 h 303"/>
                <a:gd name="T50" fmla="*/ 317 w 317"/>
                <a:gd name="T51" fmla="*/ 303 h 3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7" h="303">
                  <a:moveTo>
                    <a:pt x="38" y="0"/>
                  </a:moveTo>
                  <a:cubicBezTo>
                    <a:pt x="87" y="16"/>
                    <a:pt x="133" y="42"/>
                    <a:pt x="185" y="51"/>
                  </a:cubicBezTo>
                  <a:cubicBezTo>
                    <a:pt x="213" y="47"/>
                    <a:pt x="227" y="46"/>
                    <a:pt x="257" y="48"/>
                  </a:cubicBezTo>
                  <a:cubicBezTo>
                    <a:pt x="261" y="61"/>
                    <a:pt x="260" y="70"/>
                    <a:pt x="272" y="78"/>
                  </a:cubicBezTo>
                  <a:cubicBezTo>
                    <a:pt x="276" y="90"/>
                    <a:pt x="280" y="95"/>
                    <a:pt x="290" y="102"/>
                  </a:cubicBezTo>
                  <a:cubicBezTo>
                    <a:pt x="293" y="124"/>
                    <a:pt x="301" y="131"/>
                    <a:pt x="317" y="147"/>
                  </a:cubicBezTo>
                  <a:cubicBezTo>
                    <a:pt x="312" y="183"/>
                    <a:pt x="299" y="225"/>
                    <a:pt x="284" y="258"/>
                  </a:cubicBezTo>
                  <a:cubicBezTo>
                    <a:pt x="279" y="268"/>
                    <a:pt x="283" y="283"/>
                    <a:pt x="275" y="291"/>
                  </a:cubicBezTo>
                  <a:cubicBezTo>
                    <a:pt x="268" y="298"/>
                    <a:pt x="248" y="300"/>
                    <a:pt x="248" y="300"/>
                  </a:cubicBezTo>
                  <a:cubicBezTo>
                    <a:pt x="208" y="297"/>
                    <a:pt x="194" y="300"/>
                    <a:pt x="152" y="303"/>
                  </a:cubicBezTo>
                  <a:cubicBezTo>
                    <a:pt x="112" y="300"/>
                    <a:pt x="72" y="294"/>
                    <a:pt x="32" y="291"/>
                  </a:cubicBezTo>
                  <a:cubicBezTo>
                    <a:pt x="15" y="288"/>
                    <a:pt x="13" y="286"/>
                    <a:pt x="8" y="270"/>
                  </a:cubicBezTo>
                  <a:cubicBezTo>
                    <a:pt x="11" y="261"/>
                    <a:pt x="5" y="243"/>
                    <a:pt x="5" y="243"/>
                  </a:cubicBezTo>
                  <a:cubicBezTo>
                    <a:pt x="7" y="212"/>
                    <a:pt x="0" y="160"/>
                    <a:pt x="17" y="135"/>
                  </a:cubicBezTo>
                  <a:cubicBezTo>
                    <a:pt x="19" y="122"/>
                    <a:pt x="41" y="73"/>
                    <a:pt x="41" y="63"/>
                  </a:cubicBezTo>
                  <a:cubicBezTo>
                    <a:pt x="40" y="42"/>
                    <a:pt x="39" y="21"/>
                    <a:pt x="38" y="0"/>
                  </a:cubicBezTo>
                  <a:close/>
                </a:path>
              </a:pathLst>
            </a:custGeom>
            <a:solidFill>
              <a:srgbClr val="FF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cs typeface="Arial" charset="0"/>
              </a:endParaRPr>
            </a:p>
          </p:txBody>
        </p:sp>
      </p:grpSp>
      <p:sp>
        <p:nvSpPr>
          <p:cNvPr id="65559" name="Text Box 34"/>
          <p:cNvSpPr txBox="1">
            <a:spLocks noChangeArrowheads="1"/>
          </p:cNvSpPr>
          <p:nvPr/>
        </p:nvSpPr>
        <p:spPr bwMode="auto">
          <a:xfrm>
            <a:off x="827088" y="692150"/>
            <a:ext cx="2089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2400" dirty="0">
                <a:cs typeface="Arial" charset="0"/>
              </a:rPr>
              <a:t>R= Klein</a:t>
            </a:r>
          </a:p>
          <a:p>
            <a:pPr eaLnBrk="0" hangingPunct="0">
              <a:spcBef>
                <a:spcPct val="50000"/>
              </a:spcBef>
            </a:pPr>
            <a:r>
              <a:rPr lang="nl-BE" sz="3200" dirty="0">
                <a:cs typeface="Arial" charset="0"/>
              </a:rPr>
              <a:t>I= Groot</a:t>
            </a:r>
            <a:endParaRPr lang="nl-NL" sz="3200" dirty="0">
              <a:cs typeface="Arial" charset="0"/>
            </a:endParaRPr>
          </a:p>
        </p:txBody>
      </p:sp>
      <p:sp>
        <p:nvSpPr>
          <p:cNvPr id="65560" name="Text Box 35"/>
          <p:cNvSpPr txBox="1">
            <a:spLocks noChangeArrowheads="1"/>
          </p:cNvSpPr>
          <p:nvPr/>
        </p:nvSpPr>
        <p:spPr bwMode="auto">
          <a:xfrm>
            <a:off x="3851275" y="692150"/>
            <a:ext cx="2089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2800" dirty="0">
                <a:cs typeface="Arial" charset="0"/>
              </a:rPr>
              <a:t>R= groter</a:t>
            </a:r>
          </a:p>
          <a:p>
            <a:pPr eaLnBrk="0" hangingPunct="0">
              <a:spcBef>
                <a:spcPct val="50000"/>
              </a:spcBef>
            </a:pPr>
            <a:r>
              <a:rPr lang="nl-BE" sz="2400" dirty="0">
                <a:cs typeface="Arial" charset="0"/>
              </a:rPr>
              <a:t>I= Kleiner</a:t>
            </a:r>
            <a:endParaRPr lang="nl-NL" sz="2400" dirty="0">
              <a:cs typeface="Arial" charset="0"/>
            </a:endParaRPr>
          </a:p>
        </p:txBody>
      </p:sp>
      <p:sp>
        <p:nvSpPr>
          <p:cNvPr id="65561" name="Text Box 36"/>
          <p:cNvSpPr txBox="1">
            <a:spLocks noChangeArrowheads="1"/>
          </p:cNvSpPr>
          <p:nvPr/>
        </p:nvSpPr>
        <p:spPr bwMode="auto">
          <a:xfrm>
            <a:off x="6875463" y="765175"/>
            <a:ext cx="20891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nl-BE" sz="3200" dirty="0">
                <a:cs typeface="Arial" charset="0"/>
              </a:rPr>
              <a:t>R= Groot</a:t>
            </a:r>
          </a:p>
          <a:p>
            <a:pPr eaLnBrk="0" hangingPunct="0">
              <a:spcBef>
                <a:spcPct val="50000"/>
              </a:spcBef>
            </a:pPr>
            <a:r>
              <a:rPr lang="nl-BE" sz="2000" dirty="0">
                <a:cs typeface="Arial" charset="0"/>
              </a:rPr>
              <a:t>I= Klein</a:t>
            </a:r>
            <a:endParaRPr lang="nl-NL" sz="2000" dirty="0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and">
  <a:themeElements>
    <a:clrScheme name="Rand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Rand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nd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d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d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859</Words>
  <Application>Microsoft Office PowerPoint</Application>
  <PresentationFormat>Diavoorstelling (4:3)</PresentationFormat>
  <Paragraphs>198</Paragraphs>
  <Slides>28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Standaardontwerp</vt:lpstr>
      <vt:lpstr>1_Standaardontwerp</vt:lpstr>
      <vt:lpstr>Rand</vt:lpstr>
      <vt:lpstr>Vergelijking</vt:lpstr>
      <vt:lpstr>Elektriciteit en veiligheid</vt:lpstr>
      <vt:lpstr>ELEKTRICITEIT</vt:lpstr>
      <vt:lpstr>EENHEDEN / GROOTHEDEN</vt:lpstr>
      <vt:lpstr>EENHEDEN / GROOTHEDEN</vt:lpstr>
      <vt:lpstr>DE WET VAN OHM</vt:lpstr>
      <vt:lpstr>DE WET VAN OHM</vt:lpstr>
      <vt:lpstr>ELEKTRISCH VERMOGEN</vt:lpstr>
      <vt:lpstr>ELEKTRICITEIT -  MENS</vt:lpstr>
      <vt:lpstr>PowerPoint-presentatie</vt:lpstr>
      <vt:lpstr>ELEKTRICITEIT -  MENS</vt:lpstr>
      <vt:lpstr>ELEKTRICITEIT -  MENS</vt:lpstr>
      <vt:lpstr>INVLOED van de grootte van de stroom(1)</vt:lpstr>
      <vt:lpstr>INVLOED van de grootte van de stroom(2)</vt:lpstr>
      <vt:lpstr>Risico’s van elektriciteit voor de mens en omgeving</vt:lpstr>
      <vt:lpstr>Veiligheid I</vt:lpstr>
      <vt:lpstr>Veiligheid II</vt:lpstr>
      <vt:lpstr>PowerPoint-presentatie</vt:lpstr>
      <vt:lpstr>Veiligheid III</vt:lpstr>
      <vt:lpstr>Veiligheid IV</vt:lpstr>
      <vt:lpstr>PowerPoint-presentatie</vt:lpstr>
      <vt:lpstr>Veiligheid V</vt:lpstr>
      <vt:lpstr>STATISCHE ELEKTRICITEIT</vt:lpstr>
      <vt:lpstr>STATISCHE ELEKTRICITEIT MOGELIJKE SITUATIES</vt:lpstr>
      <vt:lpstr>STATISCHE ELEKTRICITEIT Hoe beperken?</vt:lpstr>
      <vt:lpstr>VOORBEELDVRAAG 1</vt:lpstr>
      <vt:lpstr>VOORBEELDVRAAG 2</vt:lpstr>
      <vt:lpstr>VOORBEELDVRAAG 3</vt:lpstr>
      <vt:lpstr>VOORBEELDVRAAG 4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VCA voor operationelen</dc:title>
  <dc:creator>ludo</dc:creator>
  <cp:lastModifiedBy>Wim tomassen</cp:lastModifiedBy>
  <cp:revision>53</cp:revision>
  <dcterms:created xsi:type="dcterms:W3CDTF">2008-12-20T16:58:03Z</dcterms:created>
  <dcterms:modified xsi:type="dcterms:W3CDTF">2014-10-05T18:32:06Z</dcterms:modified>
</cp:coreProperties>
</file>