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2" r:id="rId2"/>
    <p:sldId id="267" r:id="rId3"/>
    <p:sldId id="259" r:id="rId4"/>
    <p:sldId id="271" r:id="rId5"/>
    <p:sldId id="273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993B868-53DB-4EFA-AF18-774F6BFD5B40}" type="datetimeFigureOut">
              <a:rPr lang="nl-NL"/>
              <a:pPr>
                <a:defRPr/>
              </a:pPr>
              <a:t>22-11-2015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18AE7B-F66A-4F14-8C12-75BCED32D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508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F99432A-0C5B-4E98-9568-FB0F8A6C4BFB}" type="slidenum">
              <a:rPr lang="nl-NL" smtClean="0"/>
              <a:pPr eaLnBrk="1" hangingPunct="1"/>
              <a:t>1</a:t>
            </a:fld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578470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80CC353-FD8F-4E7D-990D-6FB576C9355D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071570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AC812E-BF49-43EB-B07C-2A7792F89514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66249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8C5F6-628D-4154-B0DC-861134261E97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D41B4-B612-4B07-8DD9-B9E0B43F74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5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5A002-F114-4F98-B50E-51E8C962535E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A152-E501-490C-94FE-6E462C1B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3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E06D5-EF89-4F54-B7E8-D7550E80BB41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6D9E5-299F-4383-9488-09BAF2B8ED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200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86F60-2A65-463F-B8D4-16455E5D55E2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D4D8B-55AC-4707-B89E-7512E1C4482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01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C92A6-D125-4314-B648-226FE66A0519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D20C4-EB45-462F-93C4-F183489D7AB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90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308AE-9BCA-4150-9B27-35BC50630019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9A235-8282-49B5-8B7F-42580D47444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30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A9B66-C147-414B-B780-83B681621B3A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825-D918-4608-9D9A-9A609CFDB22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402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8D056-1255-45F7-ACA4-E084D9BD71BB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5ABD-CFD8-4DD4-9406-AE3D26CBAF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993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6911-D419-4E3E-A664-1B2F24568E06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71AF7-7508-4DAC-B5F8-61ECA88C51A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214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54D45-1FE0-4373-8B0D-FF9B4A86E869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F6F5-B64A-4E0F-AD30-516E7ACEDE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87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358BF-4BE4-4AD6-9E00-8C32F15DCF7B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2938-E55C-446F-BF6B-BE7B500376F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90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tx1"/>
            </a:gs>
            <a:gs pos="100000">
              <a:srgbClr val="0000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16024A-F14F-4A4F-89EA-5D2A8AE8CC5A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17276F-F5DF-4F9B-9581-2568A0B31F8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jove.geol.niu.edu/faculty/stoddard/JAVA/moonphase.html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si8Zi9D_3iY" TargetMode="Externa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4"/>
          <p:cNvSpPr txBox="1">
            <a:spLocks noChangeArrowheads="1"/>
          </p:cNvSpPr>
          <p:nvPr/>
        </p:nvSpPr>
        <p:spPr bwMode="auto">
          <a:xfrm>
            <a:off x="552451" y="1283224"/>
            <a:ext cx="27860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Hoe teken je een</a:t>
            </a:r>
          </a:p>
          <a:p>
            <a:pPr algn="ctr" eaLnBrk="1" hangingPunct="1"/>
            <a:r>
              <a:rPr lang="nl-NL" sz="2400" i="1" dirty="0">
                <a:solidFill>
                  <a:schemeClr val="bg1"/>
                </a:solidFill>
                <a:latin typeface="Calibri" pitchFamily="34" charset="0"/>
              </a:rPr>
              <a:t>goed</a:t>
            </a:r>
          </a:p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spiegelbeeld</a:t>
            </a:r>
          </a:p>
        </p:txBody>
      </p:sp>
      <p:pic>
        <p:nvPicPr>
          <p:cNvPr id="512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928688"/>
            <a:ext cx="4973637" cy="535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ep 9"/>
          <p:cNvGrpSpPr/>
          <p:nvPr/>
        </p:nvGrpSpPr>
        <p:grpSpPr>
          <a:xfrm>
            <a:off x="-783085" y="-39361"/>
            <a:ext cx="9945765" cy="6877826"/>
            <a:chOff x="-783085" y="-39361"/>
            <a:chExt cx="9945765" cy="6877826"/>
          </a:xfrm>
        </p:grpSpPr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664715" y="1054624"/>
              <a:ext cx="228600" cy="228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-783085" y="1130824"/>
              <a:ext cx="1371600" cy="1371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18680" y="0"/>
              <a:ext cx="9144000" cy="956544"/>
            </a:xfrm>
            <a:prstGeom prst="rect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141737" y="-39361"/>
              <a:ext cx="900226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pPr algn="ctr"/>
              <a:r>
                <a:rPr lang="nl-NL" altLang="en-US" sz="6000" dirty="0" smtClean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Het spiegelbeeld</a:t>
              </a:r>
              <a:endParaRPr lang="en-US" altLang="en-US" sz="6000" b="1" dirty="0">
                <a:solidFill>
                  <a:schemeClr val="bg2"/>
                </a:solidFill>
              </a:endParaRPr>
            </a:p>
          </p:txBody>
        </p:sp>
        <p:pic>
          <p:nvPicPr>
            <p:cNvPr id="15" name="Afbeelding 10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>
                          <a14:foregroundMark x1="14846" y1="55263" x2="20728" y2="36842"/>
                          <a14:foregroundMark x1="29412" y1="30263" x2="38375" y2="40789"/>
                          <a14:foregroundMark x1="42297" y1="72368" x2="39496" y2="82895"/>
                          <a14:foregroundMark x1="14566" y1="67763" x2="15126" y2="70395"/>
                          <a14:foregroundMark x1="10084" y1="50000" x2="5322" y2="57895"/>
                          <a14:foregroundMark x1="47899" y1="46053" x2="54622" y2="50000"/>
                          <a14:foregroundMark x1="18487" y1="9211" x2="24930" y2="19079"/>
                          <a14:foregroundMark x1="28852" y1="14474" x2="28571" y2="19737"/>
                          <a14:foregroundMark x1="62185" y1="55263" x2="62745" y2="55263"/>
                          <a14:foregroundMark x1="65826" y1="55921" x2="65826" y2="55921"/>
                          <a14:foregroundMark x1="69468" y1="56579" x2="69468" y2="56579"/>
                          <a14:foregroundMark x1="75070" y1="55263" x2="75350" y2="55263"/>
                          <a14:foregroundMark x1="78151" y1="60526" x2="78151" y2="61184"/>
                          <a14:foregroundMark x1="81232" y1="59868" x2="81513" y2="61184"/>
                          <a14:foregroundMark x1="87115" y1="59868" x2="87115" y2="61184"/>
                          <a14:foregroundMark x1="92997" y1="64474" x2="93557" y2="64474"/>
                          <a14:foregroundMark x1="96359" y1="55921" x2="96359" y2="57895"/>
                          <a14:foregroundMark x1="80112" y1="60526" x2="79552" y2="58553"/>
                          <a14:foregroundMark x1="78151" y1="59211" x2="78711" y2="57895"/>
                          <a14:foregroundMark x1="94958" y1="61184" x2="94398" y2="57895"/>
                          <a14:backgroundMark x1="66106" y1="61842" x2="66387" y2="62500"/>
                          <a14:backgroundMark x1="61625" y1="53947" x2="63585" y2="53947"/>
                          <a14:backgroundMark x1="66106" y1="57237" x2="66387" y2="57237"/>
                          <a14:backgroundMark x1="75070" y1="57237" x2="75350" y2="57237"/>
                          <a14:backgroundMark x1="73669" y1="54605" x2="76471" y2="53289"/>
                          <a14:backgroundMark x1="75630" y1="62500" x2="75630" y2="61842"/>
                          <a14:backgroundMark x1="80952" y1="59211" x2="80672" y2="60526"/>
                          <a14:backgroundMark x1="92437" y1="65132" x2="92997" y2="65789"/>
                          <a14:backgroundMark x1="78711" y1="59868" x2="79272" y2="59868"/>
                          <a14:backgroundMark x1="69748" y1="58553" x2="69748" y2="57895"/>
                          <a14:backgroundMark x1="93838" y1="59868" x2="94118" y2="59868"/>
                          <a14:backgroundMark x1="51261" y1="49342" x2="49300" y2="48026"/>
                          <a14:backgroundMark x1="49020" y1="48026" x2="48179" y2="48026"/>
                          <a14:backgroundMark x1="95518" y1="62500" x2="95518" y2="56579"/>
                          <a14:backgroundMark x1="95238" y1="57237" x2="94118" y2="559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9167" y="6165305"/>
              <a:ext cx="1580195" cy="673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967713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357158" y="135729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Twee </a:t>
            </a:r>
            <a:r>
              <a:rPr kumimoji="0" lang="nl-NL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belangrijke kenmerken: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Een rechte lijn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loodrecht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op een spiegel gaat denkbeeldige lijn rechtdoor.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Het voorwerp bevindt zich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 ver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van de spiegel als beeld.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hlinkClick r:id="rId2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6143636" y="4143380"/>
            <a:ext cx="2190750" cy="2085975"/>
            <a:chOff x="6143636" y="4143380"/>
            <a:chExt cx="2190750" cy="2085975"/>
          </a:xfrm>
        </p:grpSpPr>
        <p:pic>
          <p:nvPicPr>
            <p:cNvPr id="6" name="Afbeelding 5" descr="http://www.aanenuitleg.nl/schoolservice/antwoorden_nask_4KB/Hoofdstuk%204_bestanden/image018.jp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43636" y="4143380"/>
              <a:ext cx="2190750" cy="2085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" name="Rechte verbindingslijn 7"/>
            <p:cNvCxnSpPr/>
            <p:nvPr/>
          </p:nvCxnSpPr>
          <p:spPr>
            <a:xfrm rot="5400000">
              <a:off x="6965173" y="4607727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 rot="5400000">
              <a:off x="7036611" y="4607727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rot="5400000">
              <a:off x="7322363" y="4607727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 rot="5400000">
              <a:off x="7393801" y="4607727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 rot="5400000">
              <a:off x="6607983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rot="5400000">
              <a:off x="6679421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 rot="5400000">
              <a:off x="6750859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 rot="5400000">
              <a:off x="7679553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 rot="5400000">
              <a:off x="7608115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 rot="5400000">
              <a:off x="7536677" y="553642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ep 18"/>
          <p:cNvGrpSpPr/>
          <p:nvPr/>
        </p:nvGrpSpPr>
        <p:grpSpPr>
          <a:xfrm>
            <a:off x="-783085" y="-39361"/>
            <a:ext cx="9945765" cy="6877826"/>
            <a:chOff x="-783085" y="-39361"/>
            <a:chExt cx="9945765" cy="6877826"/>
          </a:xfrm>
        </p:grpSpPr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664715" y="1054624"/>
              <a:ext cx="228600" cy="228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21" name="Oval 8"/>
            <p:cNvSpPr>
              <a:spLocks noChangeArrowheads="1"/>
            </p:cNvSpPr>
            <p:nvPr/>
          </p:nvSpPr>
          <p:spPr bwMode="auto">
            <a:xfrm>
              <a:off x="-783085" y="1130824"/>
              <a:ext cx="1371600" cy="1371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18680" y="0"/>
              <a:ext cx="9144000" cy="956544"/>
            </a:xfrm>
            <a:prstGeom prst="rect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26" name="Text Box 12"/>
            <p:cNvSpPr txBox="1">
              <a:spLocks noChangeArrowheads="1"/>
            </p:cNvSpPr>
            <p:nvPr/>
          </p:nvSpPr>
          <p:spPr bwMode="auto">
            <a:xfrm>
              <a:off x="141737" y="-39361"/>
              <a:ext cx="900226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pPr algn="ctr"/>
              <a:r>
                <a:rPr lang="nl-NL" sz="6000" dirty="0" smtClean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Spiegelbeeld</a:t>
              </a:r>
              <a:endParaRPr lang="en-US" altLang="en-US" sz="6000" b="1" dirty="0">
                <a:solidFill>
                  <a:schemeClr val="bg2"/>
                </a:solidFill>
              </a:endParaRPr>
            </a:p>
          </p:txBody>
        </p:sp>
        <p:pic>
          <p:nvPicPr>
            <p:cNvPr id="27" name="Afbeelding 10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>
                          <a14:foregroundMark x1="14846" y1="55263" x2="20728" y2="36842"/>
                          <a14:foregroundMark x1="29412" y1="30263" x2="38375" y2="40789"/>
                          <a14:foregroundMark x1="42297" y1="72368" x2="39496" y2="82895"/>
                          <a14:foregroundMark x1="14566" y1="67763" x2="15126" y2="70395"/>
                          <a14:foregroundMark x1="10084" y1="50000" x2="5322" y2="57895"/>
                          <a14:foregroundMark x1="47899" y1="46053" x2="54622" y2="50000"/>
                          <a14:foregroundMark x1="18487" y1="9211" x2="24930" y2="19079"/>
                          <a14:foregroundMark x1="28852" y1="14474" x2="28571" y2="19737"/>
                          <a14:foregroundMark x1="62185" y1="55263" x2="62745" y2="55263"/>
                          <a14:foregroundMark x1="65826" y1="55921" x2="65826" y2="55921"/>
                          <a14:foregroundMark x1="69468" y1="56579" x2="69468" y2="56579"/>
                          <a14:foregroundMark x1="75070" y1="55263" x2="75350" y2="55263"/>
                          <a14:foregroundMark x1="78151" y1="60526" x2="78151" y2="61184"/>
                          <a14:foregroundMark x1="81232" y1="59868" x2="81513" y2="61184"/>
                          <a14:foregroundMark x1="87115" y1="59868" x2="87115" y2="61184"/>
                          <a14:foregroundMark x1="92997" y1="64474" x2="93557" y2="64474"/>
                          <a14:foregroundMark x1="96359" y1="55921" x2="96359" y2="57895"/>
                          <a14:foregroundMark x1="80112" y1="60526" x2="79552" y2="58553"/>
                          <a14:foregroundMark x1="78151" y1="59211" x2="78711" y2="57895"/>
                          <a14:foregroundMark x1="94958" y1="61184" x2="94398" y2="57895"/>
                          <a14:backgroundMark x1="66106" y1="61842" x2="66387" y2="62500"/>
                          <a14:backgroundMark x1="61625" y1="53947" x2="63585" y2="53947"/>
                          <a14:backgroundMark x1="66106" y1="57237" x2="66387" y2="57237"/>
                          <a14:backgroundMark x1="75070" y1="57237" x2="75350" y2="57237"/>
                          <a14:backgroundMark x1="73669" y1="54605" x2="76471" y2="53289"/>
                          <a14:backgroundMark x1="75630" y1="62500" x2="75630" y2="61842"/>
                          <a14:backgroundMark x1="80952" y1="59211" x2="80672" y2="60526"/>
                          <a14:backgroundMark x1="92437" y1="65132" x2="92997" y2="65789"/>
                          <a14:backgroundMark x1="78711" y1="59868" x2="79272" y2="59868"/>
                          <a14:backgroundMark x1="69748" y1="58553" x2="69748" y2="57895"/>
                          <a14:backgroundMark x1="93838" y1="59868" x2="94118" y2="59868"/>
                          <a14:backgroundMark x1="51261" y1="49342" x2="49300" y2="48026"/>
                          <a14:backgroundMark x1="49020" y1="48026" x2="48179" y2="48026"/>
                          <a14:backgroundMark x1="95518" y1="62500" x2="95518" y2="56579"/>
                          <a14:backgroundMark x1="95238" y1="57237" x2="94118" y2="559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9167" y="6165305"/>
              <a:ext cx="1580195" cy="673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6565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/>
          <p:nvPr/>
        </p:nvGrpSpPr>
        <p:grpSpPr>
          <a:xfrm>
            <a:off x="-783085" y="-39361"/>
            <a:ext cx="9945765" cy="6877826"/>
            <a:chOff x="-783085" y="-39361"/>
            <a:chExt cx="9945765" cy="6877826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664715" y="1054624"/>
              <a:ext cx="228600" cy="228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-783085" y="1130824"/>
              <a:ext cx="1371600" cy="1371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8680" y="0"/>
              <a:ext cx="9144000" cy="956544"/>
            </a:xfrm>
            <a:prstGeom prst="rect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141737" y="-39361"/>
              <a:ext cx="900226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pPr algn="ctr"/>
              <a:r>
                <a:rPr lang="nl-NL" altLang="en-US" sz="6000" dirty="0" smtClean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Het spiegelbeeld</a:t>
              </a:r>
              <a:endParaRPr lang="en-US" altLang="en-US" sz="6000" b="1" dirty="0">
                <a:solidFill>
                  <a:schemeClr val="bg2"/>
                </a:solidFill>
              </a:endParaRPr>
            </a:p>
          </p:txBody>
        </p:sp>
        <p:pic>
          <p:nvPicPr>
            <p:cNvPr id="12" name="Afbeelding 10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>
                          <a14:foregroundMark x1="14846" y1="55263" x2="20728" y2="36842"/>
                          <a14:foregroundMark x1="29412" y1="30263" x2="38375" y2="40789"/>
                          <a14:foregroundMark x1="42297" y1="72368" x2="39496" y2="82895"/>
                          <a14:foregroundMark x1="14566" y1="67763" x2="15126" y2="70395"/>
                          <a14:foregroundMark x1="10084" y1="50000" x2="5322" y2="57895"/>
                          <a14:foregroundMark x1="47899" y1="46053" x2="54622" y2="50000"/>
                          <a14:foregroundMark x1="18487" y1="9211" x2="24930" y2="19079"/>
                          <a14:foregroundMark x1="28852" y1="14474" x2="28571" y2="19737"/>
                          <a14:foregroundMark x1="62185" y1="55263" x2="62745" y2="55263"/>
                          <a14:foregroundMark x1="65826" y1="55921" x2="65826" y2="55921"/>
                          <a14:foregroundMark x1="69468" y1="56579" x2="69468" y2="56579"/>
                          <a14:foregroundMark x1="75070" y1="55263" x2="75350" y2="55263"/>
                          <a14:foregroundMark x1="78151" y1="60526" x2="78151" y2="61184"/>
                          <a14:foregroundMark x1="81232" y1="59868" x2="81513" y2="61184"/>
                          <a14:foregroundMark x1="87115" y1="59868" x2="87115" y2="61184"/>
                          <a14:foregroundMark x1="92997" y1="64474" x2="93557" y2="64474"/>
                          <a14:foregroundMark x1="96359" y1="55921" x2="96359" y2="57895"/>
                          <a14:foregroundMark x1="80112" y1="60526" x2="79552" y2="58553"/>
                          <a14:foregroundMark x1="78151" y1="59211" x2="78711" y2="57895"/>
                          <a14:foregroundMark x1="94958" y1="61184" x2="94398" y2="57895"/>
                          <a14:backgroundMark x1="66106" y1="61842" x2="66387" y2="62500"/>
                          <a14:backgroundMark x1="61625" y1="53947" x2="63585" y2="53947"/>
                          <a14:backgroundMark x1="66106" y1="57237" x2="66387" y2="57237"/>
                          <a14:backgroundMark x1="75070" y1="57237" x2="75350" y2="57237"/>
                          <a14:backgroundMark x1="73669" y1="54605" x2="76471" y2="53289"/>
                          <a14:backgroundMark x1="75630" y1="62500" x2="75630" y2="61842"/>
                          <a14:backgroundMark x1="80952" y1="59211" x2="80672" y2="60526"/>
                          <a14:backgroundMark x1="92437" y1="65132" x2="92997" y2="65789"/>
                          <a14:backgroundMark x1="78711" y1="59868" x2="79272" y2="59868"/>
                          <a14:backgroundMark x1="69748" y1="58553" x2="69748" y2="57895"/>
                          <a14:backgroundMark x1="93838" y1="59868" x2="94118" y2="59868"/>
                          <a14:backgroundMark x1="51261" y1="49342" x2="49300" y2="48026"/>
                          <a14:backgroundMark x1="49020" y1="48026" x2="48179" y2="48026"/>
                          <a14:backgroundMark x1="95518" y1="62500" x2="95518" y2="56579"/>
                          <a14:backgroundMark x1="95238" y1="57237" x2="94118" y2="559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9167" y="6165305"/>
              <a:ext cx="1580195" cy="673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" name="si8Zi9D_3iY"/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324788" y="956544"/>
            <a:ext cx="8735971" cy="491398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Box 14"/>
          <p:cNvSpPr txBox="1">
            <a:spLocks noChangeArrowheads="1"/>
          </p:cNvSpPr>
          <p:nvPr/>
        </p:nvSpPr>
        <p:spPr bwMode="auto">
          <a:xfrm>
            <a:off x="0" y="628650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spiegel</a:t>
            </a:r>
          </a:p>
        </p:txBody>
      </p:sp>
      <p:cxnSp>
        <p:nvCxnSpPr>
          <p:cNvPr id="10" name="Straight Connector 9"/>
          <p:cNvCxnSpPr>
            <a:endCxn id="48" idx="2"/>
          </p:cNvCxnSpPr>
          <p:nvPr/>
        </p:nvCxnSpPr>
        <p:spPr>
          <a:xfrm>
            <a:off x="3571875" y="2857500"/>
            <a:ext cx="1928813" cy="1588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0" idx="2"/>
          </p:cNvCxnSpPr>
          <p:nvPr/>
        </p:nvCxnSpPr>
        <p:spPr>
          <a:xfrm>
            <a:off x="2071688" y="4572000"/>
            <a:ext cx="4929187" cy="1588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51" idx="2"/>
          </p:cNvCxnSpPr>
          <p:nvPr/>
        </p:nvCxnSpPr>
        <p:spPr>
          <a:xfrm>
            <a:off x="3071813" y="4929188"/>
            <a:ext cx="2928937" cy="1587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1964532" y="2964656"/>
            <a:ext cx="1714500" cy="1500187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2286000" y="3643313"/>
            <a:ext cx="2071688" cy="500062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071688" y="4572000"/>
            <a:ext cx="1000125" cy="357188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V="1">
            <a:off x="4786313" y="3643312"/>
            <a:ext cx="2071688" cy="500063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6072188" y="4572000"/>
            <a:ext cx="1000125" cy="357188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>
            <a:off x="5464969" y="2964656"/>
            <a:ext cx="1714500" cy="1500188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7" name="TextBox 14"/>
          <p:cNvSpPr txBox="1">
            <a:spLocks noChangeArrowheads="1"/>
          </p:cNvSpPr>
          <p:nvPr/>
        </p:nvSpPr>
        <p:spPr bwMode="auto">
          <a:xfrm>
            <a:off x="1571625" y="4357688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P</a:t>
            </a:r>
          </a:p>
        </p:txBody>
      </p:sp>
      <p:sp>
        <p:nvSpPr>
          <p:cNvPr id="8208" name="TextBox 14"/>
          <p:cNvSpPr txBox="1">
            <a:spLocks noChangeArrowheads="1"/>
          </p:cNvSpPr>
          <p:nvPr/>
        </p:nvSpPr>
        <p:spPr bwMode="auto">
          <a:xfrm>
            <a:off x="3357563" y="2286000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Q</a:t>
            </a:r>
          </a:p>
        </p:txBody>
      </p:sp>
      <p:sp>
        <p:nvSpPr>
          <p:cNvPr id="8209" name="TextBox 14"/>
          <p:cNvSpPr txBox="1">
            <a:spLocks noChangeArrowheads="1"/>
          </p:cNvSpPr>
          <p:nvPr/>
        </p:nvSpPr>
        <p:spPr bwMode="auto">
          <a:xfrm>
            <a:off x="2857500" y="5000625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R</a:t>
            </a:r>
          </a:p>
        </p:txBody>
      </p:sp>
      <p:sp>
        <p:nvSpPr>
          <p:cNvPr id="44" name="TextBox 14"/>
          <p:cNvSpPr txBox="1">
            <a:spLocks noChangeArrowheads="1"/>
          </p:cNvSpPr>
          <p:nvPr/>
        </p:nvSpPr>
        <p:spPr bwMode="auto">
          <a:xfrm>
            <a:off x="5857875" y="5072063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R’</a:t>
            </a:r>
          </a:p>
        </p:txBody>
      </p:sp>
      <p:sp>
        <p:nvSpPr>
          <p:cNvPr id="45" name="TextBox 14"/>
          <p:cNvSpPr txBox="1">
            <a:spLocks noChangeArrowheads="1"/>
          </p:cNvSpPr>
          <p:nvPr/>
        </p:nvSpPr>
        <p:spPr bwMode="auto">
          <a:xfrm>
            <a:off x="5357813" y="2286000"/>
            <a:ext cx="50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Q’</a:t>
            </a:r>
          </a:p>
        </p:txBody>
      </p:sp>
      <p:sp>
        <p:nvSpPr>
          <p:cNvPr id="46" name="TextBox 14"/>
          <p:cNvSpPr txBox="1">
            <a:spLocks noChangeArrowheads="1"/>
          </p:cNvSpPr>
          <p:nvPr/>
        </p:nvSpPr>
        <p:spPr bwMode="auto">
          <a:xfrm>
            <a:off x="7143750" y="4357688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P’</a:t>
            </a:r>
          </a:p>
        </p:txBody>
      </p:sp>
      <p:sp>
        <p:nvSpPr>
          <p:cNvPr id="47" name="Oval 46"/>
          <p:cNvSpPr/>
          <p:nvPr/>
        </p:nvSpPr>
        <p:spPr>
          <a:xfrm>
            <a:off x="3500438" y="2786063"/>
            <a:ext cx="142875" cy="1428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8" name="Oval 47"/>
          <p:cNvSpPr/>
          <p:nvPr/>
        </p:nvSpPr>
        <p:spPr>
          <a:xfrm>
            <a:off x="5500688" y="2786063"/>
            <a:ext cx="142875" cy="1428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9" name="Oval 48"/>
          <p:cNvSpPr/>
          <p:nvPr/>
        </p:nvSpPr>
        <p:spPr>
          <a:xfrm>
            <a:off x="2000250" y="4500563"/>
            <a:ext cx="142875" cy="14287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0" name="Oval 49"/>
          <p:cNvSpPr/>
          <p:nvPr/>
        </p:nvSpPr>
        <p:spPr>
          <a:xfrm>
            <a:off x="7000875" y="4500563"/>
            <a:ext cx="142875" cy="14287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1" name="Oval 50"/>
          <p:cNvSpPr/>
          <p:nvPr/>
        </p:nvSpPr>
        <p:spPr>
          <a:xfrm>
            <a:off x="6000750" y="4857750"/>
            <a:ext cx="142875" cy="14287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2" name="Oval 51"/>
          <p:cNvSpPr/>
          <p:nvPr/>
        </p:nvSpPr>
        <p:spPr>
          <a:xfrm>
            <a:off x="3000375" y="4857750"/>
            <a:ext cx="142875" cy="14287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14350"/>
            <a:ext cx="459105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20" name="TextBox 14"/>
          <p:cNvSpPr txBox="1">
            <a:spLocks noChangeArrowheads="1"/>
          </p:cNvSpPr>
          <p:nvPr/>
        </p:nvSpPr>
        <p:spPr bwMode="auto">
          <a:xfrm>
            <a:off x="328959" y="1170856"/>
            <a:ext cx="27860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Hoe teken je een</a:t>
            </a:r>
          </a:p>
          <a:p>
            <a:pPr algn="ctr" eaLnBrk="1" hangingPunct="1"/>
            <a:r>
              <a:rPr lang="nl-NL" sz="2400" i="1" dirty="0">
                <a:solidFill>
                  <a:schemeClr val="bg1"/>
                </a:solidFill>
                <a:latin typeface="Calibri" pitchFamily="34" charset="0"/>
              </a:rPr>
              <a:t>goed</a:t>
            </a:r>
          </a:p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spiegelbeeld</a:t>
            </a:r>
          </a:p>
        </p:txBody>
      </p:sp>
      <p:sp>
        <p:nvSpPr>
          <p:cNvPr id="8221" name="TextBox 14"/>
          <p:cNvSpPr txBox="1">
            <a:spLocks noChangeArrowheads="1"/>
          </p:cNvSpPr>
          <p:nvPr/>
        </p:nvSpPr>
        <p:spPr bwMode="auto">
          <a:xfrm>
            <a:off x="857250" y="5786438"/>
            <a:ext cx="2786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Voorwerp</a:t>
            </a:r>
          </a:p>
        </p:txBody>
      </p:sp>
      <p:sp>
        <p:nvSpPr>
          <p:cNvPr id="8222" name="TextBox 14"/>
          <p:cNvSpPr txBox="1">
            <a:spLocks noChangeArrowheads="1"/>
          </p:cNvSpPr>
          <p:nvPr/>
        </p:nvSpPr>
        <p:spPr bwMode="auto">
          <a:xfrm>
            <a:off x="5357813" y="5786438"/>
            <a:ext cx="2786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Beeld</a:t>
            </a:r>
          </a:p>
        </p:txBody>
      </p:sp>
      <p:sp>
        <p:nvSpPr>
          <p:cNvPr id="2" name="PIJL-OMHOOG 1"/>
          <p:cNvSpPr/>
          <p:nvPr/>
        </p:nvSpPr>
        <p:spPr>
          <a:xfrm>
            <a:off x="3571875" y="2857500"/>
            <a:ext cx="46038" cy="10350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" name="Tekstvak 2"/>
          <p:cNvSpPr txBox="1">
            <a:spLocks noChangeArrowheads="1"/>
          </p:cNvSpPr>
          <p:nvPr/>
        </p:nvSpPr>
        <p:spPr bwMode="auto">
          <a:xfrm>
            <a:off x="3544888" y="3987800"/>
            <a:ext cx="2073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solidFill>
                  <a:schemeClr val="bg1"/>
                </a:solidFill>
              </a:rPr>
              <a:t>Meet de afstand</a:t>
            </a:r>
          </a:p>
        </p:txBody>
      </p:sp>
      <p:sp>
        <p:nvSpPr>
          <p:cNvPr id="34" name="PIJL-OMHOOG 33"/>
          <p:cNvSpPr/>
          <p:nvPr/>
        </p:nvSpPr>
        <p:spPr>
          <a:xfrm>
            <a:off x="5549900" y="2928938"/>
            <a:ext cx="44450" cy="10350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6" name="Tekstvak 35"/>
          <p:cNvSpPr txBox="1">
            <a:spLocks noChangeArrowheads="1"/>
          </p:cNvSpPr>
          <p:nvPr/>
        </p:nvSpPr>
        <p:spPr bwMode="auto">
          <a:xfrm>
            <a:off x="5500688" y="3995738"/>
            <a:ext cx="3481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>
                <a:solidFill>
                  <a:schemeClr val="bg1"/>
                </a:solidFill>
              </a:rPr>
              <a:t>Even ver aan de andere kant</a:t>
            </a:r>
          </a:p>
        </p:txBody>
      </p:sp>
      <p:cxnSp>
        <p:nvCxnSpPr>
          <p:cNvPr id="5" name="Rechte verbindingslijn 4"/>
          <p:cNvCxnSpPr/>
          <p:nvPr/>
        </p:nvCxnSpPr>
        <p:spPr>
          <a:xfrm flipH="1">
            <a:off x="4781550" y="2754313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4886325" y="2754313"/>
            <a:ext cx="106363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3971925" y="2754313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4076700" y="2754313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4989513" y="4452938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5094288" y="4452938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5168900" y="4452938"/>
            <a:ext cx="104775" cy="230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 flipH="1">
            <a:off x="3624263" y="4456113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 flipH="1">
            <a:off x="3729038" y="4456113"/>
            <a:ext cx="106362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 flipH="1">
            <a:off x="3805238" y="4456113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 flipH="1">
            <a:off x="4838700" y="481330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 flipH="1">
            <a:off x="4943475" y="481330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 flipH="1">
            <a:off x="5018088" y="481330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 flipH="1">
            <a:off x="5108575" y="4826000"/>
            <a:ext cx="104775" cy="230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 flipH="1">
            <a:off x="3497263" y="481965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 flipH="1">
            <a:off x="3602038" y="481965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 flipH="1">
            <a:off x="3676650" y="4819650"/>
            <a:ext cx="104775" cy="23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 flipH="1">
            <a:off x="3767138" y="4832350"/>
            <a:ext cx="104775" cy="230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45" name="Picture 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85925"/>
            <a:ext cx="109538" cy="410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Rechte verbindingslijn 6"/>
          <p:cNvCxnSpPr/>
          <p:nvPr/>
        </p:nvCxnSpPr>
        <p:spPr>
          <a:xfrm>
            <a:off x="4572000" y="1685925"/>
            <a:ext cx="0" cy="41005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7" name="Groep 66"/>
          <p:cNvGrpSpPr/>
          <p:nvPr/>
        </p:nvGrpSpPr>
        <p:grpSpPr>
          <a:xfrm>
            <a:off x="-783085" y="-39361"/>
            <a:ext cx="9945765" cy="6877826"/>
            <a:chOff x="-783085" y="-39361"/>
            <a:chExt cx="9945765" cy="6877826"/>
          </a:xfrm>
        </p:grpSpPr>
        <p:sp>
          <p:nvSpPr>
            <p:cNvPr id="68" name="Oval 7"/>
            <p:cNvSpPr>
              <a:spLocks noChangeArrowheads="1"/>
            </p:cNvSpPr>
            <p:nvPr/>
          </p:nvSpPr>
          <p:spPr bwMode="auto">
            <a:xfrm>
              <a:off x="664715" y="1054624"/>
              <a:ext cx="228600" cy="228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69" name="Oval 8"/>
            <p:cNvSpPr>
              <a:spLocks noChangeArrowheads="1"/>
            </p:cNvSpPr>
            <p:nvPr/>
          </p:nvSpPr>
          <p:spPr bwMode="auto">
            <a:xfrm>
              <a:off x="-783085" y="1130824"/>
              <a:ext cx="1371600" cy="1371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70" name="Rectangle 5"/>
            <p:cNvSpPr>
              <a:spLocks noChangeArrowheads="1"/>
            </p:cNvSpPr>
            <p:nvPr/>
          </p:nvSpPr>
          <p:spPr bwMode="auto">
            <a:xfrm>
              <a:off x="18680" y="0"/>
              <a:ext cx="9144000" cy="956544"/>
            </a:xfrm>
            <a:prstGeom prst="rect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71" name="Text Box 12"/>
            <p:cNvSpPr txBox="1">
              <a:spLocks noChangeArrowheads="1"/>
            </p:cNvSpPr>
            <p:nvPr/>
          </p:nvSpPr>
          <p:spPr bwMode="auto">
            <a:xfrm>
              <a:off x="141737" y="-39361"/>
              <a:ext cx="900226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pPr algn="ctr"/>
              <a:r>
                <a:rPr lang="nl-NL" sz="6000" dirty="0" smtClean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De Spiegelwet</a:t>
              </a:r>
              <a:endParaRPr lang="en-US" altLang="en-US" sz="6000" b="1" dirty="0">
                <a:solidFill>
                  <a:schemeClr val="bg2"/>
                </a:solidFill>
              </a:endParaRPr>
            </a:p>
          </p:txBody>
        </p:sp>
        <p:pic>
          <p:nvPicPr>
            <p:cNvPr id="72" name="Afbeelding 10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4846" y1="55263" x2="20728" y2="36842"/>
                          <a14:foregroundMark x1="29412" y1="30263" x2="38375" y2="40789"/>
                          <a14:foregroundMark x1="42297" y1="72368" x2="39496" y2="82895"/>
                          <a14:foregroundMark x1="14566" y1="67763" x2="15126" y2="70395"/>
                          <a14:foregroundMark x1="10084" y1="50000" x2="5322" y2="57895"/>
                          <a14:foregroundMark x1="47899" y1="46053" x2="54622" y2="50000"/>
                          <a14:foregroundMark x1="18487" y1="9211" x2="24930" y2="19079"/>
                          <a14:foregroundMark x1="28852" y1="14474" x2="28571" y2="19737"/>
                          <a14:foregroundMark x1="62185" y1="55263" x2="62745" y2="55263"/>
                          <a14:foregroundMark x1="65826" y1="55921" x2="65826" y2="55921"/>
                          <a14:foregroundMark x1="69468" y1="56579" x2="69468" y2="56579"/>
                          <a14:foregroundMark x1="75070" y1="55263" x2="75350" y2="55263"/>
                          <a14:foregroundMark x1="78151" y1="60526" x2="78151" y2="61184"/>
                          <a14:foregroundMark x1="81232" y1="59868" x2="81513" y2="61184"/>
                          <a14:foregroundMark x1="87115" y1="59868" x2="87115" y2="61184"/>
                          <a14:foregroundMark x1="92997" y1="64474" x2="93557" y2="64474"/>
                          <a14:foregroundMark x1="96359" y1="55921" x2="96359" y2="57895"/>
                          <a14:foregroundMark x1="80112" y1="60526" x2="79552" y2="58553"/>
                          <a14:foregroundMark x1="78151" y1="59211" x2="78711" y2="57895"/>
                          <a14:foregroundMark x1="94958" y1="61184" x2="94398" y2="57895"/>
                          <a14:backgroundMark x1="66106" y1="61842" x2="66387" y2="62500"/>
                          <a14:backgroundMark x1="61625" y1="53947" x2="63585" y2="53947"/>
                          <a14:backgroundMark x1="66106" y1="57237" x2="66387" y2="57237"/>
                          <a14:backgroundMark x1="75070" y1="57237" x2="75350" y2="57237"/>
                          <a14:backgroundMark x1="73669" y1="54605" x2="76471" y2="53289"/>
                          <a14:backgroundMark x1="75630" y1="62500" x2="75630" y2="61842"/>
                          <a14:backgroundMark x1="80952" y1="59211" x2="80672" y2="60526"/>
                          <a14:backgroundMark x1="92437" y1="65132" x2="92997" y2="65789"/>
                          <a14:backgroundMark x1="78711" y1="59868" x2="79272" y2="59868"/>
                          <a14:backgroundMark x1="69748" y1="58553" x2="69748" y2="57895"/>
                          <a14:backgroundMark x1="93838" y1="59868" x2="94118" y2="59868"/>
                          <a14:backgroundMark x1="51261" y1="49342" x2="49300" y2="48026"/>
                          <a14:backgroundMark x1="49020" y1="48026" x2="48179" y2="48026"/>
                          <a14:backgroundMark x1="95518" y1="62500" x2="95518" y2="56579"/>
                          <a14:backgroundMark x1="95238" y1="57237" x2="94118" y2="559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9167" y="6165305"/>
              <a:ext cx="1580195" cy="673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018332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8" grpId="0" animBg="1"/>
      <p:bldP spid="50" grpId="0" animBg="1"/>
      <p:bldP spid="51" grpId="0" animBg="1"/>
      <p:bldP spid="2" grpId="0" animBg="1"/>
      <p:bldP spid="2" grpId="1" animBg="1"/>
      <p:bldP spid="3" grpId="0"/>
      <p:bldP spid="3" grpId="1"/>
      <p:bldP spid="34" grpId="0" animBg="1"/>
      <p:bldP spid="34" grpId="1" animBg="1"/>
      <p:bldP spid="36" grpId="0"/>
      <p:bldP spid="3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5880" y="546412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2"/>
                </a:solidFill>
              </a:rPr>
              <a:t>Maak opgave</a:t>
            </a:r>
            <a:endParaRPr lang="nl-NL" dirty="0">
              <a:solidFill>
                <a:schemeClr val="bg2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17838-6836-4912-A38B-978344851081}" type="datetime10">
              <a:rPr lang="nl-NL" smtClean="0"/>
              <a:pPr>
                <a:defRPr/>
              </a:pPr>
              <a:t>17:34</a:t>
            </a:fld>
            <a:endParaRPr lang="nl-NL"/>
          </a:p>
        </p:txBody>
      </p:sp>
      <p:sp>
        <p:nvSpPr>
          <p:cNvPr id="7" name="Actieknop: Aangepast 6">
            <a:hlinkClick r:id="" action="ppaction://noaction" highlightClick="1"/>
          </p:cNvPr>
          <p:cNvSpPr/>
          <p:nvPr/>
        </p:nvSpPr>
        <p:spPr>
          <a:xfrm>
            <a:off x="3799879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Opgave H</a:t>
            </a:r>
            <a:endParaRPr lang="nl-NL" dirty="0"/>
          </a:p>
        </p:txBody>
      </p:sp>
      <p:sp>
        <p:nvSpPr>
          <p:cNvPr id="8" name="Actieknop: Aangepast 7">
            <a:hlinkClick r:id="" action="ppaction://noaction" highlightClick="1"/>
          </p:cNvPr>
          <p:cNvSpPr/>
          <p:nvPr/>
        </p:nvSpPr>
        <p:spPr>
          <a:xfrm>
            <a:off x="7336036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Opgave A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619672" y="2579256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28, 31 t/m 37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619672" y="2056036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28, 31 t/m </a:t>
            </a:r>
            <a:r>
              <a:rPr lang="nl-NL" sz="2800" dirty="0" smtClean="0">
                <a:solidFill>
                  <a:schemeClr val="bg1"/>
                </a:solidFill>
              </a:rPr>
              <a:t>35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0" y="16915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-5610" y="213298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0" y="2579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7" name="Groep 16"/>
          <p:cNvGrpSpPr/>
          <p:nvPr/>
        </p:nvGrpSpPr>
        <p:grpSpPr>
          <a:xfrm>
            <a:off x="-783085" y="-39361"/>
            <a:ext cx="9945765" cy="6877826"/>
            <a:chOff x="-783085" y="-39361"/>
            <a:chExt cx="9945765" cy="6877826"/>
          </a:xfrm>
        </p:grpSpPr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664715" y="1054624"/>
              <a:ext cx="228600" cy="228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-783085" y="1130824"/>
              <a:ext cx="1371600" cy="1371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20" name="Rectangle 5"/>
            <p:cNvSpPr>
              <a:spLocks noChangeArrowheads="1"/>
            </p:cNvSpPr>
            <p:nvPr/>
          </p:nvSpPr>
          <p:spPr bwMode="auto">
            <a:xfrm>
              <a:off x="18680" y="0"/>
              <a:ext cx="9144000" cy="956544"/>
            </a:xfrm>
            <a:prstGeom prst="rect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21" name="Text Box 12"/>
            <p:cNvSpPr txBox="1">
              <a:spLocks noChangeArrowheads="1"/>
            </p:cNvSpPr>
            <p:nvPr/>
          </p:nvSpPr>
          <p:spPr bwMode="auto">
            <a:xfrm>
              <a:off x="141737" y="-39361"/>
              <a:ext cx="900226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pPr algn="ctr"/>
              <a:r>
                <a:rPr lang="nl-NL" sz="6000" dirty="0" smtClean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De Spiegelwet</a:t>
              </a:r>
              <a:endParaRPr lang="en-US" altLang="en-US" sz="6000" b="1" dirty="0">
                <a:solidFill>
                  <a:schemeClr val="bg2"/>
                </a:solidFill>
              </a:endParaRPr>
            </a:p>
          </p:txBody>
        </p:sp>
        <p:pic>
          <p:nvPicPr>
            <p:cNvPr id="22" name="Afbeelding 10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14846" y1="55263" x2="20728" y2="36842"/>
                          <a14:foregroundMark x1="29412" y1="30263" x2="38375" y2="40789"/>
                          <a14:foregroundMark x1="42297" y1="72368" x2="39496" y2="82895"/>
                          <a14:foregroundMark x1="14566" y1="67763" x2="15126" y2="70395"/>
                          <a14:foregroundMark x1="10084" y1="50000" x2="5322" y2="57895"/>
                          <a14:foregroundMark x1="47899" y1="46053" x2="54622" y2="50000"/>
                          <a14:foregroundMark x1="18487" y1="9211" x2="24930" y2="19079"/>
                          <a14:foregroundMark x1="28852" y1="14474" x2="28571" y2="19737"/>
                          <a14:foregroundMark x1="62185" y1="55263" x2="62745" y2="55263"/>
                          <a14:foregroundMark x1="65826" y1="55921" x2="65826" y2="55921"/>
                          <a14:foregroundMark x1="69468" y1="56579" x2="69468" y2="56579"/>
                          <a14:foregroundMark x1="75070" y1="55263" x2="75350" y2="55263"/>
                          <a14:foregroundMark x1="78151" y1="60526" x2="78151" y2="61184"/>
                          <a14:foregroundMark x1="81232" y1="59868" x2="81513" y2="61184"/>
                          <a14:foregroundMark x1="87115" y1="59868" x2="87115" y2="61184"/>
                          <a14:foregroundMark x1="92997" y1="64474" x2="93557" y2="64474"/>
                          <a14:foregroundMark x1="96359" y1="55921" x2="96359" y2="57895"/>
                          <a14:foregroundMark x1="80112" y1="60526" x2="79552" y2="58553"/>
                          <a14:foregroundMark x1="78151" y1="59211" x2="78711" y2="57895"/>
                          <a14:foregroundMark x1="94958" y1="61184" x2="94398" y2="57895"/>
                          <a14:backgroundMark x1="66106" y1="61842" x2="66387" y2="62500"/>
                          <a14:backgroundMark x1="61625" y1="53947" x2="63585" y2="53947"/>
                          <a14:backgroundMark x1="66106" y1="57237" x2="66387" y2="57237"/>
                          <a14:backgroundMark x1="75070" y1="57237" x2="75350" y2="57237"/>
                          <a14:backgroundMark x1="73669" y1="54605" x2="76471" y2="53289"/>
                          <a14:backgroundMark x1="75630" y1="62500" x2="75630" y2="61842"/>
                          <a14:backgroundMark x1="80952" y1="59211" x2="80672" y2="60526"/>
                          <a14:backgroundMark x1="92437" y1="65132" x2="92997" y2="65789"/>
                          <a14:backgroundMark x1="78711" y1="59868" x2="79272" y2="59868"/>
                          <a14:backgroundMark x1="69748" y1="58553" x2="69748" y2="57895"/>
                          <a14:backgroundMark x1="93838" y1="59868" x2="94118" y2="59868"/>
                          <a14:backgroundMark x1="51261" y1="49342" x2="49300" y2="48026"/>
                          <a14:backgroundMark x1="49020" y1="48026" x2="48179" y2="48026"/>
                          <a14:backgroundMark x1="95518" y1="62500" x2="95518" y2="56579"/>
                          <a14:backgroundMark x1="95238" y1="57237" x2="94118" y2="559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9167" y="6165305"/>
              <a:ext cx="1580195" cy="673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9715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93</Words>
  <Application>Microsoft Office PowerPoint</Application>
  <PresentationFormat>Diavoorstelling (4:3)</PresentationFormat>
  <Paragraphs>38</Paragraphs>
  <Slides>5</Slides>
  <Notes>3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ヒラギノ角ゴ Pro W3</vt:lpstr>
      <vt:lpstr>Office Theme</vt:lpstr>
      <vt:lpstr>PowerPoint-presentatie</vt:lpstr>
      <vt:lpstr>PowerPoint-presentatie</vt:lpstr>
      <vt:lpstr>PowerPoint-presentatie</vt:lpstr>
      <vt:lpstr>PowerPoint-presentatie</vt:lpstr>
      <vt:lpstr>Maak opgave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Wim tomassen</cp:lastModifiedBy>
  <cp:revision>76</cp:revision>
  <dcterms:created xsi:type="dcterms:W3CDTF">2010-04-04T19:22:57Z</dcterms:created>
  <dcterms:modified xsi:type="dcterms:W3CDTF">2015-11-22T16:45:54Z</dcterms:modified>
</cp:coreProperties>
</file>