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298" r:id="rId3"/>
    <p:sldId id="302" r:id="rId4"/>
    <p:sldId id="288" r:id="rId5"/>
    <p:sldId id="299" r:id="rId6"/>
    <p:sldId id="272" r:id="rId7"/>
    <p:sldId id="289" r:id="rId8"/>
    <p:sldId id="291" r:id="rId9"/>
    <p:sldId id="293" r:id="rId10"/>
    <p:sldId id="295" r:id="rId11"/>
    <p:sldId id="297" r:id="rId12"/>
    <p:sldId id="268" r:id="rId1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93B868-53DB-4EFA-AF18-774F6BFD5B40}" type="datetimeFigureOut">
              <a:rPr lang="nl-NL"/>
              <a:pPr>
                <a:defRPr/>
              </a:pPr>
              <a:t>1-12-2015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18AE7B-F66A-4F14-8C12-75BCED32D7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508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8C5F6-628D-4154-B0DC-861134261E97}" type="datetime10">
              <a:rPr lang="nl-NL"/>
              <a:pPr>
                <a:defRPr/>
              </a:pPr>
              <a:t>10:56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D41B4-B612-4B07-8DD9-B9E0B43F74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05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A002-F114-4F98-B50E-51E8C962535E}" type="datetime10">
              <a:rPr lang="nl-NL"/>
              <a:pPr>
                <a:defRPr/>
              </a:pPr>
              <a:t>10:56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AA152-E501-490C-94FE-6E462C1B6A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30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E06D5-EF89-4F54-B7E8-D7550E80BB41}" type="datetime10">
              <a:rPr lang="nl-NL"/>
              <a:pPr>
                <a:defRPr/>
              </a:pPr>
              <a:t>10:56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D9E5-299F-4383-9488-09BAF2B8ED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00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6F60-2A65-463F-B8D4-16455E5D55E2}" type="datetime10">
              <a:rPr lang="nl-NL"/>
              <a:pPr>
                <a:defRPr/>
              </a:pPr>
              <a:t>10:56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4D8B-55AC-4707-B89E-7512E1C448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01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92A6-D125-4314-B648-226FE66A0519}" type="datetime10">
              <a:rPr lang="nl-NL"/>
              <a:pPr>
                <a:defRPr/>
              </a:pPr>
              <a:t>10:56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20C4-EB45-462F-93C4-F183489D7A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90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08AE-9BCA-4150-9B27-35BC50630019}" type="datetime10">
              <a:rPr lang="nl-NL"/>
              <a:pPr>
                <a:defRPr/>
              </a:pPr>
              <a:t>10:56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A235-8282-49B5-8B7F-42580D4744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30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9B66-C147-414B-B780-83B681621B3A}" type="datetime10">
              <a:rPr lang="nl-NL"/>
              <a:pPr>
                <a:defRPr/>
              </a:pPr>
              <a:t>10:56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825-D918-4608-9D9A-9A609CFDB2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02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8D056-1255-45F7-ACA4-E084D9BD71BB}" type="datetime10">
              <a:rPr lang="nl-NL"/>
              <a:pPr>
                <a:defRPr/>
              </a:pPr>
              <a:t>10:56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5ABD-CFD8-4DD4-9406-AE3D26CBAF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93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C6911-D419-4E3E-A664-1B2F24568E06}" type="datetime10">
              <a:rPr lang="nl-NL"/>
              <a:pPr>
                <a:defRPr/>
              </a:pPr>
              <a:t>10:56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1AF7-7508-4DAC-B5F8-61ECA88C51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14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4D45-1FE0-4373-8B0D-FF9B4A86E869}" type="datetime10">
              <a:rPr lang="nl-NL"/>
              <a:pPr>
                <a:defRPr/>
              </a:pPr>
              <a:t>10:56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F6F5-B64A-4E0F-AD30-516E7ACEDE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87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58BF-4BE4-4AD6-9E00-8C32F15DCF7B}" type="datetime10">
              <a:rPr lang="nl-NL"/>
              <a:pPr>
                <a:defRPr/>
              </a:pPr>
              <a:t>10:56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2938-E55C-446F-BF6B-BE7B500376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90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tx1"/>
            </a:gs>
            <a:gs pos="100000">
              <a:srgbClr val="000066">
                <a:lumMod val="3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16024A-F14F-4A4F-89EA-5D2A8AE8CC5A}" type="datetime10">
              <a:rPr lang="nl-NL"/>
              <a:pPr>
                <a:defRPr/>
              </a:pPr>
              <a:t>10:56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17276F-F5DF-4F9B-9581-2568A0B31F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PjM0q8IWhg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en.wikibooks.org/wiki/File:Mirror_image_reversal.gif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jove.geol.niu.edu/faculty/stoddard/JAVA/moonphase.html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schoolphysics.co.uk/animations/Light%20and%20optics%20animations/Image_in_a_plane_mirror_html5/index.html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8C5F6-628D-4154-B0DC-861134261E97}" type="datetime10">
              <a:rPr lang="nl-NL" smtClean="0"/>
              <a:pPr>
                <a:defRPr/>
              </a:pPr>
              <a:t>10:56</a:t>
            </a:fld>
            <a:endParaRPr lang="nl-NL"/>
          </a:p>
        </p:txBody>
      </p:sp>
      <p:pic>
        <p:nvPicPr>
          <p:cNvPr id="5" name="tPjM0q8IWh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293" y="646215"/>
            <a:ext cx="8875707" cy="4992585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Spiegelbeeld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313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26427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>
            <a:normAutofit/>
          </a:bodyPr>
          <a:lstStyle/>
          <a:p>
            <a:pPr>
              <a:defRPr/>
            </a:pP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08175" y="1773238"/>
            <a:ext cx="71438" cy="426243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70038" y="3903663"/>
            <a:ext cx="609758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871663" y="6011863"/>
            <a:ext cx="714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415" name="TextBox 21"/>
          <p:cNvSpPr txBox="1">
            <a:spLocks noChangeArrowheads="1"/>
          </p:cNvSpPr>
          <p:nvPr/>
        </p:nvSpPr>
        <p:spPr bwMode="auto">
          <a:xfrm>
            <a:off x="6997700" y="2276475"/>
            <a:ext cx="33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O</a:t>
            </a:r>
          </a:p>
        </p:txBody>
      </p:sp>
      <p:sp>
        <p:nvSpPr>
          <p:cNvPr id="17416" name="TextBox 27"/>
          <p:cNvSpPr txBox="1">
            <a:spLocks noChangeArrowheads="1"/>
          </p:cNvSpPr>
          <p:nvPr/>
        </p:nvSpPr>
        <p:spPr bwMode="auto">
          <a:xfrm>
            <a:off x="1604963" y="1425575"/>
            <a:ext cx="303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P</a:t>
            </a:r>
          </a:p>
        </p:txBody>
      </p:sp>
      <p:sp>
        <p:nvSpPr>
          <p:cNvPr id="17417" name="TextBox 28"/>
          <p:cNvSpPr txBox="1">
            <a:spLocks noChangeArrowheads="1"/>
          </p:cNvSpPr>
          <p:nvPr/>
        </p:nvSpPr>
        <p:spPr bwMode="auto">
          <a:xfrm>
            <a:off x="1554163" y="5849938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P’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79613" y="1738313"/>
            <a:ext cx="3168650" cy="21653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148263" y="2744788"/>
            <a:ext cx="1747837" cy="11588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</p:cNvCxnSpPr>
          <p:nvPr/>
        </p:nvCxnSpPr>
        <p:spPr>
          <a:xfrm flipV="1">
            <a:off x="1933575" y="3903663"/>
            <a:ext cx="3214688" cy="2147887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Ovaal 2"/>
          <p:cNvSpPr/>
          <p:nvPr/>
        </p:nvSpPr>
        <p:spPr>
          <a:xfrm>
            <a:off x="1958975" y="1673225"/>
            <a:ext cx="138113" cy="11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1871663" y="274478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flipV="1">
            <a:off x="1879600" y="284003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1843088" y="449738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V="1">
            <a:off x="1851025" y="459263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5148263" y="3324225"/>
            <a:ext cx="873125" cy="566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>
            <a:stCxn id="3" idx="4"/>
          </p:cNvCxnSpPr>
          <p:nvPr/>
        </p:nvCxnSpPr>
        <p:spPr>
          <a:xfrm>
            <a:off x="2027238" y="1789113"/>
            <a:ext cx="1284287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7" name="Groep 26"/>
          <p:cNvGrpSpPr/>
          <p:nvPr/>
        </p:nvGrpSpPr>
        <p:grpSpPr>
          <a:xfrm>
            <a:off x="-783085" y="-66675"/>
            <a:ext cx="9945765" cy="6905140"/>
            <a:chOff x="-783085" y="-66675"/>
            <a:chExt cx="9945765" cy="6905140"/>
          </a:xfrm>
        </p:grpSpPr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132419" y="-66675"/>
              <a:ext cx="90022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2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4) Zet pijl.</a:t>
              </a:r>
              <a:endParaRPr lang="en-US" altLang="en-US" sz="2800" b="1" dirty="0">
                <a:solidFill>
                  <a:schemeClr val="bg2"/>
                </a:solidFill>
              </a:endParaRPr>
            </a:p>
          </p:txBody>
        </p:sp>
        <p:pic>
          <p:nvPicPr>
            <p:cNvPr id="32" name="Afbeelding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30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26427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908175" y="1773238"/>
            <a:ext cx="71438" cy="426243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838950" y="5049838"/>
            <a:ext cx="73025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6869113" y="2732088"/>
            <a:ext cx="0" cy="23177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70038" y="3903663"/>
            <a:ext cx="609758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871663" y="6011863"/>
            <a:ext cx="714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9465" name="TextBox 21"/>
          <p:cNvSpPr txBox="1">
            <a:spLocks noChangeArrowheads="1"/>
          </p:cNvSpPr>
          <p:nvPr/>
        </p:nvSpPr>
        <p:spPr bwMode="auto">
          <a:xfrm>
            <a:off x="6997700" y="2276475"/>
            <a:ext cx="33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O</a:t>
            </a:r>
          </a:p>
        </p:txBody>
      </p:sp>
      <p:sp>
        <p:nvSpPr>
          <p:cNvPr id="17418" name="TextBox 26"/>
          <p:cNvSpPr txBox="1">
            <a:spLocks noChangeArrowheads="1"/>
          </p:cNvSpPr>
          <p:nvPr/>
        </p:nvSpPr>
        <p:spPr bwMode="auto">
          <a:xfrm>
            <a:off x="7059613" y="4911725"/>
            <a:ext cx="39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O’</a:t>
            </a:r>
          </a:p>
        </p:txBody>
      </p:sp>
      <p:sp>
        <p:nvSpPr>
          <p:cNvPr id="19467" name="TextBox 27"/>
          <p:cNvSpPr txBox="1">
            <a:spLocks noChangeArrowheads="1"/>
          </p:cNvSpPr>
          <p:nvPr/>
        </p:nvSpPr>
        <p:spPr bwMode="auto">
          <a:xfrm>
            <a:off x="1604963" y="1425575"/>
            <a:ext cx="303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P</a:t>
            </a:r>
          </a:p>
        </p:txBody>
      </p:sp>
      <p:sp>
        <p:nvSpPr>
          <p:cNvPr id="19468" name="TextBox 28"/>
          <p:cNvSpPr txBox="1">
            <a:spLocks noChangeArrowheads="1"/>
          </p:cNvSpPr>
          <p:nvPr/>
        </p:nvSpPr>
        <p:spPr bwMode="auto">
          <a:xfrm>
            <a:off x="1554163" y="5849938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P’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79613" y="1738313"/>
            <a:ext cx="3168650" cy="21653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148263" y="2744788"/>
            <a:ext cx="1747837" cy="11588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</p:cNvCxnSpPr>
          <p:nvPr/>
        </p:nvCxnSpPr>
        <p:spPr>
          <a:xfrm flipV="1">
            <a:off x="1933575" y="3903663"/>
            <a:ext cx="3214688" cy="2147887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37150" y="3903663"/>
            <a:ext cx="1722438" cy="1143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73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LICHT - WEERKAATSING</a:t>
            </a:r>
          </a:p>
        </p:txBody>
      </p:sp>
      <p:pic>
        <p:nvPicPr>
          <p:cNvPr id="19475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al 2"/>
          <p:cNvSpPr/>
          <p:nvPr/>
        </p:nvSpPr>
        <p:spPr>
          <a:xfrm>
            <a:off x="1958975" y="1673225"/>
            <a:ext cx="138113" cy="11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1871663" y="274478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flipV="1">
            <a:off x="1879600" y="284003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1843088" y="449738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V="1">
            <a:off x="1851025" y="459263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 flipV="1">
            <a:off x="6791325" y="3295650"/>
            <a:ext cx="200025" cy="1889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 flipV="1">
            <a:off x="6799263" y="3390900"/>
            <a:ext cx="200025" cy="1889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 flipV="1">
            <a:off x="6759575" y="4367213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V="1">
            <a:off x="6769100" y="4462463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 flipV="1">
            <a:off x="6791325" y="4556125"/>
            <a:ext cx="200025" cy="1905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 flipV="1">
            <a:off x="6802438" y="3509963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5148263" y="3324225"/>
            <a:ext cx="873125" cy="566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>
            <a:stCxn id="3" idx="4"/>
          </p:cNvCxnSpPr>
          <p:nvPr/>
        </p:nvCxnSpPr>
        <p:spPr>
          <a:xfrm>
            <a:off x="2027238" y="1789113"/>
            <a:ext cx="1284287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3" name="Groep 32"/>
          <p:cNvGrpSpPr/>
          <p:nvPr/>
        </p:nvGrpSpPr>
        <p:grpSpPr>
          <a:xfrm>
            <a:off x="-783085" y="-66675"/>
            <a:ext cx="9945765" cy="6905140"/>
            <a:chOff x="-783085" y="-66675"/>
            <a:chExt cx="9945765" cy="6905140"/>
          </a:xfrm>
        </p:grpSpPr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132419" y="-66675"/>
              <a:ext cx="90022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endParaRPr lang="en-US" altLang="en-US" sz="2800" b="1" dirty="0">
                <a:solidFill>
                  <a:schemeClr val="bg2"/>
                </a:solidFill>
              </a:endParaRPr>
            </a:p>
          </p:txBody>
        </p:sp>
        <p:pic>
          <p:nvPicPr>
            <p:cNvPr id="38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26119"/>
            <a:ext cx="8229600" cy="989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Het licht van het voorwerp gaat naar het spiegelbeeld van het oog (O’)</a:t>
            </a:r>
            <a:endParaRPr lang="nl-NL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4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75880" y="128322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Lichtlijnen vanaf het voorwerp komen denkbeeldig vanuit het beeld en andersom.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Afbeelding 5" descr="Image:Mirror image reversal.gif">
            <a:hlinkClick r:id="rId2" tooltip="&quot;Image:Mirror image reversal.gif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865" y="2415346"/>
            <a:ext cx="30003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ctangl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LICHT - WEERKAATSING</a:t>
            </a:r>
          </a:p>
        </p:txBody>
      </p:sp>
      <p:pic>
        <p:nvPicPr>
          <p:cNvPr id="9" name="Rectangl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ep 9"/>
          <p:cNvGrpSpPr/>
          <p:nvPr/>
        </p:nvGrpSpPr>
        <p:grpSpPr>
          <a:xfrm>
            <a:off x="-783085" y="-66675"/>
            <a:ext cx="9945765" cy="6905140"/>
            <a:chOff x="-783085" y="-66675"/>
            <a:chExt cx="9945765" cy="6905140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32419" y="-66675"/>
              <a:ext cx="90022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4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Een voorwerp zien</a:t>
              </a:r>
              <a:endParaRPr lang="en-US" altLang="en-US" sz="4800" b="1" dirty="0">
                <a:solidFill>
                  <a:schemeClr val="bg2"/>
                </a:solidFill>
              </a:endParaRPr>
            </a:p>
          </p:txBody>
        </p:sp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17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186F60-2A65-463F-B8D4-16455E5D55E2}" type="datetime10">
              <a:rPr lang="nl-NL" smtClean="0"/>
              <a:pPr>
                <a:defRPr/>
              </a:pPr>
              <a:t>10:56</a:t>
            </a:fld>
            <a:endParaRPr lang="nl-NL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621852" y="1143119"/>
            <a:ext cx="89889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Belangrijke kenmerken: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Voorwerpafstand is </a:t>
            </a:r>
            <a:b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beeldafstand.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kijkt naar het beeld.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Je trekt een lijn van het object naar de spiegel.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Teken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pijl voor de richting van het licht.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</p:txBody>
      </p:sp>
      <p:grpSp>
        <p:nvGrpSpPr>
          <p:cNvPr id="17" name="Groep 16"/>
          <p:cNvGrpSpPr/>
          <p:nvPr/>
        </p:nvGrpSpPr>
        <p:grpSpPr>
          <a:xfrm>
            <a:off x="6416433" y="956544"/>
            <a:ext cx="2732537" cy="2340261"/>
            <a:chOff x="4599739" y="428625"/>
            <a:chExt cx="4550003" cy="401406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739" y="428625"/>
              <a:ext cx="4550003" cy="4014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Rechte verbindingslijn 10"/>
            <p:cNvCxnSpPr/>
            <p:nvPr/>
          </p:nvCxnSpPr>
          <p:spPr>
            <a:xfrm>
              <a:off x="5067055" y="773705"/>
              <a:ext cx="0" cy="315035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flipV="1">
              <a:off x="4999547" y="1493785"/>
              <a:ext cx="135015" cy="135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 flipV="1">
              <a:off x="4999547" y="1583795"/>
              <a:ext cx="135015" cy="135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flipV="1">
              <a:off x="5003238" y="2798930"/>
              <a:ext cx="135015" cy="135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flipV="1">
              <a:off x="5003238" y="2888940"/>
              <a:ext cx="135015" cy="135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ep 17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Spiegelbeeld II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3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15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EF0F256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949439"/>
            <a:ext cx="6288593" cy="5382401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186F60-2A65-463F-B8D4-16455E5D55E2}" type="datetime10">
              <a:rPr lang="nl-NL" smtClean="0"/>
              <a:pPr>
                <a:defRPr/>
              </a:pPr>
              <a:t>11:03</a:t>
            </a:fld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Spiegelbeeld II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kstvak 11">
            <a:hlinkClick r:id="rId7"/>
          </p:cNvPr>
          <p:cNvSpPr txBox="1"/>
          <p:nvPr/>
        </p:nvSpPr>
        <p:spPr>
          <a:xfrm>
            <a:off x="18680" y="177195"/>
            <a:ext cx="2117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>
                <a:solidFill>
                  <a:schemeClr val="bg1"/>
                </a:solidFill>
              </a:rPr>
              <a:t>http://</a:t>
            </a:r>
            <a:r>
              <a:rPr lang="nl-NL" sz="1050" dirty="0" smtClean="0">
                <a:solidFill>
                  <a:schemeClr val="bg1"/>
                </a:solidFill>
              </a:rPr>
              <a:t>www.schoolphysics.co.uk/</a:t>
            </a:r>
            <a:endParaRPr lang="nl-N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12" y="1972565"/>
            <a:ext cx="5454457" cy="424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80" y="970048"/>
            <a:ext cx="8229600" cy="9890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Hoe teken je het verloop van een lichtstraal?</a:t>
            </a: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De Spiegelwet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10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80" y="674417"/>
            <a:ext cx="8229600" cy="9890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Er zijn twee belangrijke regels.</a:t>
            </a: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De Spiegelwet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42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80" y="59413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solidFill>
                  <a:srgbClr val="FFFF00"/>
                </a:solidFill>
              </a:rPr>
              <a:t>Belangrijk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15" y="1185391"/>
            <a:ext cx="8218487" cy="5111750"/>
          </a:xfrm>
        </p:spPr>
        <p:txBody>
          <a:bodyPr>
            <a:normAutofit fontScale="47500" lnSpcReduction="20000"/>
          </a:bodyPr>
          <a:lstStyle/>
          <a:p>
            <a:pPr marL="742950" indent="-742950">
              <a:buFont typeface="+mj-lt"/>
              <a:buAutoNum type="arabicPeriod"/>
              <a:defRPr/>
            </a:pPr>
            <a:endParaRPr lang="nl-NL" sz="7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nl-NL" sz="7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Voorwerpafstand     </a:t>
            </a:r>
            <a:r>
              <a:rPr lang="nl-NL" sz="7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=   beeldafstand</a:t>
            </a:r>
            <a:br>
              <a:rPr lang="nl-NL" sz="7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nl-NL" sz="7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nl-NL" sz="7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Lijnen achter de spiegel altijd stippelen. De normaal tekenen als stippellijn</a:t>
            </a:r>
            <a:r>
              <a:rPr lang="nl-NL" sz="7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br>
              <a:rPr lang="nl-NL" sz="7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nl-NL" sz="7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nl-NL" sz="7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Geef beeld van p aan met p’</a:t>
            </a:r>
          </a:p>
          <a:p>
            <a:pPr marL="0" indent="0" algn="ctr">
              <a:buFont typeface="Arial" charset="0"/>
              <a:buNone/>
              <a:defRPr/>
            </a:pPr>
            <a:endParaRPr lang="nl-NL" sz="4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endParaRPr lang="nl-NL" sz="4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nl-NL" sz="8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Tip: Verleng altijd de spiegel.</a:t>
            </a:r>
            <a:endParaRPr lang="nl-NL" sz="8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Spiegelbeeld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11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26427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>
            <a:normAutofit/>
          </a:bodyPr>
          <a:lstStyle/>
          <a:p>
            <a:pPr>
              <a:defRPr/>
            </a:pP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61710" y="1700653"/>
            <a:ext cx="1" cy="433863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70038" y="3903663"/>
            <a:ext cx="609758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943099" y="5994285"/>
            <a:ext cx="111719" cy="92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271" name="TextBox 21"/>
          <p:cNvSpPr txBox="1">
            <a:spLocks noChangeArrowheads="1"/>
          </p:cNvSpPr>
          <p:nvPr/>
        </p:nvSpPr>
        <p:spPr bwMode="auto">
          <a:xfrm>
            <a:off x="6997700" y="2276475"/>
            <a:ext cx="33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O</a:t>
            </a:r>
          </a:p>
        </p:txBody>
      </p:sp>
      <p:sp>
        <p:nvSpPr>
          <p:cNvPr id="11272" name="TextBox 27"/>
          <p:cNvSpPr txBox="1">
            <a:spLocks noChangeArrowheads="1"/>
          </p:cNvSpPr>
          <p:nvPr/>
        </p:nvSpPr>
        <p:spPr bwMode="auto">
          <a:xfrm>
            <a:off x="1604963" y="1425575"/>
            <a:ext cx="303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P</a:t>
            </a:r>
          </a:p>
        </p:txBody>
      </p:sp>
      <p:sp>
        <p:nvSpPr>
          <p:cNvPr id="17420" name="TextBox 28"/>
          <p:cNvSpPr txBox="1">
            <a:spLocks noChangeArrowheads="1"/>
          </p:cNvSpPr>
          <p:nvPr/>
        </p:nvSpPr>
        <p:spPr bwMode="auto">
          <a:xfrm>
            <a:off x="2947832" y="5826919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P’</a:t>
            </a:r>
          </a:p>
        </p:txBody>
      </p:sp>
      <p:sp>
        <p:nvSpPr>
          <p:cNvPr id="3" name="Ovaal 2"/>
          <p:cNvSpPr/>
          <p:nvPr/>
        </p:nvSpPr>
        <p:spPr>
          <a:xfrm>
            <a:off x="1916705" y="1673225"/>
            <a:ext cx="138113" cy="11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1871663" y="274478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flipV="1">
            <a:off x="1879600" y="284003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1843088" y="449738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V="1">
            <a:off x="1851025" y="459263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7760" y="2770056"/>
            <a:ext cx="4591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32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1) Teken spiegelbeeld P of O</a:t>
              </a:r>
              <a:endParaRPr lang="en-US" altLang="en-US" sz="3200" b="1" dirty="0">
                <a:solidFill>
                  <a:schemeClr val="bg2"/>
                </a:solidFill>
              </a:endParaRPr>
            </a:p>
          </p:txBody>
        </p:sp>
        <p:pic>
          <p:nvPicPr>
            <p:cNvPr id="27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32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4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26427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>
            <a:normAutofit/>
          </a:bodyPr>
          <a:lstStyle/>
          <a:p>
            <a:pPr>
              <a:defRPr/>
            </a:pP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08175" y="1773238"/>
            <a:ext cx="71438" cy="426243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70038" y="3903663"/>
            <a:ext cx="609758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871663" y="6011863"/>
            <a:ext cx="714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319" name="TextBox 21"/>
          <p:cNvSpPr txBox="1">
            <a:spLocks noChangeArrowheads="1"/>
          </p:cNvSpPr>
          <p:nvPr/>
        </p:nvSpPr>
        <p:spPr bwMode="auto">
          <a:xfrm>
            <a:off x="6997700" y="2276475"/>
            <a:ext cx="33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O</a:t>
            </a:r>
          </a:p>
        </p:txBody>
      </p:sp>
      <p:sp>
        <p:nvSpPr>
          <p:cNvPr id="13320" name="TextBox 27"/>
          <p:cNvSpPr txBox="1">
            <a:spLocks noChangeArrowheads="1"/>
          </p:cNvSpPr>
          <p:nvPr/>
        </p:nvSpPr>
        <p:spPr bwMode="auto">
          <a:xfrm>
            <a:off x="1604963" y="1425575"/>
            <a:ext cx="303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P</a:t>
            </a:r>
          </a:p>
        </p:txBody>
      </p:sp>
      <p:sp>
        <p:nvSpPr>
          <p:cNvPr id="13321" name="TextBox 28"/>
          <p:cNvSpPr txBox="1">
            <a:spLocks noChangeArrowheads="1"/>
          </p:cNvSpPr>
          <p:nvPr/>
        </p:nvSpPr>
        <p:spPr bwMode="auto">
          <a:xfrm>
            <a:off x="1554163" y="5849938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P’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148263" y="2744788"/>
            <a:ext cx="1747837" cy="11588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</p:cNvCxnSpPr>
          <p:nvPr/>
        </p:nvCxnSpPr>
        <p:spPr>
          <a:xfrm flipV="1">
            <a:off x="1933575" y="3903663"/>
            <a:ext cx="3214688" cy="2147887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Ovaal 2"/>
          <p:cNvSpPr/>
          <p:nvPr/>
        </p:nvSpPr>
        <p:spPr>
          <a:xfrm>
            <a:off x="1958975" y="1673225"/>
            <a:ext cx="138113" cy="11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1871663" y="274478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flipV="1">
            <a:off x="1879600" y="284003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1843088" y="449738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V="1">
            <a:off x="1851025" y="459263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9983">
            <a:off x="-20335" y="1031035"/>
            <a:ext cx="7122507" cy="36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ep 20"/>
          <p:cNvGrpSpPr/>
          <p:nvPr/>
        </p:nvGrpSpPr>
        <p:grpSpPr>
          <a:xfrm>
            <a:off x="-783085" y="0"/>
            <a:ext cx="9945765" cy="6838465"/>
            <a:chOff x="-783085" y="0"/>
            <a:chExt cx="9945765" cy="6838465"/>
          </a:xfrm>
        </p:grpSpPr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60417" y="162413"/>
              <a:ext cx="90022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2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2</a:t>
              </a:r>
              <a:r>
                <a:rPr lang="nl-NL" sz="2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) Teken de lichtstraal</a:t>
              </a:r>
              <a:endParaRPr lang="en-US" altLang="en-US" sz="2800" b="1" dirty="0">
                <a:solidFill>
                  <a:schemeClr val="bg2"/>
                </a:solidFill>
              </a:endParaRPr>
            </a:p>
          </p:txBody>
        </p:sp>
        <p:pic>
          <p:nvPicPr>
            <p:cNvPr id="29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164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26427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>
            <a:normAutofit/>
          </a:bodyPr>
          <a:lstStyle/>
          <a:p>
            <a:pPr>
              <a:defRPr/>
            </a:pP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08175" y="1773238"/>
            <a:ext cx="71438" cy="426243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70038" y="3903663"/>
            <a:ext cx="609758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871663" y="6011863"/>
            <a:ext cx="714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367" name="TextBox 21"/>
          <p:cNvSpPr txBox="1">
            <a:spLocks noChangeArrowheads="1"/>
          </p:cNvSpPr>
          <p:nvPr/>
        </p:nvSpPr>
        <p:spPr bwMode="auto">
          <a:xfrm>
            <a:off x="6997700" y="2276475"/>
            <a:ext cx="33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O</a:t>
            </a:r>
          </a:p>
        </p:txBody>
      </p:sp>
      <p:sp>
        <p:nvSpPr>
          <p:cNvPr id="15368" name="TextBox 27"/>
          <p:cNvSpPr txBox="1">
            <a:spLocks noChangeArrowheads="1"/>
          </p:cNvSpPr>
          <p:nvPr/>
        </p:nvSpPr>
        <p:spPr bwMode="auto">
          <a:xfrm>
            <a:off x="1604963" y="1425575"/>
            <a:ext cx="303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P</a:t>
            </a:r>
          </a:p>
        </p:txBody>
      </p:sp>
      <p:sp>
        <p:nvSpPr>
          <p:cNvPr id="15369" name="TextBox 28"/>
          <p:cNvSpPr txBox="1">
            <a:spLocks noChangeArrowheads="1"/>
          </p:cNvSpPr>
          <p:nvPr/>
        </p:nvSpPr>
        <p:spPr bwMode="auto">
          <a:xfrm>
            <a:off x="1554163" y="5849938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P’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79613" y="1738313"/>
            <a:ext cx="3168650" cy="21653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148263" y="2744788"/>
            <a:ext cx="1747837" cy="11588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</p:cNvCxnSpPr>
          <p:nvPr/>
        </p:nvCxnSpPr>
        <p:spPr>
          <a:xfrm flipV="1">
            <a:off x="1933575" y="3903663"/>
            <a:ext cx="3214688" cy="2147887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Ovaal 2"/>
          <p:cNvSpPr/>
          <p:nvPr/>
        </p:nvSpPr>
        <p:spPr>
          <a:xfrm>
            <a:off x="1958975" y="1673225"/>
            <a:ext cx="138113" cy="11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1871663" y="274478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flipV="1">
            <a:off x="1879600" y="284003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1843088" y="449738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V="1">
            <a:off x="1851025" y="4592638"/>
            <a:ext cx="200025" cy="1889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48">
            <a:off x="1677009" y="-28456"/>
            <a:ext cx="7122507" cy="36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ep 21"/>
          <p:cNvGrpSpPr/>
          <p:nvPr/>
        </p:nvGrpSpPr>
        <p:grpSpPr>
          <a:xfrm>
            <a:off x="-783085" y="0"/>
            <a:ext cx="9945765" cy="6838465"/>
            <a:chOff x="-783085" y="0"/>
            <a:chExt cx="9945765" cy="6838465"/>
          </a:xfrm>
        </p:grpSpPr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139029" y="217902"/>
              <a:ext cx="90022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2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3) </a:t>
              </a:r>
              <a:r>
                <a:rPr lang="nl-NL" sz="2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Teken te </a:t>
              </a:r>
              <a:r>
                <a:rPr lang="nl-NL" sz="2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orginele</a:t>
              </a:r>
              <a:r>
                <a:rPr lang="nl-NL" sz="2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lichtstraal</a:t>
              </a:r>
              <a:endParaRPr lang="en-US" altLang="en-US" sz="2800" b="1" dirty="0">
                <a:solidFill>
                  <a:schemeClr val="bg2"/>
                </a:solidFill>
              </a:endParaRPr>
            </a:p>
          </p:txBody>
        </p:sp>
        <p:pic>
          <p:nvPicPr>
            <p:cNvPr id="30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74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122</Words>
  <Application>Microsoft Office PowerPoint</Application>
  <PresentationFormat>Diavoorstelling (4:3)</PresentationFormat>
  <Paragraphs>51</Paragraphs>
  <Slides>12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ヒラギノ角ゴ Pro W3</vt:lpstr>
      <vt:lpstr>Office Theme</vt:lpstr>
      <vt:lpstr>PowerPoint-presentatie</vt:lpstr>
      <vt:lpstr>PowerPoint-presentatie</vt:lpstr>
      <vt:lpstr>PowerPoint-presentatie</vt:lpstr>
      <vt:lpstr>Hoe teken je het verloop van een lichtstraal?</vt:lpstr>
      <vt:lpstr>Er zijn twee belangrijke regels.</vt:lpstr>
      <vt:lpstr>Belangrijk</vt:lpstr>
      <vt:lpstr>PowerPoint-presentatie</vt:lpstr>
      <vt:lpstr>PowerPoint-presentatie</vt:lpstr>
      <vt:lpstr>PowerPoint-presentatie</vt:lpstr>
      <vt:lpstr>PowerPoint-presentatie</vt:lpstr>
      <vt:lpstr>Het licht van het voorwerp gaat naar het spiegelbeeld van het oog (O’)</vt:lpstr>
      <vt:lpstr>PowerPoint-presentatie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</dc:creator>
  <cp:lastModifiedBy>Wim tomassen</cp:lastModifiedBy>
  <cp:revision>80</cp:revision>
  <dcterms:created xsi:type="dcterms:W3CDTF">2010-04-04T19:22:57Z</dcterms:created>
  <dcterms:modified xsi:type="dcterms:W3CDTF">2015-12-01T10:04:47Z</dcterms:modified>
</cp:coreProperties>
</file>