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82" r:id="rId3"/>
    <p:sldId id="284" r:id="rId4"/>
    <p:sldId id="285" r:id="rId5"/>
    <p:sldId id="283" r:id="rId6"/>
    <p:sldId id="286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993B868-53DB-4EFA-AF18-774F6BFD5B40}" type="datetimeFigureOut">
              <a:rPr lang="nl-NL"/>
              <a:pPr>
                <a:defRPr/>
              </a:pPr>
              <a:t>1-11-2015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18AE7B-F66A-4F14-8C12-75BCED32D7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508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0CC353-FD8F-4E7D-990D-6FB576C9355D}" type="slidenum">
              <a:rPr lang="nl-NL" smtClean="0"/>
              <a:pPr eaLnBrk="1" hangingPunct="1"/>
              <a:t>1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010806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555646-8F20-495A-A409-82D06FC4F7A5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897772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555646-8F20-495A-A409-82D06FC4F7A5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286026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47C95D-4E1A-4B8C-9532-DB45A2EFE4FE}" type="slidenum">
              <a:rPr lang="nl-NL" smtClean="0"/>
              <a:pPr eaLnBrk="1" hangingPunct="1"/>
              <a:t>5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30418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8C5F6-628D-4154-B0DC-861134261E97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D41B4-B612-4B07-8DD9-B9E0B43F74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05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5A002-F114-4F98-B50E-51E8C962535E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A152-E501-490C-94FE-6E462C1B6A5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230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E06D5-EF89-4F54-B7E8-D7550E80BB41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6D9E5-299F-4383-9488-09BAF2B8ED3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200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86F60-2A65-463F-B8D4-16455E5D55E2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D4D8B-55AC-4707-B89E-7512E1C4482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001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C92A6-D125-4314-B648-226FE66A0519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D20C4-EB45-462F-93C4-F183489D7AB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90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308AE-9BCA-4150-9B27-35BC50630019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9A235-8282-49B5-8B7F-42580D47444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30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A9B66-C147-414B-B780-83B681621B3A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E825-D918-4608-9D9A-9A609CFDB22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402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8D056-1255-45F7-ACA4-E084D9BD71BB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25ABD-CFD8-4DD4-9406-AE3D26CBAF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993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C6911-D419-4E3E-A664-1B2F24568E06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71AF7-7508-4DAC-B5F8-61ECA88C51A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214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54D45-1FE0-4373-8B0D-FF9B4A86E869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6F6F5-B64A-4E0F-AD30-516E7ACEDE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387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358BF-4BE4-4AD6-9E00-8C32F15DCF7B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42938-E55C-446F-BF6B-BE7B500376F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90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tx1"/>
            </a:gs>
            <a:gs pos="100000">
              <a:srgbClr val="0000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16024A-F14F-4A4F-89EA-5D2A8AE8CC5A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17276F-F5DF-4F9B-9581-2568A0B31F8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X5j_M4ntQw" TargetMode="Externa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X5j_M4ntQw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93522" y="956544"/>
            <a:ext cx="8569158" cy="4820151"/>
          </a:xfrm>
          <a:prstGeom prst="rect">
            <a:avLst/>
          </a:prstGeom>
        </p:spPr>
      </p:pic>
      <p:grpSp>
        <p:nvGrpSpPr>
          <p:cNvPr id="6" name="Groep 5"/>
          <p:cNvGrpSpPr/>
          <p:nvPr/>
        </p:nvGrpSpPr>
        <p:grpSpPr>
          <a:xfrm>
            <a:off x="-783085" y="-39361"/>
            <a:ext cx="9945765" cy="6877826"/>
            <a:chOff x="-783085" y="-39361"/>
            <a:chExt cx="9945765" cy="6877826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664715" y="1054624"/>
              <a:ext cx="228600" cy="228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-783085" y="1130824"/>
              <a:ext cx="1371600" cy="1371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8680" y="0"/>
              <a:ext cx="9144000" cy="956544"/>
            </a:xfrm>
            <a:prstGeom prst="rect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141737" y="-39361"/>
              <a:ext cx="900226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pPr algn="ctr"/>
              <a:r>
                <a:rPr lang="en-US" altLang="en-US" sz="6000" b="1" dirty="0" smtClean="0">
                  <a:solidFill>
                    <a:schemeClr val="bg2"/>
                  </a:solidFill>
                </a:rPr>
                <a:t>Gezichtsveld</a:t>
              </a:r>
              <a:endParaRPr lang="en-US" altLang="en-US" sz="6000" b="1" dirty="0">
                <a:solidFill>
                  <a:schemeClr val="bg2"/>
                </a:solidFill>
              </a:endParaRPr>
            </a:p>
          </p:txBody>
        </p:sp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14846" y1="55263" x2="20728" y2="36842"/>
                          <a14:foregroundMark x1="29412" y1="30263" x2="38375" y2="40789"/>
                          <a14:foregroundMark x1="42297" y1="72368" x2="39496" y2="82895"/>
                          <a14:foregroundMark x1="14566" y1="67763" x2="15126" y2="70395"/>
                          <a14:foregroundMark x1="10084" y1="50000" x2="5322" y2="57895"/>
                          <a14:foregroundMark x1="47899" y1="46053" x2="54622" y2="50000"/>
                          <a14:foregroundMark x1="18487" y1="9211" x2="24930" y2="19079"/>
                          <a14:foregroundMark x1="28852" y1="14474" x2="28571" y2="19737"/>
                          <a14:foregroundMark x1="62185" y1="55263" x2="62745" y2="55263"/>
                          <a14:foregroundMark x1="65826" y1="55921" x2="65826" y2="55921"/>
                          <a14:foregroundMark x1="69468" y1="56579" x2="69468" y2="56579"/>
                          <a14:foregroundMark x1="75070" y1="55263" x2="75350" y2="55263"/>
                          <a14:foregroundMark x1="78151" y1="60526" x2="78151" y2="61184"/>
                          <a14:foregroundMark x1="81232" y1="59868" x2="81513" y2="61184"/>
                          <a14:foregroundMark x1="87115" y1="59868" x2="87115" y2="61184"/>
                          <a14:foregroundMark x1="92997" y1="64474" x2="93557" y2="64474"/>
                          <a14:foregroundMark x1="96359" y1="55921" x2="96359" y2="57895"/>
                          <a14:foregroundMark x1="80112" y1="60526" x2="79552" y2="58553"/>
                          <a14:foregroundMark x1="78151" y1="59211" x2="78711" y2="57895"/>
                          <a14:foregroundMark x1="94958" y1="61184" x2="94398" y2="57895"/>
                          <a14:backgroundMark x1="66106" y1="61842" x2="66387" y2="62500"/>
                          <a14:backgroundMark x1="61625" y1="53947" x2="63585" y2="53947"/>
                          <a14:backgroundMark x1="66106" y1="57237" x2="66387" y2="57237"/>
                          <a14:backgroundMark x1="75070" y1="57237" x2="75350" y2="57237"/>
                          <a14:backgroundMark x1="73669" y1="54605" x2="76471" y2="53289"/>
                          <a14:backgroundMark x1="75630" y1="62500" x2="75630" y2="61842"/>
                          <a14:backgroundMark x1="80952" y1="59211" x2="80672" y2="60526"/>
                          <a14:backgroundMark x1="92437" y1="65132" x2="92997" y2="65789"/>
                          <a14:backgroundMark x1="78711" y1="59868" x2="79272" y2="59868"/>
                          <a14:backgroundMark x1="69748" y1="58553" x2="69748" y2="57895"/>
                          <a14:backgroundMark x1="93838" y1="59868" x2="94118" y2="59868"/>
                          <a14:backgroundMark x1="51261" y1="49342" x2="49300" y2="48026"/>
                          <a14:backgroundMark x1="49020" y1="48026" x2="48179" y2="48026"/>
                          <a14:backgroundMark x1="95518" y1="62500" x2="95518" y2="56579"/>
                          <a14:backgroundMark x1="95238" y1="57237" x2="94118" y2="559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9167" y="6165305"/>
              <a:ext cx="1580195" cy="673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/>
          <p:cNvCxnSpPr>
            <a:stCxn id="34" idx="2"/>
          </p:cNvCxnSpPr>
          <p:nvPr/>
        </p:nvCxnSpPr>
        <p:spPr>
          <a:xfrm rot="10800000" flipH="1" flipV="1">
            <a:off x="1357313" y="2643188"/>
            <a:ext cx="7000875" cy="39290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4" idx="1"/>
          </p:cNvCxnSpPr>
          <p:nvPr/>
        </p:nvCxnSpPr>
        <p:spPr>
          <a:xfrm rot="16200000" flipH="1">
            <a:off x="377826" y="3592512"/>
            <a:ext cx="4265612" cy="226536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7" name="TextBox 14"/>
          <p:cNvSpPr txBox="1">
            <a:spLocks noChangeArrowheads="1"/>
          </p:cNvSpPr>
          <p:nvPr/>
        </p:nvSpPr>
        <p:spPr bwMode="auto">
          <a:xfrm>
            <a:off x="214313" y="571500"/>
            <a:ext cx="8643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Je gezichtsveld via een spiegel</a:t>
            </a:r>
          </a:p>
        </p:txBody>
      </p:sp>
      <p:sp>
        <p:nvSpPr>
          <p:cNvPr id="34" name="Oval 33"/>
          <p:cNvSpPr/>
          <p:nvPr/>
        </p:nvSpPr>
        <p:spPr>
          <a:xfrm>
            <a:off x="1357313" y="257175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0489" name="TextBox 14"/>
          <p:cNvSpPr txBox="1">
            <a:spLocks noChangeArrowheads="1"/>
          </p:cNvSpPr>
          <p:nvPr/>
        </p:nvSpPr>
        <p:spPr bwMode="auto">
          <a:xfrm>
            <a:off x="785813" y="2038350"/>
            <a:ext cx="785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wij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928938" y="3643313"/>
            <a:ext cx="142875" cy="1857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0491" name="TextBox 14"/>
          <p:cNvSpPr txBox="1">
            <a:spLocks noChangeArrowheads="1"/>
          </p:cNvSpPr>
          <p:nvPr/>
        </p:nvSpPr>
        <p:spPr bwMode="auto">
          <a:xfrm>
            <a:off x="2571750" y="5572125"/>
            <a:ext cx="928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muur</a:t>
            </a:r>
          </a:p>
        </p:txBody>
      </p:sp>
      <p:sp>
        <p:nvSpPr>
          <p:cNvPr id="20492" name="TextBox 14"/>
          <p:cNvSpPr txBox="1">
            <a:spLocks noChangeArrowheads="1"/>
          </p:cNvSpPr>
          <p:nvPr/>
        </p:nvSpPr>
        <p:spPr bwMode="auto">
          <a:xfrm>
            <a:off x="3429000" y="4467225"/>
            <a:ext cx="1357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buurman</a:t>
            </a:r>
          </a:p>
        </p:txBody>
      </p:sp>
      <p:sp>
        <p:nvSpPr>
          <p:cNvPr id="53" name="Oval 52"/>
          <p:cNvSpPr/>
          <p:nvPr/>
        </p:nvSpPr>
        <p:spPr>
          <a:xfrm>
            <a:off x="3571875" y="42148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4" name="Rectangle 53"/>
          <p:cNvSpPr/>
          <p:nvPr/>
        </p:nvSpPr>
        <p:spPr>
          <a:xfrm>
            <a:off x="4857750" y="2071688"/>
            <a:ext cx="71438" cy="1857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5" name="TextBox 14"/>
          <p:cNvSpPr txBox="1">
            <a:spLocks noChangeArrowheads="1"/>
          </p:cNvSpPr>
          <p:nvPr/>
        </p:nvSpPr>
        <p:spPr bwMode="auto">
          <a:xfrm>
            <a:off x="4929188" y="3000375"/>
            <a:ext cx="1214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spiegel</a:t>
            </a:r>
          </a:p>
        </p:txBody>
      </p:sp>
      <p:cxnSp>
        <p:nvCxnSpPr>
          <p:cNvPr id="66" name="Straight Connector 65"/>
          <p:cNvCxnSpPr>
            <a:stCxn id="34" idx="6"/>
          </p:cNvCxnSpPr>
          <p:nvPr/>
        </p:nvCxnSpPr>
        <p:spPr>
          <a:xfrm>
            <a:off x="1500188" y="2643188"/>
            <a:ext cx="3357562" cy="1587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57750" y="2643188"/>
            <a:ext cx="3357563" cy="1587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8215313" y="257175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9" name="TextBox 14"/>
          <p:cNvSpPr txBox="1">
            <a:spLocks noChangeArrowheads="1"/>
          </p:cNvSpPr>
          <p:nvPr/>
        </p:nvSpPr>
        <p:spPr bwMode="auto">
          <a:xfrm>
            <a:off x="8001000" y="2071688"/>
            <a:ext cx="785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wij’</a:t>
            </a:r>
          </a:p>
        </p:txBody>
      </p:sp>
      <p:cxnSp>
        <p:nvCxnSpPr>
          <p:cNvPr id="70" name="Straight Connector 69"/>
          <p:cNvCxnSpPr>
            <a:endCxn id="54" idx="0"/>
          </p:cNvCxnSpPr>
          <p:nvPr/>
        </p:nvCxnSpPr>
        <p:spPr>
          <a:xfrm>
            <a:off x="500063" y="1357313"/>
            <a:ext cx="4394200" cy="71437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54" idx="2"/>
          </p:cNvCxnSpPr>
          <p:nvPr/>
        </p:nvCxnSpPr>
        <p:spPr>
          <a:xfrm flipV="1">
            <a:off x="3071813" y="3929063"/>
            <a:ext cx="1822450" cy="7143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4" idx="2"/>
            <a:endCxn id="54" idx="0"/>
          </p:cNvCxnSpPr>
          <p:nvPr/>
        </p:nvCxnSpPr>
        <p:spPr>
          <a:xfrm rot="10800000" flipH="1">
            <a:off x="1357313" y="2071688"/>
            <a:ext cx="3536950" cy="57150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34" idx="2"/>
            <a:endCxn id="54" idx="2"/>
          </p:cNvCxnSpPr>
          <p:nvPr/>
        </p:nvCxnSpPr>
        <p:spPr>
          <a:xfrm rot="10800000" flipH="1" flipV="1">
            <a:off x="1357313" y="2643188"/>
            <a:ext cx="3536950" cy="12858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69"/>
          <p:cNvCxnSpPr>
            <a:stCxn id="54" idx="0"/>
          </p:cNvCxnSpPr>
          <p:nvPr/>
        </p:nvCxnSpPr>
        <p:spPr>
          <a:xfrm>
            <a:off x="4894263" y="2071688"/>
            <a:ext cx="3425825" cy="541337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72"/>
          <p:cNvCxnSpPr>
            <a:endCxn id="68" idx="2"/>
          </p:cNvCxnSpPr>
          <p:nvPr/>
        </p:nvCxnSpPr>
        <p:spPr>
          <a:xfrm flipV="1">
            <a:off x="4930775" y="2643188"/>
            <a:ext cx="3284538" cy="1285875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65332">
            <a:off x="681574" y="2158509"/>
            <a:ext cx="7122507" cy="36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64490">
            <a:off x="1052056" y="2006478"/>
            <a:ext cx="7122507" cy="36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44444">
            <a:off x="82061" y="3578134"/>
            <a:ext cx="7122507" cy="36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60061">
            <a:off x="2295226" y="3730535"/>
            <a:ext cx="7122507" cy="36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" name="Groep 35"/>
          <p:cNvGrpSpPr/>
          <p:nvPr/>
        </p:nvGrpSpPr>
        <p:grpSpPr>
          <a:xfrm>
            <a:off x="-783085" y="-39361"/>
            <a:ext cx="9945765" cy="6877826"/>
            <a:chOff x="-783085" y="-39361"/>
            <a:chExt cx="9945765" cy="6877826"/>
          </a:xfrm>
        </p:grpSpPr>
        <p:sp>
          <p:nvSpPr>
            <p:cNvPr id="37" name="Oval 7"/>
            <p:cNvSpPr>
              <a:spLocks noChangeArrowheads="1"/>
            </p:cNvSpPr>
            <p:nvPr/>
          </p:nvSpPr>
          <p:spPr bwMode="auto">
            <a:xfrm>
              <a:off x="664715" y="1054624"/>
              <a:ext cx="228600" cy="228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-783085" y="1130824"/>
              <a:ext cx="1371600" cy="1371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40" name="Rectangle 5"/>
            <p:cNvSpPr>
              <a:spLocks noChangeArrowheads="1"/>
            </p:cNvSpPr>
            <p:nvPr/>
          </p:nvSpPr>
          <p:spPr bwMode="auto">
            <a:xfrm>
              <a:off x="18680" y="0"/>
              <a:ext cx="9144000" cy="956544"/>
            </a:xfrm>
            <a:prstGeom prst="rect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141737" y="-39361"/>
              <a:ext cx="900226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pPr algn="ctr"/>
              <a:r>
                <a:rPr lang="en-US" altLang="en-US" sz="6000" b="1" dirty="0" smtClean="0">
                  <a:solidFill>
                    <a:schemeClr val="bg2"/>
                  </a:solidFill>
                </a:rPr>
                <a:t>Gezichtsveld</a:t>
              </a:r>
              <a:endParaRPr lang="en-US" altLang="en-US" sz="6000" b="1" dirty="0">
                <a:solidFill>
                  <a:schemeClr val="bg2"/>
                </a:solidFill>
              </a:endParaRPr>
            </a:p>
          </p:txBody>
        </p:sp>
        <p:pic>
          <p:nvPicPr>
            <p:cNvPr id="42" name="Afbeelding 41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>
                          <a14:foregroundMark x1="14846" y1="55263" x2="20728" y2="36842"/>
                          <a14:foregroundMark x1="29412" y1="30263" x2="38375" y2="40789"/>
                          <a14:foregroundMark x1="42297" y1="72368" x2="39496" y2="82895"/>
                          <a14:foregroundMark x1="14566" y1="67763" x2="15126" y2="70395"/>
                          <a14:foregroundMark x1="10084" y1="50000" x2="5322" y2="57895"/>
                          <a14:foregroundMark x1="47899" y1="46053" x2="54622" y2="50000"/>
                          <a14:foregroundMark x1="18487" y1="9211" x2="24930" y2="19079"/>
                          <a14:foregroundMark x1="28852" y1="14474" x2="28571" y2="19737"/>
                          <a14:foregroundMark x1="62185" y1="55263" x2="62745" y2="55263"/>
                          <a14:foregroundMark x1="65826" y1="55921" x2="65826" y2="55921"/>
                          <a14:foregroundMark x1="69468" y1="56579" x2="69468" y2="56579"/>
                          <a14:foregroundMark x1="75070" y1="55263" x2="75350" y2="55263"/>
                          <a14:foregroundMark x1="78151" y1="60526" x2="78151" y2="61184"/>
                          <a14:foregroundMark x1="81232" y1="59868" x2="81513" y2="61184"/>
                          <a14:foregroundMark x1="87115" y1="59868" x2="87115" y2="61184"/>
                          <a14:foregroundMark x1="92997" y1="64474" x2="93557" y2="64474"/>
                          <a14:foregroundMark x1="96359" y1="55921" x2="96359" y2="57895"/>
                          <a14:foregroundMark x1="80112" y1="60526" x2="79552" y2="58553"/>
                          <a14:foregroundMark x1="78151" y1="59211" x2="78711" y2="57895"/>
                          <a14:foregroundMark x1="94958" y1="61184" x2="94398" y2="57895"/>
                          <a14:backgroundMark x1="66106" y1="61842" x2="66387" y2="62500"/>
                          <a14:backgroundMark x1="61625" y1="53947" x2="63585" y2="53947"/>
                          <a14:backgroundMark x1="66106" y1="57237" x2="66387" y2="57237"/>
                          <a14:backgroundMark x1="75070" y1="57237" x2="75350" y2="57237"/>
                          <a14:backgroundMark x1="73669" y1="54605" x2="76471" y2="53289"/>
                          <a14:backgroundMark x1="75630" y1="62500" x2="75630" y2="61842"/>
                          <a14:backgroundMark x1="80952" y1="59211" x2="80672" y2="60526"/>
                          <a14:backgroundMark x1="92437" y1="65132" x2="92997" y2="65789"/>
                          <a14:backgroundMark x1="78711" y1="59868" x2="79272" y2="59868"/>
                          <a14:backgroundMark x1="69748" y1="58553" x2="69748" y2="57895"/>
                          <a14:backgroundMark x1="93838" y1="59868" x2="94118" y2="59868"/>
                          <a14:backgroundMark x1="51261" y1="49342" x2="49300" y2="48026"/>
                          <a14:backgroundMark x1="49020" y1="48026" x2="48179" y2="48026"/>
                          <a14:backgroundMark x1="95518" y1="62500" x2="95518" y2="56579"/>
                          <a14:backgroundMark x1="95238" y1="57237" x2="94118" y2="559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9167" y="6165305"/>
              <a:ext cx="1580195" cy="673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014460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68" grpId="0" animBg="1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Box 14"/>
          <p:cNvSpPr txBox="1">
            <a:spLocks noChangeArrowheads="1"/>
          </p:cNvSpPr>
          <p:nvPr/>
        </p:nvSpPr>
        <p:spPr bwMode="auto">
          <a:xfrm>
            <a:off x="262008" y="1156565"/>
            <a:ext cx="8643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Je gezichtsveld via een spiegel</a:t>
            </a:r>
          </a:p>
        </p:txBody>
      </p:sp>
      <p:sp>
        <p:nvSpPr>
          <p:cNvPr id="34" name="Oval 33"/>
          <p:cNvSpPr/>
          <p:nvPr/>
        </p:nvSpPr>
        <p:spPr>
          <a:xfrm>
            <a:off x="1432470" y="409638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0489" name="TextBox 14"/>
          <p:cNvSpPr txBox="1">
            <a:spLocks noChangeArrowheads="1"/>
          </p:cNvSpPr>
          <p:nvPr/>
        </p:nvSpPr>
        <p:spPr bwMode="auto">
          <a:xfrm>
            <a:off x="762071" y="3767368"/>
            <a:ext cx="785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O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5" name="TextBox 14"/>
          <p:cNvSpPr txBox="1">
            <a:spLocks noChangeArrowheads="1"/>
          </p:cNvSpPr>
          <p:nvPr/>
        </p:nvSpPr>
        <p:spPr bwMode="auto">
          <a:xfrm>
            <a:off x="5048320" y="1711396"/>
            <a:ext cx="1214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spiegel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1547883" y="4149080"/>
            <a:ext cx="3500437" cy="11757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905445" y="4150667"/>
            <a:ext cx="3357563" cy="1587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8248906" y="407764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9" name="TextBox 14"/>
          <p:cNvSpPr txBox="1">
            <a:spLocks noChangeArrowheads="1"/>
          </p:cNvSpPr>
          <p:nvPr/>
        </p:nvSpPr>
        <p:spPr bwMode="auto">
          <a:xfrm>
            <a:off x="8377494" y="3538177"/>
            <a:ext cx="785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O’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3899615" y="676346"/>
            <a:ext cx="1080577" cy="77041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4" idx="7"/>
          </p:cNvCxnSpPr>
          <p:nvPr/>
        </p:nvCxnSpPr>
        <p:spPr>
          <a:xfrm flipV="1">
            <a:off x="1554421" y="3304133"/>
            <a:ext cx="3425771" cy="81317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503907" y="1446758"/>
            <a:ext cx="3442545" cy="270232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81473" y="2043994"/>
            <a:ext cx="4634438" cy="126013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69"/>
          <p:cNvCxnSpPr>
            <a:endCxn id="68" idx="0"/>
          </p:cNvCxnSpPr>
          <p:nvPr/>
        </p:nvCxnSpPr>
        <p:spPr>
          <a:xfrm>
            <a:off x="4980192" y="1446758"/>
            <a:ext cx="3340152" cy="2630884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72"/>
          <p:cNvCxnSpPr>
            <a:endCxn id="68" idx="2"/>
          </p:cNvCxnSpPr>
          <p:nvPr/>
        </p:nvCxnSpPr>
        <p:spPr>
          <a:xfrm>
            <a:off x="5048320" y="3304133"/>
            <a:ext cx="3200586" cy="844947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5023018" y="3304133"/>
            <a:ext cx="1722" cy="3108065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Trapezium 16"/>
          <p:cNvSpPr/>
          <p:nvPr/>
        </p:nvSpPr>
        <p:spPr>
          <a:xfrm rot="6941461">
            <a:off x="1461449" y="-253446"/>
            <a:ext cx="3009114" cy="3487560"/>
          </a:xfrm>
          <a:prstGeom prst="trapezoid">
            <a:avLst>
              <a:gd name="adj" fmla="val 1964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ige driehoek 17"/>
          <p:cNvSpPr/>
          <p:nvPr/>
        </p:nvSpPr>
        <p:spPr>
          <a:xfrm flipH="1">
            <a:off x="3764598" y="1446758"/>
            <a:ext cx="1175365" cy="1857375"/>
          </a:xfrm>
          <a:prstGeom prst="rt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Gelijkbenige driehoek 18"/>
          <p:cNvSpPr/>
          <p:nvPr/>
        </p:nvSpPr>
        <p:spPr>
          <a:xfrm rot="14658531">
            <a:off x="2361394" y="1654489"/>
            <a:ext cx="1481989" cy="3388001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tangle 53"/>
          <p:cNvSpPr/>
          <p:nvPr/>
        </p:nvSpPr>
        <p:spPr>
          <a:xfrm>
            <a:off x="4953302" y="1435000"/>
            <a:ext cx="71438" cy="1857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grpSp>
        <p:nvGrpSpPr>
          <p:cNvPr id="28" name="Groep 27"/>
          <p:cNvGrpSpPr/>
          <p:nvPr/>
        </p:nvGrpSpPr>
        <p:grpSpPr>
          <a:xfrm>
            <a:off x="-783085" y="-39361"/>
            <a:ext cx="9945765" cy="6877826"/>
            <a:chOff x="-783085" y="-39361"/>
            <a:chExt cx="9945765" cy="6877826"/>
          </a:xfrm>
        </p:grpSpPr>
        <p:sp>
          <p:nvSpPr>
            <p:cNvPr id="30" name="Oval 7"/>
            <p:cNvSpPr>
              <a:spLocks noChangeArrowheads="1"/>
            </p:cNvSpPr>
            <p:nvPr/>
          </p:nvSpPr>
          <p:spPr bwMode="auto">
            <a:xfrm>
              <a:off x="664715" y="1054624"/>
              <a:ext cx="228600" cy="228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-783085" y="1130824"/>
              <a:ext cx="1371600" cy="1371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18680" y="0"/>
              <a:ext cx="9144000" cy="956544"/>
            </a:xfrm>
            <a:prstGeom prst="rect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141737" y="-39361"/>
              <a:ext cx="900226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pPr algn="ctr"/>
              <a:r>
                <a:rPr lang="en-US" altLang="en-US" sz="6000" b="1" dirty="0" smtClean="0">
                  <a:solidFill>
                    <a:schemeClr val="bg2"/>
                  </a:solidFill>
                </a:rPr>
                <a:t>Gezichtsveld</a:t>
              </a:r>
              <a:endParaRPr lang="en-US" altLang="en-US" sz="6000" b="1" dirty="0">
                <a:solidFill>
                  <a:schemeClr val="bg2"/>
                </a:solidFill>
              </a:endParaRPr>
            </a:p>
          </p:txBody>
        </p:sp>
        <p:pic>
          <p:nvPicPr>
            <p:cNvPr id="35" name="Afbeelding 34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14846" y1="55263" x2="20728" y2="36842"/>
                          <a14:foregroundMark x1="29412" y1="30263" x2="38375" y2="40789"/>
                          <a14:foregroundMark x1="42297" y1="72368" x2="39496" y2="82895"/>
                          <a14:foregroundMark x1="14566" y1="67763" x2="15126" y2="70395"/>
                          <a14:foregroundMark x1="10084" y1="50000" x2="5322" y2="57895"/>
                          <a14:foregroundMark x1="47899" y1="46053" x2="54622" y2="50000"/>
                          <a14:foregroundMark x1="18487" y1="9211" x2="24930" y2="19079"/>
                          <a14:foregroundMark x1="28852" y1="14474" x2="28571" y2="19737"/>
                          <a14:foregroundMark x1="62185" y1="55263" x2="62745" y2="55263"/>
                          <a14:foregroundMark x1="65826" y1="55921" x2="65826" y2="55921"/>
                          <a14:foregroundMark x1="69468" y1="56579" x2="69468" y2="56579"/>
                          <a14:foregroundMark x1="75070" y1="55263" x2="75350" y2="55263"/>
                          <a14:foregroundMark x1="78151" y1="60526" x2="78151" y2="61184"/>
                          <a14:foregroundMark x1="81232" y1="59868" x2="81513" y2="61184"/>
                          <a14:foregroundMark x1="87115" y1="59868" x2="87115" y2="61184"/>
                          <a14:foregroundMark x1="92997" y1="64474" x2="93557" y2="64474"/>
                          <a14:foregroundMark x1="96359" y1="55921" x2="96359" y2="57895"/>
                          <a14:foregroundMark x1="80112" y1="60526" x2="79552" y2="58553"/>
                          <a14:foregroundMark x1="78151" y1="59211" x2="78711" y2="57895"/>
                          <a14:foregroundMark x1="94958" y1="61184" x2="94398" y2="57895"/>
                          <a14:backgroundMark x1="66106" y1="61842" x2="66387" y2="62500"/>
                          <a14:backgroundMark x1="61625" y1="53947" x2="63585" y2="53947"/>
                          <a14:backgroundMark x1="66106" y1="57237" x2="66387" y2="57237"/>
                          <a14:backgroundMark x1="75070" y1="57237" x2="75350" y2="57237"/>
                          <a14:backgroundMark x1="73669" y1="54605" x2="76471" y2="53289"/>
                          <a14:backgroundMark x1="75630" y1="62500" x2="75630" y2="61842"/>
                          <a14:backgroundMark x1="80952" y1="59211" x2="80672" y2="60526"/>
                          <a14:backgroundMark x1="92437" y1="65132" x2="92997" y2="65789"/>
                          <a14:backgroundMark x1="78711" y1="59868" x2="79272" y2="59868"/>
                          <a14:backgroundMark x1="69748" y1="58553" x2="69748" y2="57895"/>
                          <a14:backgroundMark x1="93838" y1="59868" x2="94118" y2="59868"/>
                          <a14:backgroundMark x1="51261" y1="49342" x2="49300" y2="48026"/>
                          <a14:backgroundMark x1="49020" y1="48026" x2="48179" y2="48026"/>
                          <a14:backgroundMark x1="95518" y1="62500" x2="95518" y2="56579"/>
                          <a14:backgroundMark x1="95238" y1="57237" x2="94118" y2="559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9167" y="6165305"/>
              <a:ext cx="1580195" cy="673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988735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68" grpId="0" animBg="1"/>
      <p:bldP spid="69" grpId="0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5880" y="548516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bg2"/>
                </a:solidFill>
              </a:rPr>
              <a:t>Maak opgave</a:t>
            </a:r>
            <a:endParaRPr lang="nl-NL" dirty="0">
              <a:solidFill>
                <a:schemeClr val="bg2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17838-6836-4912-A38B-978344851081}" type="datetime10">
              <a:rPr lang="nl-NL" smtClean="0"/>
              <a:pPr>
                <a:defRPr/>
              </a:pPr>
              <a:t>17:34</a:t>
            </a:fld>
            <a:endParaRPr lang="nl-NL"/>
          </a:p>
        </p:txBody>
      </p:sp>
      <p:sp>
        <p:nvSpPr>
          <p:cNvPr id="7" name="Actieknop: Aangepast 6">
            <a:hlinkClick r:id="" action="ppaction://noaction" highlightClick="1"/>
          </p:cNvPr>
          <p:cNvSpPr/>
          <p:nvPr/>
        </p:nvSpPr>
        <p:spPr>
          <a:xfrm>
            <a:off x="3799879" y="6497960"/>
            <a:ext cx="18079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Opgave H</a:t>
            </a:r>
            <a:endParaRPr lang="nl-NL" dirty="0"/>
          </a:p>
        </p:txBody>
      </p:sp>
      <p:sp>
        <p:nvSpPr>
          <p:cNvPr id="8" name="Actieknop: Aangepast 7">
            <a:hlinkClick r:id="" action="ppaction://noaction" highlightClick="1"/>
          </p:cNvPr>
          <p:cNvSpPr/>
          <p:nvPr/>
        </p:nvSpPr>
        <p:spPr>
          <a:xfrm>
            <a:off x="7336036" y="6497960"/>
            <a:ext cx="18079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Opgave A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1619672" y="2579256"/>
            <a:ext cx="6552728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38 t/m 40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619672" y="2056036"/>
            <a:ext cx="6552728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619672" y="1537628"/>
            <a:ext cx="6552728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0" y="169151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-5610" y="213298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</a:t>
            </a: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0" y="25792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7" name="Groep 16"/>
          <p:cNvGrpSpPr/>
          <p:nvPr/>
        </p:nvGrpSpPr>
        <p:grpSpPr>
          <a:xfrm>
            <a:off x="-783085" y="-39361"/>
            <a:ext cx="9945765" cy="6877826"/>
            <a:chOff x="-783085" y="-39361"/>
            <a:chExt cx="9945765" cy="6877826"/>
          </a:xfrm>
        </p:grpSpPr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664715" y="1054624"/>
              <a:ext cx="228600" cy="228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-783085" y="1130824"/>
              <a:ext cx="1371600" cy="1371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18680" y="0"/>
              <a:ext cx="9144000" cy="956544"/>
            </a:xfrm>
            <a:prstGeom prst="rect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141737" y="-39361"/>
              <a:ext cx="900226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pPr algn="ctr"/>
              <a:r>
                <a:rPr lang="en-US" altLang="en-US" sz="6000" b="1" dirty="0" smtClean="0">
                  <a:solidFill>
                    <a:schemeClr val="bg2"/>
                  </a:solidFill>
                </a:rPr>
                <a:t>Gezichtsveld</a:t>
              </a:r>
              <a:endParaRPr lang="en-US" altLang="en-US" sz="6000" b="1" dirty="0">
                <a:solidFill>
                  <a:schemeClr val="bg2"/>
                </a:solidFill>
              </a:endParaRPr>
            </a:p>
          </p:txBody>
        </p:sp>
        <p:pic>
          <p:nvPicPr>
            <p:cNvPr id="22" name="Afbeelding 21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>
                          <a14:foregroundMark x1="14846" y1="55263" x2="20728" y2="36842"/>
                          <a14:foregroundMark x1="29412" y1="30263" x2="38375" y2="40789"/>
                          <a14:foregroundMark x1="42297" y1="72368" x2="39496" y2="82895"/>
                          <a14:foregroundMark x1="14566" y1="67763" x2="15126" y2="70395"/>
                          <a14:foregroundMark x1="10084" y1="50000" x2="5322" y2="57895"/>
                          <a14:foregroundMark x1="47899" y1="46053" x2="54622" y2="50000"/>
                          <a14:foregroundMark x1="18487" y1="9211" x2="24930" y2="19079"/>
                          <a14:foregroundMark x1="28852" y1="14474" x2="28571" y2="19737"/>
                          <a14:foregroundMark x1="62185" y1="55263" x2="62745" y2="55263"/>
                          <a14:foregroundMark x1="65826" y1="55921" x2="65826" y2="55921"/>
                          <a14:foregroundMark x1="69468" y1="56579" x2="69468" y2="56579"/>
                          <a14:foregroundMark x1="75070" y1="55263" x2="75350" y2="55263"/>
                          <a14:foregroundMark x1="78151" y1="60526" x2="78151" y2="61184"/>
                          <a14:foregroundMark x1="81232" y1="59868" x2="81513" y2="61184"/>
                          <a14:foregroundMark x1="87115" y1="59868" x2="87115" y2="61184"/>
                          <a14:foregroundMark x1="92997" y1="64474" x2="93557" y2="64474"/>
                          <a14:foregroundMark x1="96359" y1="55921" x2="96359" y2="57895"/>
                          <a14:foregroundMark x1="80112" y1="60526" x2="79552" y2="58553"/>
                          <a14:foregroundMark x1="78151" y1="59211" x2="78711" y2="57895"/>
                          <a14:foregroundMark x1="94958" y1="61184" x2="94398" y2="57895"/>
                          <a14:backgroundMark x1="66106" y1="61842" x2="66387" y2="62500"/>
                          <a14:backgroundMark x1="61625" y1="53947" x2="63585" y2="53947"/>
                          <a14:backgroundMark x1="66106" y1="57237" x2="66387" y2="57237"/>
                          <a14:backgroundMark x1="75070" y1="57237" x2="75350" y2="57237"/>
                          <a14:backgroundMark x1="73669" y1="54605" x2="76471" y2="53289"/>
                          <a14:backgroundMark x1="75630" y1="62500" x2="75630" y2="61842"/>
                          <a14:backgroundMark x1="80952" y1="59211" x2="80672" y2="60526"/>
                          <a14:backgroundMark x1="92437" y1="65132" x2="92997" y2="65789"/>
                          <a14:backgroundMark x1="78711" y1="59868" x2="79272" y2="59868"/>
                          <a14:backgroundMark x1="69748" y1="58553" x2="69748" y2="57895"/>
                          <a14:backgroundMark x1="93838" y1="59868" x2="94118" y2="59868"/>
                          <a14:backgroundMark x1="51261" y1="49342" x2="49300" y2="48026"/>
                          <a14:backgroundMark x1="49020" y1="48026" x2="48179" y2="48026"/>
                          <a14:backgroundMark x1="95518" y1="62500" x2="95518" y2="56579"/>
                          <a14:backgroundMark x1="95238" y1="57237" x2="94118" y2="559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9167" y="6165305"/>
              <a:ext cx="1580195" cy="673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9045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Box 14"/>
          <p:cNvSpPr txBox="1">
            <a:spLocks noChangeArrowheads="1"/>
          </p:cNvSpPr>
          <p:nvPr/>
        </p:nvSpPr>
        <p:spPr bwMode="auto">
          <a:xfrm>
            <a:off x="214313" y="441985"/>
            <a:ext cx="8643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Het gezichtsveld</a:t>
            </a:r>
          </a:p>
        </p:txBody>
      </p:sp>
      <p:pic>
        <p:nvPicPr>
          <p:cNvPr id="21510" name="Picture 2" descr="C:\Users\Ricardo\Desktop\gekleurd licht0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239838"/>
            <a:ext cx="7353300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Straight Connector 25"/>
          <p:cNvCxnSpPr/>
          <p:nvPr/>
        </p:nvCxnSpPr>
        <p:spPr>
          <a:xfrm>
            <a:off x="1149350" y="4006850"/>
            <a:ext cx="5351463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3814763" y="3340100"/>
            <a:ext cx="1335088" cy="1587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3814763" y="4672013"/>
            <a:ext cx="1335087" cy="1587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4438650" y="5338763"/>
            <a:ext cx="88900" cy="90487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cxnSp>
        <p:nvCxnSpPr>
          <p:cNvPr id="37" name="Straight Connector 36"/>
          <p:cNvCxnSpPr>
            <a:endCxn id="35" idx="5"/>
          </p:cNvCxnSpPr>
          <p:nvPr/>
        </p:nvCxnSpPr>
        <p:spPr>
          <a:xfrm rot="16200000" flipH="1">
            <a:off x="3194050" y="4095750"/>
            <a:ext cx="1454150" cy="1187450"/>
          </a:xfrm>
          <a:prstGeom prst="line">
            <a:avLst/>
          </a:prstGeom>
          <a:ln>
            <a:solidFill>
              <a:srgbClr val="000066"/>
            </a:solidFill>
            <a:prstDash val="sysDot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5" idx="5"/>
          </p:cNvCxnSpPr>
          <p:nvPr/>
        </p:nvCxnSpPr>
        <p:spPr>
          <a:xfrm>
            <a:off x="3060700" y="4006850"/>
            <a:ext cx="1454150" cy="140970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816100" y="2819400"/>
            <a:ext cx="1244600" cy="11874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6200000" flipH="1">
            <a:off x="2305050" y="2952750"/>
            <a:ext cx="1143000" cy="96520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260725" y="2784475"/>
            <a:ext cx="1333500" cy="111125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3060700" y="2673350"/>
            <a:ext cx="1422400" cy="13335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ep 19"/>
          <p:cNvGrpSpPr/>
          <p:nvPr/>
        </p:nvGrpSpPr>
        <p:grpSpPr>
          <a:xfrm>
            <a:off x="-783085" y="-39361"/>
            <a:ext cx="9945765" cy="6877826"/>
            <a:chOff x="-783085" y="-39361"/>
            <a:chExt cx="9945765" cy="6877826"/>
          </a:xfrm>
        </p:grpSpPr>
        <p:sp>
          <p:nvSpPr>
            <p:cNvPr id="21" name="Oval 7"/>
            <p:cNvSpPr>
              <a:spLocks noChangeArrowheads="1"/>
            </p:cNvSpPr>
            <p:nvPr/>
          </p:nvSpPr>
          <p:spPr bwMode="auto">
            <a:xfrm>
              <a:off x="664715" y="1054624"/>
              <a:ext cx="228600" cy="228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22" name="Oval 8"/>
            <p:cNvSpPr>
              <a:spLocks noChangeArrowheads="1"/>
            </p:cNvSpPr>
            <p:nvPr/>
          </p:nvSpPr>
          <p:spPr bwMode="auto">
            <a:xfrm>
              <a:off x="-783085" y="1130824"/>
              <a:ext cx="1371600" cy="1371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8680" y="0"/>
              <a:ext cx="9144000" cy="956544"/>
            </a:xfrm>
            <a:prstGeom prst="rect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141737" y="-39361"/>
              <a:ext cx="900226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pPr algn="ctr"/>
              <a:r>
                <a:rPr lang="en-US" altLang="en-US" sz="6000" b="1" dirty="0" smtClean="0">
                  <a:solidFill>
                    <a:schemeClr val="bg2"/>
                  </a:solidFill>
                </a:rPr>
                <a:t>Gezichtsveld</a:t>
              </a:r>
              <a:endParaRPr lang="en-US" altLang="en-US" sz="6000" b="1" dirty="0">
                <a:solidFill>
                  <a:schemeClr val="bg2"/>
                </a:solidFill>
              </a:endParaRPr>
            </a:p>
          </p:txBody>
        </p:sp>
        <p:pic>
          <p:nvPicPr>
            <p:cNvPr id="25" name="Afbeelding 24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>
                          <a14:foregroundMark x1="14846" y1="55263" x2="20728" y2="36842"/>
                          <a14:foregroundMark x1="29412" y1="30263" x2="38375" y2="40789"/>
                          <a14:foregroundMark x1="42297" y1="72368" x2="39496" y2="82895"/>
                          <a14:foregroundMark x1="14566" y1="67763" x2="15126" y2="70395"/>
                          <a14:foregroundMark x1="10084" y1="50000" x2="5322" y2="57895"/>
                          <a14:foregroundMark x1="47899" y1="46053" x2="54622" y2="50000"/>
                          <a14:foregroundMark x1="18487" y1="9211" x2="24930" y2="19079"/>
                          <a14:foregroundMark x1="28852" y1="14474" x2="28571" y2="19737"/>
                          <a14:foregroundMark x1="62185" y1="55263" x2="62745" y2="55263"/>
                          <a14:foregroundMark x1="65826" y1="55921" x2="65826" y2="55921"/>
                          <a14:foregroundMark x1="69468" y1="56579" x2="69468" y2="56579"/>
                          <a14:foregroundMark x1="75070" y1="55263" x2="75350" y2="55263"/>
                          <a14:foregroundMark x1="78151" y1="60526" x2="78151" y2="61184"/>
                          <a14:foregroundMark x1="81232" y1="59868" x2="81513" y2="61184"/>
                          <a14:foregroundMark x1="87115" y1="59868" x2="87115" y2="61184"/>
                          <a14:foregroundMark x1="92997" y1="64474" x2="93557" y2="64474"/>
                          <a14:foregroundMark x1="96359" y1="55921" x2="96359" y2="57895"/>
                          <a14:foregroundMark x1="80112" y1="60526" x2="79552" y2="58553"/>
                          <a14:foregroundMark x1="78151" y1="59211" x2="78711" y2="57895"/>
                          <a14:foregroundMark x1="94958" y1="61184" x2="94398" y2="57895"/>
                          <a14:backgroundMark x1="66106" y1="61842" x2="66387" y2="62500"/>
                          <a14:backgroundMark x1="61625" y1="53947" x2="63585" y2="53947"/>
                          <a14:backgroundMark x1="66106" y1="57237" x2="66387" y2="57237"/>
                          <a14:backgroundMark x1="75070" y1="57237" x2="75350" y2="57237"/>
                          <a14:backgroundMark x1="73669" y1="54605" x2="76471" y2="53289"/>
                          <a14:backgroundMark x1="75630" y1="62500" x2="75630" y2="61842"/>
                          <a14:backgroundMark x1="80952" y1="59211" x2="80672" y2="60526"/>
                          <a14:backgroundMark x1="92437" y1="65132" x2="92997" y2="65789"/>
                          <a14:backgroundMark x1="78711" y1="59868" x2="79272" y2="59868"/>
                          <a14:backgroundMark x1="69748" y1="58553" x2="69748" y2="57895"/>
                          <a14:backgroundMark x1="93838" y1="59868" x2="94118" y2="59868"/>
                          <a14:backgroundMark x1="51261" y1="49342" x2="49300" y2="48026"/>
                          <a14:backgroundMark x1="49020" y1="48026" x2="48179" y2="48026"/>
                          <a14:backgroundMark x1="95518" y1="62500" x2="95518" y2="56579"/>
                          <a14:backgroundMark x1="95238" y1="57237" x2="94118" y2="559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9167" y="6165305"/>
              <a:ext cx="1580195" cy="673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3471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bg2"/>
                </a:solidFill>
              </a:rPr>
              <a:t>Maak opgave in het opgave boekje verder af.</a:t>
            </a:r>
            <a:endParaRPr lang="nl-NL" dirty="0">
              <a:solidFill>
                <a:schemeClr val="bg2"/>
              </a:solidFill>
            </a:endParaRPr>
          </a:p>
        </p:txBody>
      </p:sp>
      <p:pic>
        <p:nvPicPr>
          <p:cNvPr id="1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OPGAVE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1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45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54</Words>
  <Application>Microsoft Office PowerPoint</Application>
  <PresentationFormat>Diavoorstelling (4:3)</PresentationFormat>
  <Paragraphs>30</Paragraphs>
  <Slides>6</Slides>
  <Notes>4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ヒラギノ角ゴ Pro W3</vt:lpstr>
      <vt:lpstr>Office Theme</vt:lpstr>
      <vt:lpstr>PowerPoint-presentatie</vt:lpstr>
      <vt:lpstr>PowerPoint-presentatie</vt:lpstr>
      <vt:lpstr>PowerPoint-presentatie</vt:lpstr>
      <vt:lpstr>Maak opgave</vt:lpstr>
      <vt:lpstr>PowerPoint-presentatie</vt:lpstr>
      <vt:lpstr>Maak opgave in het opgave boekje verder af.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</dc:creator>
  <cp:lastModifiedBy>Wim tomassen</cp:lastModifiedBy>
  <cp:revision>72</cp:revision>
  <dcterms:created xsi:type="dcterms:W3CDTF">2010-04-04T19:22:57Z</dcterms:created>
  <dcterms:modified xsi:type="dcterms:W3CDTF">2015-11-01T16:50:31Z</dcterms:modified>
</cp:coreProperties>
</file>