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Default Extension="wdp" ContentType="image/vnd.ms-photo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ppt/notesSlides/notesSlide2.xml" ContentType="application/vnd.openxmlformats-officedocument.presentationml.notesSlide+xml"/>
  <Override PartName="/ppt/notesSlides/notesSlide3.xml" ContentType="application/vnd.openxmlformats-officedocument.presentationml.notesSlide+xml"/>
  <Override PartName="/ppt/notesSlides/notesSlide4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 saveSubsetFonts="1">
  <p:sldMasterIdLst>
    <p:sldMasterId id="2147483648" r:id="rId1"/>
  </p:sldMasterIdLst>
  <p:notesMasterIdLst>
    <p:notesMasterId r:id="rId8"/>
  </p:notesMasterIdLst>
  <p:sldIdLst>
    <p:sldId id="259" r:id="rId2"/>
    <p:sldId id="282" r:id="rId3"/>
    <p:sldId id="284" r:id="rId4"/>
    <p:sldId id="285" r:id="rId5"/>
    <p:sldId id="283" r:id="rId6"/>
    <p:sldId id="286" r:id="rId7"/>
  </p:sldIdLst>
  <p:sldSz cx="9144000" cy="6858000" type="screen4x3"/>
  <p:notesSz cx="6858000" cy="9144000"/>
  <p:defaultTextStyle>
    <a:defPPr>
      <a:defRPr lang="nl-NL"/>
    </a:defPPr>
    <a:lvl1pPr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1pPr>
    <a:lvl2pPr marL="4572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2pPr>
    <a:lvl3pPr marL="9144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3pPr>
    <a:lvl4pPr marL="13716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4pPr>
    <a:lvl5pPr marL="1828800" algn="l" rtl="0" fontAlgn="base">
      <a:spcBef>
        <a:spcPct val="0"/>
      </a:spcBef>
      <a:spcAft>
        <a:spcPct val="0"/>
      </a:spcAft>
      <a:defRPr kern="1200">
        <a:solidFill>
          <a:schemeClr val="tx1"/>
        </a:solidFill>
        <a:latin typeface="Arial" charset="0"/>
        <a:ea typeface="+mn-ea"/>
        <a:cs typeface="Arial" charset="0"/>
      </a:defRPr>
    </a:lvl5pPr>
    <a:lvl6pPr marL="22860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6pPr>
    <a:lvl7pPr marL="27432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7pPr>
    <a:lvl8pPr marL="32004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8pPr>
    <a:lvl9pPr marL="3657600" algn="l" defTabSz="914400" rtl="0" eaLnBrk="1" latinLnBrk="0" hangingPunct="1">
      <a:defRPr kern="1200">
        <a:solidFill>
          <a:schemeClr val="tx1"/>
        </a:solidFill>
        <a:latin typeface="Arial" charset="0"/>
        <a:ea typeface="+mn-ea"/>
        <a:cs typeface="Arial" charset="0"/>
      </a:defRPr>
    </a:lvl9pPr>
  </p:defaultTextStyle>
  <p:extLst>
    <p:ext uri="{EFAFB233-063F-42B5-8137-9DF3F51BA10A}">
      <p15:sldGuideLst xmlns:p15="http://schemas.microsoft.com/office/powerpoint/2012/main">
        <p15:guide id="1" orient="horz" pos="2160">
          <p15:clr>
            <a:srgbClr val="A4A3A4"/>
          </p15:clr>
        </p15:guide>
        <p15:guide id="2" pos="2880">
          <p15:clr>
            <a:srgbClr val="A4A3A4"/>
          </p15:clr>
        </p15:guide>
      </p15:sldGuideLst>
    </p:ext>
  </p:extLst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clrMru>
    <a:srgbClr val="000066"/>
    <a:srgbClr val="0000CC"/>
  </p:clrMru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  <p:ext uri="{FD5EFAAD-0ECE-453E-9831-46B23BE46B34}">
      <p15:chartTrackingRefBased xmlns:p15="http://schemas.microsoft.com/office/powerpoint/2012/main" val="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>
  <p:normalViewPr>
    <p:restoredLeft sz="15620"/>
    <p:restoredTop sz="94660"/>
  </p:normalViewPr>
  <p:slideViewPr>
    <p:cSldViewPr>
      <p:cViewPr varScale="1">
        <p:scale>
          <a:sx n="67" d="100"/>
          <a:sy n="67" d="100"/>
        </p:scale>
        <p:origin x="1392" y="66"/>
      </p:cViewPr>
      <p:guideLst>
        <p:guide orient="horz" pos="2160"/>
        <p:guide pos="2880"/>
      </p:guideLst>
    </p:cSldViewPr>
  </p:slideViewPr>
  <p:notesTextViewPr>
    <p:cViewPr>
      <p:scale>
        <a:sx n="100" d="100"/>
        <a:sy n="100" d="100"/>
      </p:scale>
      <p:origin x="0" y="0"/>
    </p:cViewPr>
  </p:notesTextViewPr>
  <p:gridSpacing cx="45005" cy="45005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notesMaster" Target="notesMasters/notesMaster1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tableStyles" Target="tableStyles.xml"/><Relationship Id="rId2" Type="http://schemas.openxmlformats.org/officeDocument/2006/relationships/slide" Target="slides/slide1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theme" Target="theme/theme1.xml"/><Relationship Id="rId5" Type="http://schemas.openxmlformats.org/officeDocument/2006/relationships/slide" Target="slides/slide4.xml"/><Relationship Id="rId10" Type="http://schemas.openxmlformats.org/officeDocument/2006/relationships/viewProps" Target="viewProps.xml"/><Relationship Id="rId4" Type="http://schemas.openxmlformats.org/officeDocument/2006/relationships/slide" Target="slides/slide3.xml"/><Relationship Id="rId9" Type="http://schemas.openxmlformats.org/officeDocument/2006/relationships/presProps" Target="presProps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Header Placeholder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3" name="Date Placeholder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pPr>
              <a:defRPr/>
            </a:pPr>
            <a:fld id="{9993B868-53DB-4EFA-AF18-774F6BFD5B40}" type="datetimeFigureOut">
              <a:rPr lang="nl-NL"/>
              <a:pPr>
                <a:defRPr/>
              </a:pPr>
              <a:t>1-11-2015</a:t>
            </a:fld>
            <a:endParaRPr lang="nl-NL"/>
          </a:p>
        </p:txBody>
      </p:sp>
      <p:sp>
        <p:nvSpPr>
          <p:cNvPr id="4" name="Slide Image Placeholder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pPr lvl="0"/>
            <a:endParaRPr lang="nl-NL" noProof="0" smtClean="0"/>
          </a:p>
        </p:txBody>
      </p:sp>
      <p:sp>
        <p:nvSpPr>
          <p:cNvPr id="5" name="Notes Placeholder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en-US" noProof="0" smtClean="0"/>
              <a:t>Click to edit Master text styles</a:t>
            </a:r>
          </a:p>
          <a:p>
            <a:pPr lvl="1"/>
            <a:r>
              <a:rPr lang="en-US" noProof="0" smtClean="0"/>
              <a:t>Second level</a:t>
            </a:r>
          </a:p>
          <a:p>
            <a:pPr lvl="2"/>
            <a:r>
              <a:rPr lang="en-US" noProof="0" smtClean="0"/>
              <a:t>Third level</a:t>
            </a:r>
          </a:p>
          <a:p>
            <a:pPr lvl="3"/>
            <a:r>
              <a:rPr lang="en-US" noProof="0" smtClean="0"/>
              <a:t>Fourth level</a:t>
            </a:r>
          </a:p>
          <a:p>
            <a:pPr lvl="4"/>
            <a:r>
              <a:rPr lang="en-US" noProof="0" smtClean="0"/>
              <a:t>Fifth level</a:t>
            </a:r>
            <a:endParaRPr lang="nl-NL" noProof="0" smtClean="0"/>
          </a:p>
        </p:txBody>
      </p:sp>
      <p:sp>
        <p:nvSpPr>
          <p:cNvPr id="6" name="Footer Placeholder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pPr>
              <a:defRPr/>
            </a:pPr>
            <a:fld id="{B418AE7B-F66A-4F14-8C12-75BCED32D70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08508855"/>
      </p:ext>
    </p:extLst>
  </p:cSld>
  <p:clrMap bg1="lt1" tx1="dk1" bg2="lt2" tx2="dk2" accent1="accent1" accent2="accent2" accent3="accent3" accent4="accent4" accent5="accent5" accent6="accent6" hlink="hlink" folHlink="folHlink"/>
  <p:notesStyle>
    <a:lvl1pPr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rtl="0" eaLnBrk="0" fontAlgn="base" hangingPunct="0">
      <a:spcBef>
        <a:spcPct val="30000"/>
      </a:spcBef>
      <a:spcAft>
        <a:spcPct val="0"/>
      </a:spcAft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.xml"/><Relationship Id="rId1" Type="http://schemas.openxmlformats.org/officeDocument/2006/relationships/notesMaster" Target="../notesMasters/notesMaster1.xml"/></Relationships>
</file>

<file path=ppt/notesSlides/_rels/notesSlide2.xml.rels><?xml version="1.0" encoding="UTF-8" standalone="yes"?>
<Relationships xmlns="http://schemas.openxmlformats.org/package/2006/relationships"><Relationship Id="rId2" Type="http://schemas.openxmlformats.org/officeDocument/2006/relationships/slide" Target="../slides/slide2.xml"/><Relationship Id="rId1" Type="http://schemas.openxmlformats.org/officeDocument/2006/relationships/notesMaster" Target="../notesMasters/notesMaster1.xml"/></Relationships>
</file>

<file path=ppt/notesSlides/_rels/notesSlide3.xml.rels><?xml version="1.0" encoding="UTF-8" standalone="yes"?>
<Relationships xmlns="http://schemas.openxmlformats.org/package/2006/relationships"><Relationship Id="rId2" Type="http://schemas.openxmlformats.org/officeDocument/2006/relationships/slide" Target="../slides/slide3.xml"/><Relationship Id="rId1" Type="http://schemas.openxmlformats.org/officeDocument/2006/relationships/notesMaster" Target="../notesMasters/notesMaster1.xml"/></Relationships>
</file>

<file path=ppt/notesSlides/_rels/notesSlide4.xml.rels><?xml version="1.0" encoding="UTF-8" standalone="yes"?>
<Relationships xmlns="http://schemas.openxmlformats.org/package/2006/relationships"><Relationship Id="rId2" Type="http://schemas.openxmlformats.org/officeDocument/2006/relationships/slide" Target="../slides/slide5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4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1024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1024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A80CC353-FD8F-4E7D-990D-6FB576C9355D}" type="slidenum">
              <a:rPr lang="nl-NL" smtClean="0"/>
              <a:pPr eaLnBrk="1" hangingPunct="1"/>
              <a:t>1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4010806974"/>
      </p:ext>
    </p:extLst>
  </p:cSld>
  <p:clrMapOvr>
    <a:masterClrMapping/>
  </p:clrMapOvr>
</p:notes>
</file>

<file path=ppt/notesSlides/notesSlide2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555646-8F20-495A-A409-82D06FC4F7A5}" type="slidenum">
              <a:rPr lang="nl-NL" smtClean="0"/>
              <a:pPr eaLnBrk="1" hangingPunct="1"/>
              <a:t>2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897772959"/>
      </p:ext>
    </p:extLst>
  </p:cSld>
  <p:clrMapOvr>
    <a:masterClrMapping/>
  </p:clrMapOvr>
</p:notes>
</file>

<file path=ppt/notesSlides/notesSlide3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9698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29699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29700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3C555646-8F20-495A-A409-82D06FC4F7A5}" type="slidenum">
              <a:rPr lang="nl-NL" smtClean="0"/>
              <a:pPr eaLnBrk="1" hangingPunct="1"/>
              <a:t>3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1286026332"/>
      </p:ext>
    </p:extLst>
  </p:cSld>
  <p:clrMapOvr>
    <a:masterClrMapping/>
  </p:clrMapOvr>
</p:notes>
</file>

<file path=ppt/notesSlides/notesSlide4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0722" name="Slide Image Placeholder 1"/>
          <p:cNvSpPr>
            <a:spLocks noGrp="1" noRot="1" noChangeAspect="1" noTextEdit="1"/>
          </p:cNvSpPr>
          <p:nvPr>
            <p:ph type="sldImg"/>
          </p:nvPr>
        </p:nvSpPr>
        <p:spPr bwMode="auto">
          <a:noFill/>
          <a:ln>
            <a:solidFill>
              <a:srgbClr val="000000"/>
            </a:solidFill>
            <a:miter lim="800000"/>
            <a:headEnd/>
            <a:tailEnd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sp>
      <p:sp>
        <p:nvSpPr>
          <p:cNvPr id="30723" name="Notes Placeholder 2"/>
          <p:cNvSpPr>
            <a:spLocks noGrp="1"/>
          </p:cNvSpPr>
          <p:nvPr>
            <p:ph type="body" idx="1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="t" anchorCtr="0" compatLnSpc="1">
            <a:prstTxWarp prst="textNoShape">
              <a:avLst/>
            </a:prstTxWarp>
          </a:bodyPr>
          <a:lstStyle/>
          <a:p>
            <a:pPr eaLnBrk="1" hangingPunct="1">
              <a:spcBef>
                <a:spcPct val="0"/>
              </a:spcBef>
            </a:pPr>
            <a:endParaRPr lang="nl-NL" smtClean="0"/>
          </a:p>
        </p:txBody>
      </p:sp>
      <p:sp>
        <p:nvSpPr>
          <p:cNvPr id="30724" name="Slide Number Placeholder 3"/>
          <p:cNvSpPr>
            <a:spLocks noGrp="1"/>
          </p:cNvSpPr>
          <p:nvPr>
            <p:ph type="sldNum" sz="quarter" idx="5"/>
          </p:nvPr>
        </p:nvSpPr>
        <p:spPr bwMode="auto"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wrap="square" numCol="1" anchorCtr="0" compatLnSpc="1">
            <a:prstTxWarp prst="textNoShape">
              <a:avLst/>
            </a:prstTxWarp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eaLnBrk="1" hangingPunct="1"/>
            <a:fld id="{0847C95D-4E1A-4B8C-9532-DB45A2EFE4FE}" type="slidenum">
              <a:rPr lang="nl-NL" smtClean="0"/>
              <a:pPr eaLnBrk="1" hangingPunct="1"/>
              <a:t>5</a:t>
            </a:fld>
            <a:endParaRPr lang="nl-NL" smtClean="0"/>
          </a:p>
        </p:txBody>
      </p:sp>
    </p:spTree>
    <p:extLst>
      <p:ext uri="{BB962C8B-B14F-4D97-AF65-F5344CB8AC3E}">
        <p14:creationId xmlns:p14="http://schemas.microsoft.com/office/powerpoint/2010/main" val="330418991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Title Slid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ctrTitle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Subtitle 2"/>
          <p:cNvSpPr>
            <a:spLocks noGrp="1"/>
          </p:cNvSpPr>
          <p:nvPr>
            <p:ph type="subTitle" idx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en-US" smtClean="0"/>
              <a:t>Click to edit Master subtitle style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55F8C5F6-628D-4154-B0DC-861134261E97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293D41B4-B612-4B07-8DD9-B9E0B43F74D7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50056030"/>
      </p:ext>
    </p:extLst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itle and Vertical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/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47A5A002-F114-4F98-B50E-51E8C962535E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0F5AA152-E501-490C-94FE-6E462C1B6A5C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942306750"/>
      </p:ext>
    </p:extLst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Vertical Title and Tex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Vertical Title 1"/>
          <p:cNvSpPr>
            <a:spLocks noGrp="1"/>
          </p:cNvSpPr>
          <p:nvPr>
            <p:ph type="title" orient="vert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Vertical Text Placeholder 2"/>
          <p:cNvSpPr>
            <a:spLocks noGrp="1"/>
          </p:cNvSpPr>
          <p:nvPr>
            <p:ph type="body" orient="vert" idx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EBCE06D5-EF89-4F54-B7E8-D7550E80BB41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636D9E5-299F-4383-9488-09BAF2B8ED3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02004273"/>
      </p:ext>
    </p:extLst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itle and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3186F60-2A65-463F-B8D4-16455E5D55E2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2D4D8B-55AC-4707-B89E-7512E1C4482E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3670017091"/>
      </p:ext>
    </p:extLst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Section Header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BEC92A6-D125-4314-B648-226FE66A051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B9D20C4-EB45-462F-93C4-F183489D7AB6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727901407"/>
      </p:ext>
    </p:extLst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Two Conten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sz="half" idx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09308AE-9BCA-4150-9B27-35BC5063001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A4F9A235-8282-49B5-8B7F-42580D474442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068304110"/>
      </p:ext>
    </p:extLst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Comparis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Text Placeholder 2"/>
          <p:cNvSpPr>
            <a:spLocks noGrp="1"/>
          </p:cNvSpPr>
          <p:nvPr>
            <p:ph type="body" idx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4" name="Content Placeholder 3"/>
          <p:cNvSpPr>
            <a:spLocks noGrp="1"/>
          </p:cNvSpPr>
          <p:nvPr>
            <p:ph sz="half" idx="2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5" name="Text Placeholder 4"/>
          <p:cNvSpPr>
            <a:spLocks noGrp="1"/>
          </p:cNvSpPr>
          <p:nvPr>
            <p:ph type="body" sz="quarter" idx="3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6" name="Content Placeholder 5"/>
          <p:cNvSpPr>
            <a:spLocks noGrp="1"/>
          </p:cNvSpPr>
          <p:nvPr>
            <p:ph sz="quarter" idx="4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7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6AA9B66-C147-414B-B780-83B681621B3A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8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9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FC8E825-D918-4608-9D9A-9A609CFDB228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14025514"/>
      </p:ext>
    </p:extLst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itle Onl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8D68D056-1255-45F7-ACA4-E084D9BD71BB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4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5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7EE25ABD-CFD8-4DD4-9406-AE3D26CBAF0F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2649936932"/>
      </p:ext>
    </p:extLst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Blank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1CAC6911-D419-4E3E-A664-1B2F24568E06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3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4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D3571AF7-7508-4DAC-B5F8-61ECA88C51A1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662144393"/>
      </p:ext>
    </p:extLst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Content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Content Placeholder 2"/>
          <p:cNvSpPr>
            <a:spLocks noGrp="1"/>
          </p:cNvSpPr>
          <p:nvPr>
            <p:ph idx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C1C54D45-1FE0-4373-8B0D-FF9B4A86E869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6E56F6F5-B64A-4E0F-AD30-516E7ACEDE7D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893872596"/>
      </p:ext>
    </p:extLst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Picture with Caption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le 1"/>
          <p:cNvSpPr>
            <a:spLocks noGrp="1"/>
          </p:cNvSpPr>
          <p:nvPr>
            <p:ph type="title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en-US" smtClean="0"/>
              <a:t>Click to edit Master title style</a:t>
            </a:r>
            <a:endParaRPr lang="nl-NL"/>
          </a:p>
        </p:txBody>
      </p:sp>
      <p:sp>
        <p:nvSpPr>
          <p:cNvPr id="3" name="Picture Placeholder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 rtlCol="0">
            <a:normAutofit/>
          </a:bodyPr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pPr lvl="0"/>
            <a:endParaRPr lang="nl-NL" noProof="0" smtClean="0"/>
          </a:p>
        </p:txBody>
      </p:sp>
      <p:sp>
        <p:nvSpPr>
          <p:cNvPr id="4" name="Text Placeholder 3"/>
          <p:cNvSpPr>
            <a:spLocks noGrp="1"/>
          </p:cNvSpPr>
          <p:nvPr>
            <p:ph type="body" sz="half" idx="2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en-US" smtClean="0"/>
              <a:t>Click to edit Master text styles</a:t>
            </a:r>
          </a:p>
        </p:txBody>
      </p:sp>
      <p:sp>
        <p:nvSpPr>
          <p:cNvPr id="5" name="Date Placeholder 3"/>
          <p:cNvSpPr>
            <a:spLocks noGrp="1"/>
          </p:cNvSpPr>
          <p:nvPr>
            <p:ph type="dt" sz="half" idx="10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B3358BF-4BE4-4AD6-9E00-8C32F15DCF7B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6" name="Footer Placeholder 4"/>
          <p:cNvSpPr>
            <a:spLocks noGrp="1"/>
          </p:cNvSpPr>
          <p:nvPr>
            <p:ph type="ftr" sz="quarter" idx="11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7" name="Slide Number Placeholder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>
            <a:lvl1pPr>
              <a:defRPr/>
            </a:lvl1pPr>
          </a:lstStyle>
          <a:p>
            <a:pPr>
              <a:defRPr/>
            </a:pPr>
            <a:fld id="{BCE42938-E55C-446F-BF6B-BE7B500376F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  <p:extLst>
      <p:ext uri="{BB962C8B-B14F-4D97-AF65-F5344CB8AC3E}">
        <p14:creationId xmlns:p14="http://schemas.microsoft.com/office/powerpoint/2010/main" val="1236900407"/>
      </p:ext>
    </p:extLst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Pr>
        <a:gradFill flip="none" rotWithShape="1">
          <a:gsLst>
            <a:gs pos="0">
              <a:schemeClr val="tx1"/>
            </a:gs>
            <a:gs pos="50000">
              <a:schemeClr val="tx1"/>
            </a:gs>
            <a:gs pos="100000">
              <a:srgbClr val="000066"/>
            </a:gs>
          </a:gsLst>
          <a:lin ang="5400000" scaled="1"/>
          <a:tileRect/>
        </a:gradFill>
        <a:effectLst/>
      </p:bgPr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1026" name="Title Placeholder 1"/>
          <p:cNvSpPr>
            <a:spLocks noGrp="1"/>
          </p:cNvSpPr>
          <p:nvPr>
            <p:ph type="title"/>
          </p:nvPr>
        </p:nvSpPr>
        <p:spPr bwMode="auto">
          <a:xfrm>
            <a:off x="457200" y="274638"/>
            <a:ext cx="8229600" cy="1143000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ctr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title style</a:t>
            </a:r>
            <a:endParaRPr lang="nl-NL" smtClean="0"/>
          </a:p>
        </p:txBody>
      </p:sp>
      <p:sp>
        <p:nvSpPr>
          <p:cNvPr id="1027" name="Text Placeholder 2"/>
          <p:cNvSpPr>
            <a:spLocks noGrp="1"/>
          </p:cNvSpPr>
          <p:nvPr>
            <p:ph type="body" idx="1"/>
          </p:nvPr>
        </p:nvSpPr>
        <p:spPr bwMode="auto">
          <a:xfrm>
            <a:off x="457200" y="1600200"/>
            <a:ext cx="8229600" cy="4525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pPr lvl="0"/>
            <a:r>
              <a:rPr lang="en-US" smtClean="0"/>
              <a:t>Click to edit Master text styles</a:t>
            </a:r>
          </a:p>
          <a:p>
            <a:pPr lvl="1"/>
            <a:r>
              <a:rPr lang="en-US" smtClean="0"/>
              <a:t>Second level</a:t>
            </a:r>
          </a:p>
          <a:p>
            <a:pPr lvl="2"/>
            <a:r>
              <a:rPr lang="en-US" smtClean="0"/>
              <a:t>Third level</a:t>
            </a:r>
          </a:p>
          <a:p>
            <a:pPr lvl="3"/>
            <a:r>
              <a:rPr lang="en-US" smtClean="0"/>
              <a:t>Fourth level</a:t>
            </a:r>
          </a:p>
          <a:p>
            <a:pPr lvl="4"/>
            <a:r>
              <a:rPr lang="en-US" smtClean="0"/>
              <a:t>Fifth level</a:t>
            </a:r>
            <a:endParaRPr lang="nl-NL" smtClean="0"/>
          </a:p>
        </p:txBody>
      </p:sp>
      <p:sp>
        <p:nvSpPr>
          <p:cNvPr id="4" name="Date Placeholder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1C16024A-F14F-4A4F-89EA-5D2A8AE8CC5A}" type="datetime10">
              <a:rPr lang="nl-NL"/>
              <a:pPr>
                <a:defRPr/>
              </a:pPr>
              <a:t>17:34</a:t>
            </a:fld>
            <a:endParaRPr lang="nl-NL"/>
          </a:p>
        </p:txBody>
      </p:sp>
      <p:sp>
        <p:nvSpPr>
          <p:cNvPr id="5" name="Footer Placeholder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endParaRPr lang="nl-NL"/>
          </a:p>
        </p:txBody>
      </p:sp>
      <p:sp>
        <p:nvSpPr>
          <p:cNvPr id="6" name="Slide Number Placeholder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 fontAlgn="auto">
              <a:spcBef>
                <a:spcPts val="0"/>
              </a:spcBef>
              <a:spcAft>
                <a:spcPts val="0"/>
              </a:spcAft>
              <a:defRPr sz="1200">
                <a:solidFill>
                  <a:schemeClr val="tx1">
                    <a:tint val="75000"/>
                  </a:schemeClr>
                </a:solidFill>
                <a:latin typeface="+mn-lt"/>
                <a:cs typeface="+mn-cs"/>
              </a:defRPr>
            </a:lvl1pPr>
          </a:lstStyle>
          <a:p>
            <a:pPr>
              <a:defRPr/>
            </a:pPr>
            <a:fld id="{5817276F-F5DF-4F9B-9581-2568A0B31F83}" type="slidenum">
              <a:rPr lang="nl-NL"/>
              <a:pPr>
                <a:defRPr/>
              </a:pPr>
              <a:t>‹nr.›</a:t>
            </a:fld>
            <a:endParaRPr lang="nl-N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hf sldNum="0" hdr="0" ftr="0"/>
  <p:txStyles>
    <p:titleStyle>
      <a:lvl1pPr algn="ctr" rtl="0" eaLnBrk="0" fontAlgn="base" hangingPunct="0">
        <a:spcBef>
          <a:spcPct val="0"/>
        </a:spcBef>
        <a:spcAft>
          <a:spcPct val="0"/>
        </a:spcAft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  <a:lvl2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2pPr>
      <a:lvl3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3pPr>
      <a:lvl4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4pPr>
      <a:lvl5pPr algn="ctr" rtl="0" eaLnBrk="0" fontAlgn="base" hangingPunct="0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5pPr>
      <a:lvl6pPr marL="4572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6pPr>
      <a:lvl7pPr marL="9144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7pPr>
      <a:lvl8pPr marL="13716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8pPr>
      <a:lvl9pPr marL="1828800" algn="ctr" rtl="0" fontAlgn="base">
        <a:spcBef>
          <a:spcPct val="0"/>
        </a:spcBef>
        <a:spcAft>
          <a:spcPct val="0"/>
        </a:spcAft>
        <a:defRPr sz="4400">
          <a:solidFill>
            <a:schemeClr val="tx1"/>
          </a:solidFill>
          <a:latin typeface="Calibri" pitchFamily="34" charset="0"/>
        </a:defRPr>
      </a:lvl9pPr>
    </p:titleStyle>
    <p:bodyStyle>
      <a:lvl1pPr marL="342900" indent="-3429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rtl="0" eaLnBrk="0" fontAlgn="base" hangingPunct="0">
        <a:spcBef>
          <a:spcPct val="20000"/>
        </a:spcBef>
        <a:spcAft>
          <a:spcPct val="0"/>
        </a:spcAft>
        <a:buFont typeface="Arial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nl-N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3" Type="http://schemas.openxmlformats.org/officeDocument/2006/relationships/notesSlide" Target="../notesSlides/notesSlide1.xml"/><Relationship Id="rId2" Type="http://schemas.openxmlformats.org/officeDocument/2006/relationships/slideLayout" Target="../slideLayouts/slideLayout1.xml"/><Relationship Id="rId1" Type="http://schemas.openxmlformats.org/officeDocument/2006/relationships/video" Target="https://www.youtube.com/embed/RX5j_M4ntQw" TargetMode="External"/><Relationship Id="rId6" Type="http://schemas.microsoft.com/office/2007/relationships/hdphoto" Target="../media/hdphoto1.wdp"/><Relationship Id="rId5" Type="http://schemas.openxmlformats.org/officeDocument/2006/relationships/image" Target="../media/image2.png"/><Relationship Id="rId4" Type="http://schemas.openxmlformats.org/officeDocument/2006/relationships/image" Target="../media/image1.jpeg"/></Relationships>
</file>

<file path=ppt/slides/_rels/slide2.xml.rels><?xml version="1.0" encoding="UTF-8" standalone="yes"?>
<Relationships xmlns="http://schemas.openxmlformats.org/package/2006/relationships"><Relationship Id="rId3" Type="http://schemas.openxmlformats.org/officeDocument/2006/relationships/image" Target="../media/image3.png"/><Relationship Id="rId2" Type="http://schemas.openxmlformats.org/officeDocument/2006/relationships/notesSlide" Target="../notesSlides/notesSlide2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3.xml.rels><?xml version="1.0" encoding="UTF-8" standalone="yes"?>
<Relationships xmlns="http://schemas.openxmlformats.org/package/2006/relationships"><Relationship Id="rId3" Type="http://schemas.openxmlformats.org/officeDocument/2006/relationships/image" Target="../media/image2.png"/><Relationship Id="rId2" Type="http://schemas.openxmlformats.org/officeDocument/2006/relationships/notesSlide" Target="../notesSlides/notesSlide3.xml"/><Relationship Id="rId1" Type="http://schemas.openxmlformats.org/officeDocument/2006/relationships/slideLayout" Target="../slideLayouts/slideLayout1.xml"/><Relationship Id="rId4" Type="http://schemas.microsoft.com/office/2007/relationships/hdphoto" Target="../media/hdphoto1.wdp"/></Relationships>
</file>

<file path=ppt/slides/_rels/slide4.xml.rels><?xml version="1.0" encoding="UTF-8" standalone="yes"?>
<Relationships xmlns="http://schemas.openxmlformats.org/package/2006/relationships"><Relationship Id="rId3" Type="http://schemas.microsoft.com/office/2007/relationships/hdphoto" Target="../media/hdphoto1.wdp"/><Relationship Id="rId2" Type="http://schemas.openxmlformats.org/officeDocument/2006/relationships/image" Target="../media/image2.png"/><Relationship Id="rId1" Type="http://schemas.openxmlformats.org/officeDocument/2006/relationships/slideLayout" Target="../slideLayouts/slideLayout2.xml"/></Relationships>
</file>

<file path=ppt/slides/_rels/slide5.xml.rels><?xml version="1.0" encoding="UTF-8" standalone="yes"?>
<Relationships xmlns="http://schemas.openxmlformats.org/package/2006/relationships"><Relationship Id="rId3" Type="http://schemas.openxmlformats.org/officeDocument/2006/relationships/image" Target="../media/image4.jpeg"/><Relationship Id="rId2" Type="http://schemas.openxmlformats.org/officeDocument/2006/relationships/notesSlide" Target="../notesSlides/notesSlide4.xml"/><Relationship Id="rId1" Type="http://schemas.openxmlformats.org/officeDocument/2006/relationships/slideLayout" Target="../slideLayouts/slideLayout1.xml"/><Relationship Id="rId5" Type="http://schemas.microsoft.com/office/2007/relationships/hdphoto" Target="../media/hdphoto1.wdp"/><Relationship Id="rId4" Type="http://schemas.openxmlformats.org/officeDocument/2006/relationships/image" Target="../media/image2.png"/></Relationships>
</file>

<file path=ppt/slides/_rels/slide6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pic>
        <p:nvPicPr>
          <p:cNvPr id="3" name="RX5j_M4ntQw"/>
          <p:cNvPicPr>
            <a:picLocks noRot="1" noChangeAspect="1"/>
          </p:cNvPicPr>
          <p:nvPr>
            <a:videoFile r:link="rId1"/>
          </p:nvPr>
        </p:nvPicPr>
        <p:blipFill>
          <a:blip r:embed="rId4"/>
          <a:stretch>
            <a:fillRect/>
          </a:stretch>
        </p:blipFill>
        <p:spPr>
          <a:xfrm>
            <a:off x="593522" y="956544"/>
            <a:ext cx="8569158" cy="4820151"/>
          </a:xfrm>
          <a:prstGeom prst="rect">
            <a:avLst/>
          </a:prstGeom>
        </p:spPr>
      </p:pic>
      <p:grpSp>
        <p:nvGrpSpPr>
          <p:cNvPr id="6" name="Groep 5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7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8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9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0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en-US" altLang="en-US" sz="6000" b="1" dirty="0" smtClean="0">
                  <a:solidFill>
                    <a:schemeClr val="bg2"/>
                  </a:solidFill>
                </a:rPr>
                <a:t>Gezichtsveld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11" name="Afbeelding 10"/>
            <p:cNvPicPr>
              <a:picLocks noChangeAspect="1"/>
            </p:cNvPicPr>
            <p:nvPr/>
          </p:nvPicPr>
          <p:blipFill>
            <a:blip r:embed="rId5">
              <a:extLst>
                <a:ext uri="{BEBA8EAE-BF5A-486C-A8C5-ECC9F3942E4B}">
                  <a14:imgProps xmlns:a14="http://schemas.microsoft.com/office/drawing/2010/main">
                    <a14:imgLayer r:embed="rId6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</p:cSld>
  <p:clrMapOvr>
    <a:masterClrMapping/>
  </p:clrMapOvr>
  <p:transition>
    <p:fade/>
  </p:transition>
  <p:timing>
    <p:tnLst>
      <p:par>
        <p:cTn id="1" dur="indefinite" restart="never" nodeType="tmRoot"/>
      </p:par>
    </p:tnLst>
  </p:timing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cxnSp>
        <p:nvCxnSpPr>
          <p:cNvPr id="57" name="Straight Connector 56"/>
          <p:cNvCxnSpPr>
            <a:stCxn id="34" idx="2"/>
          </p:cNvCxnSpPr>
          <p:nvPr/>
        </p:nvCxnSpPr>
        <p:spPr>
          <a:xfrm rot="10800000" flipH="1" flipV="1">
            <a:off x="1357313" y="2643188"/>
            <a:ext cx="7000875" cy="3929062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1" name="Straight Connector 60"/>
          <p:cNvCxnSpPr>
            <a:stCxn id="34" idx="1"/>
          </p:cNvCxnSpPr>
          <p:nvPr/>
        </p:nvCxnSpPr>
        <p:spPr>
          <a:xfrm rot="16200000" flipH="1">
            <a:off x="377826" y="3592512"/>
            <a:ext cx="4265612" cy="2265363"/>
          </a:xfrm>
          <a:prstGeom prst="line">
            <a:avLst/>
          </a:prstGeom>
          <a:ln w="28575">
            <a:solidFill>
              <a:schemeClr val="bg1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214313" y="571500"/>
            <a:ext cx="8643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Je gezichtsveld via een spiegel</a:t>
            </a:r>
          </a:p>
        </p:txBody>
      </p:sp>
      <p:sp>
        <p:nvSpPr>
          <p:cNvPr id="34" name="Oval 33"/>
          <p:cNvSpPr/>
          <p:nvPr/>
        </p:nvSpPr>
        <p:spPr>
          <a:xfrm>
            <a:off x="1357313" y="2571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785813" y="2038350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wij</a:t>
            </a:r>
          </a:p>
        </p:txBody>
      </p:sp>
      <p:sp>
        <p:nvSpPr>
          <p:cNvPr id="38" name="Rectangle 37"/>
          <p:cNvSpPr/>
          <p:nvPr/>
        </p:nvSpPr>
        <p:spPr>
          <a:xfrm>
            <a:off x="2928938" y="3643313"/>
            <a:ext cx="142875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91" name="TextBox 14"/>
          <p:cNvSpPr txBox="1">
            <a:spLocks noChangeArrowheads="1"/>
          </p:cNvSpPr>
          <p:nvPr/>
        </p:nvSpPr>
        <p:spPr bwMode="auto">
          <a:xfrm>
            <a:off x="2571750" y="5572125"/>
            <a:ext cx="928688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muur</a:t>
            </a:r>
          </a:p>
        </p:txBody>
      </p:sp>
      <p:sp>
        <p:nvSpPr>
          <p:cNvPr id="20492" name="TextBox 14"/>
          <p:cNvSpPr txBox="1">
            <a:spLocks noChangeArrowheads="1"/>
          </p:cNvSpPr>
          <p:nvPr/>
        </p:nvSpPr>
        <p:spPr bwMode="auto">
          <a:xfrm>
            <a:off x="3429000" y="4467225"/>
            <a:ext cx="1357313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buurman</a:t>
            </a:r>
          </a:p>
        </p:txBody>
      </p:sp>
      <p:sp>
        <p:nvSpPr>
          <p:cNvPr id="53" name="Oval 52"/>
          <p:cNvSpPr/>
          <p:nvPr/>
        </p:nvSpPr>
        <p:spPr>
          <a:xfrm>
            <a:off x="3571875" y="4214813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4" name="Rectangle 53"/>
          <p:cNvSpPr/>
          <p:nvPr/>
        </p:nvSpPr>
        <p:spPr>
          <a:xfrm>
            <a:off x="4857750" y="2071688"/>
            <a:ext cx="71438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55" name="TextBox 14"/>
          <p:cNvSpPr txBox="1">
            <a:spLocks noChangeArrowheads="1"/>
          </p:cNvSpPr>
          <p:nvPr/>
        </p:nvSpPr>
        <p:spPr bwMode="auto">
          <a:xfrm>
            <a:off x="4929188" y="3000375"/>
            <a:ext cx="1214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spiegel</a:t>
            </a:r>
          </a:p>
        </p:txBody>
      </p:sp>
      <p:cxnSp>
        <p:nvCxnSpPr>
          <p:cNvPr id="66" name="Straight Connector 65"/>
          <p:cNvCxnSpPr>
            <a:stCxn id="34" idx="6"/>
          </p:cNvCxnSpPr>
          <p:nvPr/>
        </p:nvCxnSpPr>
        <p:spPr>
          <a:xfrm>
            <a:off x="1500188" y="2643188"/>
            <a:ext cx="3357562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857750" y="2643188"/>
            <a:ext cx="3357563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215313" y="2571750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TextBox 14"/>
          <p:cNvSpPr txBox="1">
            <a:spLocks noChangeArrowheads="1"/>
          </p:cNvSpPr>
          <p:nvPr/>
        </p:nvSpPr>
        <p:spPr bwMode="auto">
          <a:xfrm>
            <a:off x="8001000" y="2071688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wij’</a:t>
            </a:r>
          </a:p>
        </p:txBody>
      </p:sp>
      <p:cxnSp>
        <p:nvCxnSpPr>
          <p:cNvPr id="70" name="Straight Connector 69"/>
          <p:cNvCxnSpPr>
            <a:endCxn id="54" idx="0"/>
          </p:cNvCxnSpPr>
          <p:nvPr/>
        </p:nvCxnSpPr>
        <p:spPr>
          <a:xfrm>
            <a:off x="500063" y="1357313"/>
            <a:ext cx="4394200" cy="714375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endCxn id="54" idx="2"/>
          </p:cNvCxnSpPr>
          <p:nvPr/>
        </p:nvCxnSpPr>
        <p:spPr>
          <a:xfrm flipV="1">
            <a:off x="3071813" y="3929063"/>
            <a:ext cx="1822450" cy="7143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>
            <a:stCxn id="34" idx="2"/>
            <a:endCxn id="54" idx="0"/>
          </p:cNvCxnSpPr>
          <p:nvPr/>
        </p:nvCxnSpPr>
        <p:spPr>
          <a:xfrm rot="10800000" flipH="1">
            <a:off x="1357313" y="2071688"/>
            <a:ext cx="3536950" cy="571500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>
            <a:stCxn id="34" idx="2"/>
            <a:endCxn id="54" idx="2"/>
          </p:cNvCxnSpPr>
          <p:nvPr/>
        </p:nvCxnSpPr>
        <p:spPr>
          <a:xfrm rot="10800000" flipH="1" flipV="1">
            <a:off x="1357313" y="2643188"/>
            <a:ext cx="3536950" cy="1285875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69"/>
          <p:cNvCxnSpPr>
            <a:stCxn id="54" idx="0"/>
          </p:cNvCxnSpPr>
          <p:nvPr/>
        </p:nvCxnSpPr>
        <p:spPr>
          <a:xfrm>
            <a:off x="4894263" y="2071688"/>
            <a:ext cx="3425825" cy="541337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72"/>
          <p:cNvCxnSpPr>
            <a:endCxn id="68" idx="2"/>
          </p:cNvCxnSpPr>
          <p:nvPr/>
        </p:nvCxnSpPr>
        <p:spPr>
          <a:xfrm flipV="1">
            <a:off x="4930775" y="2643188"/>
            <a:ext cx="3284538" cy="1285875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pic>
        <p:nvPicPr>
          <p:cNvPr id="27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0265332">
            <a:off x="681574" y="2158509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28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1364490">
            <a:off x="1052056" y="2006478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0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12044444">
            <a:off x="82061" y="3578134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pic>
        <p:nvPicPr>
          <p:cNvPr id="31" name="Picture 3"/>
          <p:cNvPicPr>
            <a:picLocks noChangeAspect="1" noChangeArrowheads="1"/>
          </p:cNvPicPr>
          <p:nvPr/>
        </p:nvPicPr>
        <p:blipFill>
          <a:blip r:embed="rId3">
            <a:clrChange>
              <a:clrFrom>
                <a:srgbClr val="000000"/>
              </a:clrFrom>
              <a:clrTo>
                <a:srgbClr val="000000">
                  <a:alpha val="0"/>
                </a:srgbClr>
              </a:clrTo>
            </a:clrChange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 rot="9460061">
            <a:off x="2295226" y="3730535"/>
            <a:ext cx="7122507" cy="3635138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grpSp>
        <p:nvGrpSpPr>
          <p:cNvPr id="36" name="Groep 35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37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39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40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41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en-US" altLang="en-US" sz="6000" b="1" dirty="0" smtClean="0">
                  <a:solidFill>
                    <a:schemeClr val="bg2"/>
                  </a:solidFill>
                </a:rPr>
                <a:t>Gezichtsveld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42" name="Afbeelding 41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180144608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0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1" fill="hold" nodeType="clickPar">
                      <p:stCondLst>
                        <p:cond delay="indefinite"/>
                      </p:stCondLst>
                      <p:childTnLst>
                        <p:par>
                          <p:cTn id="1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3" presetID="10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4" dur="2000"/>
                                        <p:tgtEl>
                                          <p:spTgt spid="57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5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16" presetID="10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17" dur="2000"/>
                                        <p:tgtEl>
                                          <p:spTgt spid="61"/>
                                        </p:tgtEl>
                                      </p:cBhvr>
                                    </p:animEffec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1999"/>
                                          </p:stCondLst>
                                        </p:cTn>
                                        <p:tgtEl>
                                          <p:spTgt spid="6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4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6" dur="2000"/>
                                        <p:tgtEl>
                                          <p:spTgt spid="54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7" fill="hold" nodeType="clickPar">
                      <p:stCondLst>
                        <p:cond delay="indefinite"/>
                      </p:stCondLst>
                      <p:childTnLst>
                        <p:par>
                          <p:cTn id="28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9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2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4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5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7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8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0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1" fill="hold" nodeType="clickPar">
                      <p:stCondLst>
                        <p:cond delay="indefinite"/>
                      </p:stCondLst>
                      <p:childTnLst>
                        <p:par>
                          <p:cTn id="4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43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5" fill="hold">
                      <p:stCondLst>
                        <p:cond delay="indefinite"/>
                      </p:stCondLst>
                      <p:childTnLst>
                        <p:par>
                          <p:cTn id="46" fill="hold">
                            <p:stCondLst>
                              <p:cond delay="0"/>
                            </p:stCondLst>
                            <p:childTnLst>
                              <p:par>
                                <p:cTn id="47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9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0" fill="hold" nodeType="clickPar">
                      <p:stCondLst>
                        <p:cond delay="indefinite"/>
                      </p:stCondLst>
                      <p:childTnLst>
                        <p:par>
                          <p:cTn id="51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2" presetID="42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animEffect transition="out" filter="fade">
                                      <p:cBhvr>
                                        <p:cTn id="53" dur="1000"/>
                                        <p:tgtEl>
                                          <p:spTgt spid="27"/>
                                        </p:tgtEl>
                                      </p:cBhvr>
                                    </p:animEffect>
                                    <p:anim calcmode="lin" valueType="num">
                                      <p:cBhvr>
                                        <p:cTn id="54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ppt_x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x"/>
                                          </p:val>
                                        </p:tav>
                                        <p:tav tm="100000">
                                          <p:val>
                                            <p:strVal val="ppt_x"/>
                                          </p:val>
                                        </p:tav>
                                      </p:tavLst>
                                    </p:anim>
                                    <p:anim calcmode="lin" valueType="num">
                                      <p:cBhvr>
                                        <p:cTn id="55" dur="1000"/>
                                        <p:tgtEl>
                                          <p:spTgt spid="27"/>
                                        </p:tgtEl>
                                        <p:attrNameLst>
                                          <p:attrName>ppt_y</p:attrName>
                                        </p:attrNameLst>
                                      </p:cBhvr>
                                      <p:tavLst>
                                        <p:tav tm="0">
                                          <p:val>
                                            <p:strVal val="ppt_y"/>
                                          </p:val>
                                        </p:tav>
                                        <p:tav tm="100000">
                                          <p:val>
                                            <p:strVal val="ppt_y+.1"/>
                                          </p:val>
                                        </p:tav>
                                      </p:tavLst>
                                    </p:anim>
                                    <p:set>
                                      <p:cBhvr>
                                        <p:cTn id="56" dur="1" fill="hold">
                                          <p:stCondLst>
                                            <p:cond delay="999"/>
                                          </p:stCondLst>
                                        </p:cTn>
                                        <p:tgtEl>
                                          <p:spTgt spid="2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7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9" fill="hold">
                      <p:stCondLst>
                        <p:cond delay="indefinite"/>
                      </p:stCondLst>
                      <p:childTnLst>
                        <p:par>
                          <p:cTn id="60" fill="hold">
                            <p:stCondLst>
                              <p:cond delay="0"/>
                            </p:stCondLst>
                            <p:childTnLst>
                              <p:par>
                                <p:cTn id="6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3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64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66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67" fill="hold">
                      <p:stCondLst>
                        <p:cond delay="indefinite"/>
                      </p:stCondLst>
                      <p:childTnLst>
                        <p:par>
                          <p:cTn id="68" fill="hold">
                            <p:stCondLst>
                              <p:cond delay="0"/>
                            </p:stCondLst>
                            <p:childTnLst>
                              <p:par>
                                <p:cTn id="69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71" presetID="1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3" fill="hold">
                      <p:stCondLst>
                        <p:cond delay="indefinite"/>
                      </p:stCondLst>
                      <p:childTnLst>
                        <p:par>
                          <p:cTn id="74" fill="hold">
                            <p:stCondLst>
                              <p:cond delay="0"/>
                            </p:stCondLst>
                            <p:childTnLst>
                              <p:par>
                                <p:cTn id="7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7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7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78" fill="hold">
                      <p:stCondLst>
                        <p:cond delay="indefinite"/>
                      </p:stCondLst>
                      <p:childTnLst>
                        <p:par>
                          <p:cTn id="79" fill="hold">
                            <p:stCondLst>
                              <p:cond delay="0"/>
                            </p:stCondLst>
                            <p:childTnLst>
                              <p:par>
                                <p:cTn id="8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82" presetID="1" presetClass="exit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3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4" fill="hold">
                      <p:stCondLst>
                        <p:cond delay="indefinite"/>
                      </p:stCondLst>
                      <p:childTnLst>
                        <p:par>
                          <p:cTn id="85" fill="hold">
                            <p:stCondLst>
                              <p:cond delay="0"/>
                            </p:stCondLst>
                            <p:childTnLst>
                              <p:par>
                                <p:cTn id="8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8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88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8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91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92" fill="hold">
                      <p:stCondLst>
                        <p:cond delay="indefinite"/>
                      </p:stCondLst>
                      <p:childTnLst>
                        <p:par>
                          <p:cTn id="93" fill="hold">
                            <p:stCondLst>
                              <p:cond delay="0"/>
                            </p:stCondLst>
                            <p:childTnLst>
                              <p:par>
                                <p:cTn id="94" presetID="1" presetClass="exit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9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hidden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4" grpId="0" animBg="1"/>
      <p:bldP spid="55" grpId="0"/>
      <p:bldP spid="68" grpId="0" animBg="1"/>
      <p:bldP spid="69" grpId="0"/>
    </p:bldLst>
  </p:timing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0487" name="TextBox 14"/>
          <p:cNvSpPr txBox="1">
            <a:spLocks noChangeArrowheads="1"/>
          </p:cNvSpPr>
          <p:nvPr/>
        </p:nvSpPr>
        <p:spPr bwMode="auto">
          <a:xfrm>
            <a:off x="262008" y="1156565"/>
            <a:ext cx="86439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Je gezichtsveld via een spiegel</a:t>
            </a:r>
          </a:p>
        </p:txBody>
      </p:sp>
      <p:sp>
        <p:nvSpPr>
          <p:cNvPr id="34" name="Oval 33"/>
          <p:cNvSpPr/>
          <p:nvPr/>
        </p:nvSpPr>
        <p:spPr>
          <a:xfrm>
            <a:off x="1432470" y="409638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20489" name="TextBox 14"/>
          <p:cNvSpPr txBox="1">
            <a:spLocks noChangeArrowheads="1"/>
          </p:cNvSpPr>
          <p:nvPr/>
        </p:nvSpPr>
        <p:spPr bwMode="auto">
          <a:xfrm>
            <a:off x="762071" y="3767368"/>
            <a:ext cx="785812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O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sp>
        <p:nvSpPr>
          <p:cNvPr id="55" name="TextBox 14"/>
          <p:cNvSpPr txBox="1">
            <a:spLocks noChangeArrowheads="1"/>
          </p:cNvSpPr>
          <p:nvPr/>
        </p:nvSpPr>
        <p:spPr bwMode="auto">
          <a:xfrm>
            <a:off x="5048320" y="1711396"/>
            <a:ext cx="1214437" cy="4619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>
                <a:solidFill>
                  <a:schemeClr val="bg1"/>
                </a:solidFill>
                <a:latin typeface="Calibri" pitchFamily="34" charset="0"/>
              </a:rPr>
              <a:t>spiegel</a:t>
            </a:r>
          </a:p>
        </p:txBody>
      </p:sp>
      <p:cxnSp>
        <p:nvCxnSpPr>
          <p:cNvPr id="66" name="Straight Connector 65"/>
          <p:cNvCxnSpPr/>
          <p:nvPr/>
        </p:nvCxnSpPr>
        <p:spPr>
          <a:xfrm>
            <a:off x="1547883" y="4149080"/>
            <a:ext cx="3500437" cy="1175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67" name="Straight Connector 66"/>
          <p:cNvCxnSpPr/>
          <p:nvPr/>
        </p:nvCxnSpPr>
        <p:spPr>
          <a:xfrm>
            <a:off x="4905445" y="4150667"/>
            <a:ext cx="3357563" cy="1587"/>
          </a:xfrm>
          <a:prstGeom prst="line">
            <a:avLst/>
          </a:prstGeom>
          <a:ln w="19050">
            <a:solidFill>
              <a:schemeClr val="bg1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68" name="Oval 67"/>
          <p:cNvSpPr/>
          <p:nvPr/>
        </p:nvSpPr>
        <p:spPr>
          <a:xfrm>
            <a:off x="8248906" y="4077642"/>
            <a:ext cx="142875" cy="142875"/>
          </a:xfrm>
          <a:prstGeom prst="ellips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sp>
        <p:nvSpPr>
          <p:cNvPr id="69" name="TextBox 14"/>
          <p:cNvSpPr txBox="1">
            <a:spLocks noChangeArrowheads="1"/>
          </p:cNvSpPr>
          <p:nvPr/>
        </p:nvSpPr>
        <p:spPr bwMode="auto">
          <a:xfrm>
            <a:off x="8377494" y="3538177"/>
            <a:ext cx="785813" cy="4619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O’</a:t>
            </a:r>
            <a:endParaRPr lang="nl-NL" sz="2400" dirty="0">
              <a:solidFill>
                <a:schemeClr val="bg1"/>
              </a:solidFill>
              <a:latin typeface="Calibri" pitchFamily="34" charset="0"/>
            </a:endParaRPr>
          </a:p>
        </p:txBody>
      </p:sp>
      <p:cxnSp>
        <p:nvCxnSpPr>
          <p:cNvPr id="70" name="Straight Connector 69"/>
          <p:cNvCxnSpPr/>
          <p:nvPr/>
        </p:nvCxnSpPr>
        <p:spPr>
          <a:xfrm>
            <a:off x="3899615" y="676346"/>
            <a:ext cx="1080577" cy="770412"/>
          </a:xfrm>
          <a:prstGeom prst="line">
            <a:avLst/>
          </a:prstGeom>
          <a:ln w="28575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73" name="Straight Connector 72"/>
          <p:cNvCxnSpPr>
            <a:stCxn id="34" idx="7"/>
          </p:cNvCxnSpPr>
          <p:nvPr/>
        </p:nvCxnSpPr>
        <p:spPr>
          <a:xfrm flipV="1">
            <a:off x="1554421" y="3304133"/>
            <a:ext cx="3425771" cy="813173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3" name="Straight Connector 82"/>
          <p:cNvCxnSpPr/>
          <p:nvPr/>
        </p:nvCxnSpPr>
        <p:spPr>
          <a:xfrm flipV="1">
            <a:off x="1503907" y="1446758"/>
            <a:ext cx="3442545" cy="2702321"/>
          </a:xfrm>
          <a:prstGeom prst="line">
            <a:avLst/>
          </a:prstGeom>
          <a:ln w="19050">
            <a:solidFill>
              <a:srgbClr val="FFFF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86" name="Straight Connector 85"/>
          <p:cNvCxnSpPr/>
          <p:nvPr/>
        </p:nvCxnSpPr>
        <p:spPr>
          <a:xfrm>
            <a:off x="381473" y="2043994"/>
            <a:ext cx="4634438" cy="1260139"/>
          </a:xfrm>
          <a:prstGeom prst="line">
            <a:avLst/>
          </a:prstGeom>
          <a:ln w="28575">
            <a:solidFill>
              <a:srgbClr val="00B05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6" name="Straight Connector 69"/>
          <p:cNvCxnSpPr>
            <a:endCxn id="68" idx="0"/>
          </p:cNvCxnSpPr>
          <p:nvPr/>
        </p:nvCxnSpPr>
        <p:spPr>
          <a:xfrm>
            <a:off x="4980192" y="1446758"/>
            <a:ext cx="3340152" cy="2630884"/>
          </a:xfrm>
          <a:prstGeom prst="line">
            <a:avLst/>
          </a:prstGeom>
          <a:ln w="28575">
            <a:solidFill>
              <a:srgbClr val="FFFF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72"/>
          <p:cNvCxnSpPr>
            <a:endCxn id="68" idx="2"/>
          </p:cNvCxnSpPr>
          <p:nvPr/>
        </p:nvCxnSpPr>
        <p:spPr>
          <a:xfrm>
            <a:off x="5048320" y="3304133"/>
            <a:ext cx="3200586" cy="844947"/>
          </a:xfrm>
          <a:prstGeom prst="line">
            <a:avLst/>
          </a:prstGeom>
          <a:ln w="28575">
            <a:solidFill>
              <a:srgbClr val="00B05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" name="Rechte verbindingslijn 3"/>
          <p:cNvCxnSpPr/>
          <p:nvPr/>
        </p:nvCxnSpPr>
        <p:spPr>
          <a:xfrm flipH="1">
            <a:off x="5023018" y="3304133"/>
            <a:ext cx="1722" cy="3108065"/>
          </a:xfrm>
          <a:prstGeom prst="line">
            <a:avLst/>
          </a:prstGeom>
          <a:ln/>
        </p:spPr>
        <p:style>
          <a:lnRef idx="3">
            <a:schemeClr val="accent6"/>
          </a:lnRef>
          <a:fillRef idx="0">
            <a:schemeClr val="accent6"/>
          </a:fillRef>
          <a:effectRef idx="2">
            <a:schemeClr val="accent6"/>
          </a:effectRef>
          <a:fontRef idx="minor">
            <a:schemeClr val="tx1"/>
          </a:fontRef>
        </p:style>
      </p:cxnSp>
      <p:sp>
        <p:nvSpPr>
          <p:cNvPr id="17" name="Trapezium 16"/>
          <p:cNvSpPr/>
          <p:nvPr/>
        </p:nvSpPr>
        <p:spPr>
          <a:xfrm rot="6941461">
            <a:off x="1461449" y="-253446"/>
            <a:ext cx="3009114" cy="3487560"/>
          </a:xfrm>
          <a:prstGeom prst="trapezoid">
            <a:avLst>
              <a:gd name="adj" fmla="val 19648"/>
            </a:avLst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8" name="Rechthoekige driehoek 17"/>
          <p:cNvSpPr/>
          <p:nvPr/>
        </p:nvSpPr>
        <p:spPr>
          <a:xfrm flipH="1">
            <a:off x="3764598" y="1446758"/>
            <a:ext cx="1175365" cy="1857375"/>
          </a:xfrm>
          <a:prstGeom prst="rt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19" name="Gelijkbenige driehoek 18"/>
          <p:cNvSpPr/>
          <p:nvPr/>
        </p:nvSpPr>
        <p:spPr>
          <a:xfrm rot="14658531">
            <a:off x="2361394" y="1654489"/>
            <a:ext cx="1481989" cy="3388001"/>
          </a:xfrm>
          <a:prstGeom prst="triangle">
            <a:avLst/>
          </a:prstGeom>
          <a:solidFill>
            <a:srgbClr val="FFFF00"/>
          </a:solidFill>
          <a:ln>
            <a:solidFill>
              <a:srgbClr val="FFFF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nl-NL"/>
          </a:p>
        </p:txBody>
      </p:sp>
      <p:sp>
        <p:nvSpPr>
          <p:cNvPr id="45" name="Rectangle 53"/>
          <p:cNvSpPr/>
          <p:nvPr/>
        </p:nvSpPr>
        <p:spPr>
          <a:xfrm>
            <a:off x="4953302" y="1435000"/>
            <a:ext cx="71438" cy="1857375"/>
          </a:xfrm>
          <a:prstGeom prst="rect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grpSp>
        <p:nvGrpSpPr>
          <p:cNvPr id="28" name="Groep 27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30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31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32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33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en-US" altLang="en-US" sz="6000" b="1" dirty="0" smtClean="0">
                  <a:solidFill>
                    <a:schemeClr val="bg2"/>
                  </a:solidFill>
                </a:rPr>
                <a:t>Gezichtsveld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35" name="Afbeelding 34"/>
            <p:cNvPicPr>
              <a:picLocks noChangeAspect="1"/>
            </p:cNvPicPr>
            <p:nvPr/>
          </p:nvPicPr>
          <p:blipFill>
            <a:blip r:embed="rId3">
              <a:extLst>
                <a:ext uri="{BEBA8EAE-BF5A-486C-A8C5-ECC9F3942E4B}">
                  <a14:imgProps xmlns:a14="http://schemas.microsoft.com/office/drawing/2010/main">
                    <a14:imgLayer r:embed="rId4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2298873504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5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>
                      <p:stCondLst>
                        <p:cond delay="indefinite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2" fill="hold" nodeType="clickPar">
                      <p:stCondLst>
                        <p:cond delay="indefinite"/>
                      </p:stCondLst>
                      <p:childTnLst>
                        <p:par>
                          <p:cTn id="1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6" dur="2000"/>
                                        <p:tgtEl>
                                          <p:spTgt spid="6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9" dur="2000"/>
                                        <p:tgtEl>
                                          <p:spTgt spid="6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0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2" dur="2000"/>
                                        <p:tgtEl>
                                          <p:spTgt spid="6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3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5" dur="2000"/>
                                        <p:tgtEl>
                                          <p:spTgt spid="6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6" fill="hold" nodeType="clickPar">
                      <p:stCondLst>
                        <p:cond delay="indefinite"/>
                      </p:stCondLst>
                      <p:childTnLst>
                        <p:par>
                          <p:cTn id="27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8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0" dur="2000"/>
                                        <p:tgtEl>
                                          <p:spTgt spid="8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1" fill="hold" nodeType="clickPar">
                      <p:stCondLst>
                        <p:cond delay="indefinite"/>
                      </p:stCondLst>
                      <p:childTnLst>
                        <p:par>
                          <p:cTn id="32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3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5" dur="2000"/>
                                        <p:tgtEl>
                                          <p:spTgt spid="7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6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8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9" fill="hold">
                      <p:stCondLst>
                        <p:cond delay="indefinite"/>
                      </p:stCondLst>
                      <p:childTnLst>
                        <p:par>
                          <p:cTn id="40" fill="hold">
                            <p:stCondLst>
                              <p:cond delay="0"/>
                            </p:stCondLst>
                            <p:childTnLst>
                              <p:par>
                                <p:cTn id="4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7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3" dur="2000"/>
                                        <p:tgtEl>
                                          <p:spTgt spid="7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44" fill="hold">
                      <p:stCondLst>
                        <p:cond delay="indefinite"/>
                      </p:stCondLst>
                      <p:childTnLst>
                        <p:par>
                          <p:cTn id="45" fill="hold">
                            <p:stCondLst>
                              <p:cond delay="0"/>
                            </p:stCondLst>
                            <p:childTnLst>
                              <p:par>
                                <p:cTn id="4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8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8" dur="2000"/>
                                        <p:tgtEl>
                                          <p:spTgt spid="8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51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52" fill="hold">
                      <p:stCondLst>
                        <p:cond delay="indefinite"/>
                      </p:stCondLst>
                      <p:childTnLst>
                        <p:par>
                          <p:cTn id="53" fill="hold">
                            <p:stCondLst>
                              <p:cond delay="0"/>
                            </p:stCondLst>
                            <p:childTnLst>
                              <p:par>
                                <p:cTn id="54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6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  <p:par>
                                <p:cTn id="58" presetID="1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59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55" grpId="0"/>
      <p:bldP spid="68" grpId="0" animBg="1"/>
      <p:bldP spid="69" grpId="0"/>
      <p:bldP spid="17" grpId="0" animBg="1"/>
      <p:bldP spid="18" grpId="0" animBg="1"/>
      <p:bldP spid="19" grpId="0" animBg="1"/>
    </p:bldLst>
  </p:timing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75880" y="548516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Maak opgave</a:t>
            </a:r>
            <a:endParaRPr lang="nl-NL" dirty="0">
              <a:solidFill>
                <a:schemeClr val="bg2"/>
              </a:solidFill>
            </a:endParaRPr>
          </a:p>
        </p:txBody>
      </p:sp>
      <p:sp>
        <p:nvSpPr>
          <p:cNvPr id="4" name="Tijdelijke aanduiding voor datum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pPr>
              <a:defRPr/>
            </a:pPr>
            <a:fld id="{4A817838-6836-4912-A38B-978344851081}" type="datetime10">
              <a:rPr lang="nl-NL" smtClean="0"/>
              <a:pPr>
                <a:defRPr/>
              </a:pPr>
              <a:t>17:34</a:t>
            </a:fld>
            <a:endParaRPr lang="nl-NL"/>
          </a:p>
        </p:txBody>
      </p:sp>
      <p:sp>
        <p:nvSpPr>
          <p:cNvPr id="7" name="Actieknop: Aangepast 6">
            <a:hlinkClick r:id="" action="ppaction://noaction" highlightClick="1"/>
          </p:cNvPr>
          <p:cNvSpPr/>
          <p:nvPr/>
        </p:nvSpPr>
        <p:spPr>
          <a:xfrm>
            <a:off x="3799879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Opgave H</a:t>
            </a:r>
            <a:endParaRPr lang="nl-NL" dirty="0"/>
          </a:p>
        </p:txBody>
      </p:sp>
      <p:sp>
        <p:nvSpPr>
          <p:cNvPr id="8" name="Actieknop: Aangepast 7">
            <a:hlinkClick r:id="" action="ppaction://noaction" highlightClick="1"/>
          </p:cNvPr>
          <p:cNvSpPr/>
          <p:nvPr/>
        </p:nvSpPr>
        <p:spPr>
          <a:xfrm>
            <a:off x="7336036" y="6497960"/>
            <a:ext cx="1807964" cy="360040"/>
          </a:xfrm>
          <a:prstGeom prst="actionButtonBlank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r>
              <a:rPr lang="nl-NL" dirty="0" smtClean="0"/>
              <a:t>Opgave A</a:t>
            </a:r>
            <a:endParaRPr lang="nl-NL" dirty="0"/>
          </a:p>
        </p:txBody>
      </p:sp>
      <p:sp>
        <p:nvSpPr>
          <p:cNvPr id="9" name="Tekstvak 8"/>
          <p:cNvSpPr txBox="1"/>
          <p:nvPr/>
        </p:nvSpPr>
        <p:spPr>
          <a:xfrm>
            <a:off x="1619672" y="257925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r>
              <a:rPr lang="nl-NL" sz="2800" dirty="0" smtClean="0">
                <a:solidFill>
                  <a:schemeClr val="bg1"/>
                </a:solidFill>
              </a:rPr>
              <a:t>38 t/m 40</a:t>
            </a:r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0" name="Tekstvak 9"/>
          <p:cNvSpPr txBox="1"/>
          <p:nvPr/>
        </p:nvSpPr>
        <p:spPr>
          <a:xfrm>
            <a:off x="1619672" y="2056036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11" name="Tekstvak 10"/>
          <p:cNvSpPr txBox="1"/>
          <p:nvPr/>
        </p:nvSpPr>
        <p:spPr>
          <a:xfrm>
            <a:off x="1619672" y="1537628"/>
            <a:ext cx="6552728" cy="523220"/>
          </a:xfrm>
          <a:prstGeom prst="rect">
            <a:avLst/>
          </a:prstGeom>
          <a:solidFill>
            <a:schemeClr val="tx2"/>
          </a:solidFill>
        </p:spPr>
        <p:txBody>
          <a:bodyPr wrap="square" rtlCol="0">
            <a:spAutoFit/>
          </a:bodyPr>
          <a:lstStyle/>
          <a:p>
            <a:endParaRPr lang="nl-NL" sz="2800" dirty="0">
              <a:solidFill>
                <a:schemeClr val="bg1"/>
              </a:solidFill>
            </a:endParaRPr>
          </a:p>
        </p:txBody>
      </p:sp>
      <p:sp>
        <p:nvSpPr>
          <p:cNvPr id="3" name="Tekstvak 2"/>
          <p:cNvSpPr txBox="1"/>
          <p:nvPr/>
        </p:nvSpPr>
        <p:spPr>
          <a:xfrm>
            <a:off x="0" y="1691516"/>
            <a:ext cx="29687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T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2" name="Tekstvak 11"/>
          <p:cNvSpPr txBox="1"/>
          <p:nvPr/>
        </p:nvSpPr>
        <p:spPr>
          <a:xfrm>
            <a:off x="-5610" y="2132980"/>
            <a:ext cx="32893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H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sp>
        <p:nvSpPr>
          <p:cNvPr id="13" name="Tekstvak 12"/>
          <p:cNvSpPr txBox="1"/>
          <p:nvPr/>
        </p:nvSpPr>
        <p:spPr>
          <a:xfrm>
            <a:off x="0" y="2579256"/>
            <a:ext cx="317716" cy="369332"/>
          </a:xfrm>
          <a:prstGeom prst="rect">
            <a:avLst/>
          </a:prstGeom>
          <a:noFill/>
        </p:spPr>
        <p:txBody>
          <a:bodyPr wrap="none" rtlCol="0">
            <a:spAutoFit/>
          </a:bodyPr>
          <a:lstStyle/>
          <a:p>
            <a:r>
              <a:rPr lang="nl-NL" dirty="0" smtClean="0">
                <a:solidFill>
                  <a:schemeClr val="tx1">
                    <a:lumMod val="85000"/>
                    <a:lumOff val="15000"/>
                  </a:schemeClr>
                </a:solidFill>
              </a:rPr>
              <a:t>A</a:t>
            </a:r>
            <a:endParaRPr lang="nl-NL" dirty="0">
              <a:solidFill>
                <a:schemeClr val="tx1">
                  <a:lumMod val="85000"/>
                  <a:lumOff val="15000"/>
                </a:schemeClr>
              </a:solidFill>
            </a:endParaRPr>
          </a:p>
        </p:txBody>
      </p:sp>
      <p:grpSp>
        <p:nvGrpSpPr>
          <p:cNvPr id="17" name="Groep 16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18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19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0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1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en-US" altLang="en-US" sz="6000" b="1" dirty="0" smtClean="0">
                  <a:solidFill>
                    <a:schemeClr val="bg2"/>
                  </a:solidFill>
                </a:rPr>
                <a:t>Gezichtsveld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22" name="Afbeelding 21"/>
            <p:cNvPicPr>
              <a:picLocks noChangeAspect="1"/>
            </p:cNvPicPr>
            <p:nvPr/>
          </p:nvPicPr>
          <p:blipFill>
            <a:blip r:embed="rId2">
              <a:extLst>
                <a:ext uri="{BEBA8EAE-BF5A-486C-A8C5-ECC9F3942E4B}">
                  <a14:imgProps xmlns:a14="http://schemas.microsoft.com/office/drawing/2010/main">
                    <a14:imgLayer r:embed="rId3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790452732"/>
      </p:ext>
    </p:extLst>
  </p:cSld>
  <p:clrMapOvr>
    <a:masterClrMapping/>
  </p:clrMapOvr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>
                      <p:stCondLst>
                        <p:cond delay="indefinite"/>
                      </p:stCondLst>
                      <p:childTnLst>
                        <p:par>
                          <p:cTn id="4" fill="hold">
                            <p:stCondLst>
                              <p:cond delay="0"/>
                            </p:stCondLst>
                            <p:childTnLst>
                              <p:par>
                                <p:cTn id="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1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  <p:seq concurrent="1" nextAc="seek">
              <p:cTn id="7" restart="whenNotActive" fill="hold" evtFilter="cancelBubble" nodeType="interactiveSeq">
                <p:stCondLst>
                  <p:cond evt="onClick" delay="0">
                    <p:tgtEl>
                      <p:spTgt spid="8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8" fill="hold">
                      <p:stCondLst>
                        <p:cond delay="0"/>
                      </p:stCondLst>
                      <p:childTnLst>
                        <p:par>
                          <p:cTn id="9" fill="hold">
                            <p:stCondLst>
                              <p:cond delay="0"/>
                            </p:stCondLst>
                            <p:childTnLst>
                              <p:par>
                                <p:cTn id="10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8"/>
                  </p:tgtEl>
                </p:cond>
              </p:nextCondLst>
            </p:seq>
            <p:seq concurrent="1" nextAc="seek">
              <p:cTn id="12" restart="whenNotActive" fill="hold" evtFilter="cancelBubble" nodeType="interactiveSeq">
                <p:stCondLst>
                  <p:cond evt="onClick" delay="0">
                    <p:tgtEl>
                      <p:spTgt spid="7"/>
                    </p:tgtEl>
                  </p:cond>
                </p:stCondLst>
                <p:endSync evt="end" delay="0">
                  <p:rtn val="all"/>
                </p:endSync>
                <p:childTnLst>
                  <p:par>
                    <p:cTn id="13" fill="hold">
                      <p:stCondLst>
                        <p:cond delay="0"/>
                      </p:stCondLst>
                      <p:childTnLst>
                        <p:par>
                          <p:cTn id="14" fill="hold">
                            <p:stCondLst>
                              <p:cond delay="0"/>
                            </p:stCondLst>
                            <p:childTnLst>
                              <p:par>
                                <p:cTn id="15" presetID="1" presetClass="entr" presetSubtype="0" fill="hold" grpId="0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1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nextCondLst>
                <p:cond evt="onClick" delay="0">
                  <p:tgtEl>
                    <p:spTgt spid="7"/>
                  </p:tgtEl>
                </p:cond>
              </p:nextCondLst>
            </p:seq>
          </p:childTnLst>
        </p:cTn>
      </p:par>
    </p:tnLst>
    <p:bldLst>
      <p:bldP spid="9" grpId="0" animBg="1"/>
      <p:bldP spid="10" grpId="0" animBg="1"/>
      <p:bldP spid="11" grpId="0" animBg="1"/>
    </p:bldLst>
  </p:timing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1509" name="TextBox 14"/>
          <p:cNvSpPr txBox="1">
            <a:spLocks noChangeArrowheads="1"/>
          </p:cNvSpPr>
          <p:nvPr/>
        </p:nvSpPr>
        <p:spPr bwMode="auto">
          <a:xfrm>
            <a:off x="214313" y="441985"/>
            <a:ext cx="8643937" cy="46166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2400" dirty="0" smtClean="0">
                <a:solidFill>
                  <a:schemeClr val="bg1"/>
                </a:solidFill>
                <a:latin typeface="Calibri" pitchFamily="34" charset="0"/>
              </a:rPr>
              <a:t>Het gezichtsveld</a:t>
            </a:r>
          </a:p>
        </p:txBody>
      </p:sp>
      <p:pic>
        <p:nvPicPr>
          <p:cNvPr id="21510" name="Picture 2" descr="C:\Users\Ricardo\Desktop\gekleurd licht005.jpg"/>
          <p:cNvPicPr>
            <a:picLocks noChangeAspect="1" noChangeArrowheads="1"/>
          </p:cNvPicPr>
          <p:nvPr/>
        </p:nvPicPr>
        <p:blipFill>
          <a:blip r:embed="rId3" cstate="print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928688" y="1239838"/>
            <a:ext cx="7353300" cy="5211762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cxnSp>
        <p:nvCxnSpPr>
          <p:cNvPr id="26" name="Straight Connector 25"/>
          <p:cNvCxnSpPr/>
          <p:nvPr/>
        </p:nvCxnSpPr>
        <p:spPr>
          <a:xfrm>
            <a:off x="1149350" y="4006850"/>
            <a:ext cx="5351463" cy="1588"/>
          </a:xfrm>
          <a:prstGeom prst="line">
            <a:avLst/>
          </a:prstGeom>
          <a:ln w="28575">
            <a:solidFill>
              <a:schemeClr val="tx1">
                <a:lumMod val="95000"/>
                <a:lumOff val="5000"/>
              </a:schemeClr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29" name="Straight Connector 28"/>
          <p:cNvCxnSpPr/>
          <p:nvPr/>
        </p:nvCxnSpPr>
        <p:spPr>
          <a:xfrm rot="5400000" flipH="1" flipV="1">
            <a:off x="3814763" y="3340100"/>
            <a:ext cx="1335088" cy="158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33" name="Straight Connector 32"/>
          <p:cNvCxnSpPr/>
          <p:nvPr/>
        </p:nvCxnSpPr>
        <p:spPr>
          <a:xfrm rot="5400000" flipH="1" flipV="1">
            <a:off x="3814763" y="4672013"/>
            <a:ext cx="1335087" cy="1587"/>
          </a:xfrm>
          <a:prstGeom prst="line">
            <a:avLst/>
          </a:prstGeom>
          <a:ln w="28575">
            <a:solidFill>
              <a:srgbClr val="FF0000"/>
            </a:solidFill>
            <a:prstDash val="dash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sp>
        <p:nvSpPr>
          <p:cNvPr id="35" name="Oval 34"/>
          <p:cNvSpPr/>
          <p:nvPr/>
        </p:nvSpPr>
        <p:spPr>
          <a:xfrm>
            <a:off x="4438650" y="5338763"/>
            <a:ext cx="88900" cy="90487"/>
          </a:xfrm>
          <a:prstGeom prst="ellipse">
            <a:avLst/>
          </a:prstGeom>
          <a:solidFill>
            <a:schemeClr val="tx1"/>
          </a:solidFill>
          <a:ln>
            <a:solidFill>
              <a:srgbClr val="FF0000"/>
            </a:solidFill>
          </a:ln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anchor="ctr"/>
          <a:lstStyle/>
          <a:p>
            <a:pPr algn="ctr">
              <a:defRPr/>
            </a:pPr>
            <a:endParaRPr lang="nl-NL"/>
          </a:p>
        </p:txBody>
      </p:sp>
      <p:cxnSp>
        <p:nvCxnSpPr>
          <p:cNvPr id="37" name="Straight Connector 36"/>
          <p:cNvCxnSpPr>
            <a:endCxn id="35" idx="5"/>
          </p:cNvCxnSpPr>
          <p:nvPr/>
        </p:nvCxnSpPr>
        <p:spPr>
          <a:xfrm rot="16200000" flipH="1">
            <a:off x="3194050" y="4095750"/>
            <a:ext cx="1454150" cy="1187450"/>
          </a:xfrm>
          <a:prstGeom prst="line">
            <a:avLst/>
          </a:prstGeom>
          <a:ln>
            <a:solidFill>
              <a:srgbClr val="000066"/>
            </a:solidFill>
            <a:prstDash val="sysDot"/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43" name="Straight Connector 42"/>
          <p:cNvCxnSpPr>
            <a:endCxn id="35" idx="5"/>
          </p:cNvCxnSpPr>
          <p:nvPr/>
        </p:nvCxnSpPr>
        <p:spPr>
          <a:xfrm>
            <a:off x="3060700" y="4006850"/>
            <a:ext cx="1454150" cy="1409700"/>
          </a:xfrm>
          <a:prstGeom prst="line">
            <a:avLst/>
          </a:prstGeom>
          <a:ln w="28575">
            <a:solidFill>
              <a:srgbClr val="FF0000"/>
            </a:solidFill>
            <a:prstDash val="sysDot"/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6" name="Straight Connector 45"/>
          <p:cNvCxnSpPr/>
          <p:nvPr/>
        </p:nvCxnSpPr>
        <p:spPr>
          <a:xfrm>
            <a:off x="1816100" y="2819400"/>
            <a:ext cx="1244600" cy="118745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cxnSp>
        <p:nvCxnSpPr>
          <p:cNvPr id="48" name="Straight Connector 47"/>
          <p:cNvCxnSpPr/>
          <p:nvPr/>
        </p:nvCxnSpPr>
        <p:spPr>
          <a:xfrm rot="16200000" flipH="1">
            <a:off x="2305050" y="2952750"/>
            <a:ext cx="1143000" cy="965200"/>
          </a:xfrm>
          <a:prstGeom prst="line">
            <a:avLst/>
          </a:prstGeom>
          <a:ln>
            <a:solidFill>
              <a:srgbClr val="000066"/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56" name="Straight Connector 55"/>
          <p:cNvCxnSpPr/>
          <p:nvPr/>
        </p:nvCxnSpPr>
        <p:spPr>
          <a:xfrm rot="5400000">
            <a:off x="3260725" y="2784475"/>
            <a:ext cx="1333500" cy="1111250"/>
          </a:xfrm>
          <a:prstGeom prst="line">
            <a:avLst/>
          </a:prstGeom>
          <a:ln>
            <a:solidFill>
              <a:schemeClr val="tx2">
                <a:lumMod val="75000"/>
              </a:schemeClr>
            </a:solidFill>
          </a:ln>
        </p:spPr>
        <p:style>
          <a:lnRef idx="3">
            <a:schemeClr val="accent5"/>
          </a:lnRef>
          <a:fillRef idx="0">
            <a:schemeClr val="accent5"/>
          </a:fillRef>
          <a:effectRef idx="2">
            <a:schemeClr val="accent5"/>
          </a:effectRef>
          <a:fontRef idx="minor">
            <a:schemeClr val="tx1"/>
          </a:fontRef>
        </p:style>
      </p:cxnSp>
      <p:cxnSp>
        <p:nvCxnSpPr>
          <p:cNvPr id="60" name="Straight Connector 59"/>
          <p:cNvCxnSpPr/>
          <p:nvPr/>
        </p:nvCxnSpPr>
        <p:spPr>
          <a:xfrm rot="10800000" flipV="1">
            <a:off x="3060700" y="2673350"/>
            <a:ext cx="1422400" cy="1333500"/>
          </a:xfrm>
          <a:prstGeom prst="line">
            <a:avLst/>
          </a:prstGeom>
          <a:ln w="28575">
            <a:solidFill>
              <a:srgbClr val="FF0000"/>
            </a:solidFill>
          </a:ln>
        </p:spPr>
        <p:style>
          <a:lnRef idx="1">
            <a:schemeClr val="accent1"/>
          </a:lnRef>
          <a:fillRef idx="0">
            <a:schemeClr val="accent1"/>
          </a:fillRef>
          <a:effectRef idx="0">
            <a:schemeClr val="accent1"/>
          </a:effectRef>
          <a:fontRef idx="minor">
            <a:schemeClr val="tx1"/>
          </a:fontRef>
        </p:style>
      </p:cxnSp>
      <p:grpSp>
        <p:nvGrpSpPr>
          <p:cNvPr id="20" name="Groep 19"/>
          <p:cNvGrpSpPr/>
          <p:nvPr/>
        </p:nvGrpSpPr>
        <p:grpSpPr>
          <a:xfrm>
            <a:off x="-783085" y="-39361"/>
            <a:ext cx="9945765" cy="6877826"/>
            <a:chOff x="-783085" y="-39361"/>
            <a:chExt cx="9945765" cy="6877826"/>
          </a:xfrm>
        </p:grpSpPr>
        <p:sp>
          <p:nvSpPr>
            <p:cNvPr id="21" name="Oval 7"/>
            <p:cNvSpPr>
              <a:spLocks noChangeArrowheads="1"/>
            </p:cNvSpPr>
            <p:nvPr/>
          </p:nvSpPr>
          <p:spPr bwMode="auto">
            <a:xfrm>
              <a:off x="664715" y="1054624"/>
              <a:ext cx="228600" cy="228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2" name="Oval 8"/>
            <p:cNvSpPr>
              <a:spLocks noChangeArrowheads="1"/>
            </p:cNvSpPr>
            <p:nvPr/>
          </p:nvSpPr>
          <p:spPr bwMode="auto">
            <a:xfrm>
              <a:off x="-783085" y="1130824"/>
              <a:ext cx="1371600" cy="1371600"/>
            </a:xfrm>
            <a:prstGeom prst="ellipse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round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3" name="Rectangle 5"/>
            <p:cNvSpPr>
              <a:spLocks noChangeArrowheads="1"/>
            </p:cNvSpPr>
            <p:nvPr/>
          </p:nvSpPr>
          <p:spPr bwMode="auto">
            <a:xfrm>
              <a:off x="18680" y="0"/>
              <a:ext cx="9144000" cy="956544"/>
            </a:xfrm>
            <a:prstGeom prst="rect">
              <a:avLst/>
            </a:prstGeom>
            <a:solidFill>
              <a:srgbClr val="E10582"/>
            </a:solidFill>
            <a:ln>
              <a:noFill/>
            </a:ln>
            <a:extLs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none" anchor="ctr"/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endParaRPr lang="nl-NL" altLang="en-US"/>
            </a:p>
          </p:txBody>
        </p:sp>
        <p:sp>
          <p:nvSpPr>
            <p:cNvPr id="24" name="Text Box 12"/>
            <p:cNvSpPr txBox="1">
              <a:spLocks noChangeArrowheads="1"/>
            </p:cNvSpPr>
            <p:nvPr/>
          </p:nvSpPr>
          <p:spPr bwMode="auto">
            <a:xfrm>
              <a:off x="141737" y="-39361"/>
              <a:ext cx="9002263" cy="1015663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chemeClr val="accent1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chemeClr val="tx1"/>
                  </a:solidFill>
                  <a:miter lim="800000"/>
                  <a:headEnd/>
                  <a:tailEnd/>
                </a14:hiddenLine>
              </a:ext>
            </a:extLst>
          </p:spPr>
          <p:txBody>
            <a:bodyPr wrap="square">
              <a:spAutoFit/>
            </a:bodyPr>
            <a:lstStyle>
              <a:lvl1pPr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1pPr>
              <a:lvl2pPr marL="742950" indent="-28575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2pPr>
              <a:lvl3pPr marL="11430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3pPr>
              <a:lvl4pPr marL="16002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4pPr>
              <a:lvl5pPr marL="2057400" indent="-228600"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5pPr>
              <a:lvl6pPr marL="25146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6pPr>
              <a:lvl7pPr marL="29718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7pPr>
              <a:lvl8pPr marL="34290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8pPr>
              <a:lvl9pPr marL="3886200" indent="-228600" eaLnBrk="0" fontAlgn="base" hangingPunct="0">
                <a:spcBef>
                  <a:spcPct val="0"/>
                </a:spcBef>
                <a:spcAft>
                  <a:spcPct val="0"/>
                </a:spcAft>
                <a:defRPr sz="2400">
                  <a:solidFill>
                    <a:schemeClr val="tx1"/>
                  </a:solidFill>
                  <a:latin typeface="Arial" charset="0"/>
                  <a:ea typeface="ヒラギノ角ゴ Pro W3" pitchFamily="-32" charset="-128"/>
                </a:defRPr>
              </a:lvl9pPr>
            </a:lstStyle>
            <a:p>
              <a:pPr algn="ctr"/>
              <a:r>
                <a:rPr lang="en-US" altLang="en-US" sz="6000" b="1" dirty="0" smtClean="0">
                  <a:solidFill>
                    <a:schemeClr val="bg2"/>
                  </a:solidFill>
                </a:rPr>
                <a:t>Gezichtsveld</a:t>
              </a:r>
              <a:endParaRPr lang="en-US" altLang="en-US" sz="6000" b="1" dirty="0">
                <a:solidFill>
                  <a:schemeClr val="bg2"/>
                </a:solidFill>
              </a:endParaRPr>
            </a:p>
          </p:txBody>
        </p:sp>
        <p:pic>
          <p:nvPicPr>
            <p:cNvPr id="25" name="Afbeelding 24"/>
            <p:cNvPicPr>
              <a:picLocks noChangeAspect="1"/>
            </p:cNvPicPr>
            <p:nvPr/>
          </p:nvPicPr>
          <p:blipFill>
            <a:blip r:embed="rId4">
              <a:extLst>
                <a:ext uri="{BEBA8EAE-BF5A-486C-A8C5-ECC9F3942E4B}">
                  <a14:imgProps xmlns:a14="http://schemas.microsoft.com/office/drawing/2010/main">
                    <a14:imgLayer r:embed="rId5">
                      <a14:imgEffect>
                        <a14:backgroundRemoval t="0" b="100000" l="0" r="100000">
                          <a14:foregroundMark x1="14846" y1="55263" x2="20728" y2="36842"/>
                          <a14:foregroundMark x1="29412" y1="30263" x2="38375" y2="40789"/>
                          <a14:foregroundMark x1="42297" y1="72368" x2="39496" y2="82895"/>
                          <a14:foregroundMark x1="14566" y1="67763" x2="15126" y2="70395"/>
                          <a14:foregroundMark x1="10084" y1="50000" x2="5322" y2="57895"/>
                          <a14:foregroundMark x1="47899" y1="46053" x2="54622" y2="50000"/>
                          <a14:foregroundMark x1="18487" y1="9211" x2="24930" y2="19079"/>
                          <a14:foregroundMark x1="28852" y1="14474" x2="28571" y2="19737"/>
                          <a14:foregroundMark x1="62185" y1="55263" x2="62745" y2="55263"/>
                          <a14:foregroundMark x1="65826" y1="55921" x2="65826" y2="55921"/>
                          <a14:foregroundMark x1="69468" y1="56579" x2="69468" y2="56579"/>
                          <a14:foregroundMark x1="75070" y1="55263" x2="75350" y2="55263"/>
                          <a14:foregroundMark x1="78151" y1="60526" x2="78151" y2="61184"/>
                          <a14:foregroundMark x1="81232" y1="59868" x2="81513" y2="61184"/>
                          <a14:foregroundMark x1="87115" y1="59868" x2="87115" y2="61184"/>
                          <a14:foregroundMark x1="92997" y1="64474" x2="93557" y2="64474"/>
                          <a14:foregroundMark x1="96359" y1="55921" x2="96359" y2="57895"/>
                          <a14:foregroundMark x1="80112" y1="60526" x2="79552" y2="58553"/>
                          <a14:foregroundMark x1="78151" y1="59211" x2="78711" y2="57895"/>
                          <a14:foregroundMark x1="94958" y1="61184" x2="94398" y2="57895"/>
                          <a14:backgroundMark x1="66106" y1="61842" x2="66387" y2="62500"/>
                          <a14:backgroundMark x1="61625" y1="53947" x2="63585" y2="53947"/>
                          <a14:backgroundMark x1="66106" y1="57237" x2="66387" y2="57237"/>
                          <a14:backgroundMark x1="75070" y1="57237" x2="75350" y2="57237"/>
                          <a14:backgroundMark x1="73669" y1="54605" x2="76471" y2="53289"/>
                          <a14:backgroundMark x1="75630" y1="62500" x2="75630" y2="61842"/>
                          <a14:backgroundMark x1="80952" y1="59211" x2="80672" y2="60526"/>
                          <a14:backgroundMark x1="92437" y1="65132" x2="92997" y2="65789"/>
                          <a14:backgroundMark x1="78711" y1="59868" x2="79272" y2="59868"/>
                          <a14:backgroundMark x1="69748" y1="58553" x2="69748" y2="57895"/>
                          <a14:backgroundMark x1="93838" y1="59868" x2="94118" y2="59868"/>
                          <a14:backgroundMark x1="51261" y1="49342" x2="49300" y2="48026"/>
                          <a14:backgroundMark x1="49020" y1="48026" x2="48179" y2="48026"/>
                          <a14:backgroundMark x1="95518" y1="62500" x2="95518" y2="56579"/>
                          <a14:backgroundMark x1="95238" y1="57237" x2="94118" y2="55921"/>
                        </a14:backgroundRemoval>
                      </a14:imgEffect>
                    </a14:imgLayer>
                  </a14:imgProps>
                </a:ext>
                <a:ext uri="{28A0092B-C50C-407E-A947-70E740481C1C}">
                  <a14:useLocalDpi xmlns:a14="http://schemas.microsoft.com/office/drawing/2010/main" val="0"/>
                </a:ext>
              </a:extLst>
            </a:blip>
            <a:srcRect/>
            <a:stretch>
              <a:fillRect/>
            </a:stretch>
          </p:blipFill>
          <p:spPr bwMode="auto">
            <a:xfrm>
              <a:off x="7469167" y="6165305"/>
              <a:ext cx="1580195" cy="673160"/>
            </a:xfrm>
            <a:prstGeom prst="rect">
              <a:avLst/>
            </a:prstGeom>
            <a:noFill/>
            <a:ln>
              <a:noFill/>
            </a:ln>
            <a:extLst>
              <a:ext uri="{909E8E84-426E-40DD-AFC4-6F175D3DCCD1}">
                <a14:hiddenFill xmlns:a14="http://schemas.microsoft.com/office/drawing/2010/main">
                  <a:solidFill>
                    <a:srgbClr val="FFFFFF"/>
                  </a:solidFill>
                </a14:hiddenFill>
              </a:ext>
              <a:ext uri="{91240B29-F687-4F45-9708-019B960494DF}">
                <a14:hiddenLine xmlns:a14="http://schemas.microsoft.com/office/drawing/2010/main" w="9525">
                  <a:solidFill>
                    <a:srgbClr val="000000"/>
                  </a:solidFill>
                  <a:miter lim="800000"/>
                  <a:headEnd/>
                  <a:tailEnd/>
                </a14:hiddenLine>
              </a:ext>
            </a:extLst>
          </p:spPr>
        </p:pic>
      </p:grpSp>
    </p:spTree>
    <p:extLst>
      <p:ext uri="{BB962C8B-B14F-4D97-AF65-F5344CB8AC3E}">
        <p14:creationId xmlns:p14="http://schemas.microsoft.com/office/powerpoint/2010/main" val="346347197"/>
      </p:ext>
    </p:extLst>
  </p:cSld>
  <p:clrMapOvr>
    <a:masterClrMapping/>
  </p:clrMapOvr>
  <p:transition>
    <p:fade/>
  </p:transition>
  <p:timing>
    <p:tnLst>
      <p:par>
        <p:cTn id="1" dur="indefinite" restart="never" nodeType="tmRoot">
          <p:childTnLst>
            <p:seq concurrent="1" nextAc="seek">
              <p:cTn id="2" dur="indefinite" nodeType="mainSeq">
                <p:childTnLst>
                  <p:par>
                    <p:cTn id="3" fill="hold" nodeType="clickPar">
                      <p:stCondLst>
                        <p:cond delay="indefinite"/>
                      </p:stCondLst>
                      <p:childTnLst>
                        <p:par>
                          <p:cTn id="4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5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6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7" dur="2000"/>
                                        <p:tgtEl>
                                          <p:spTgt spid="2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8" fill="hold" nodeType="clickPar">
                      <p:stCondLst>
                        <p:cond delay="indefinite"/>
                      </p:stCondLst>
                      <p:childTnLst>
                        <p:par>
                          <p:cTn id="9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10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29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2" dur="2000"/>
                                        <p:tgtEl>
                                          <p:spTgt spid="29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3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4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5" dur="2000"/>
                                        <p:tgtEl>
                                          <p:spTgt spid="3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16" presetID="10" presetClass="entr" presetSubtype="0" fill="hold" grpId="0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1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5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18" dur="2000"/>
                                        <p:tgtEl>
                                          <p:spTgt spid="35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19" fill="hold" nodeType="clickPar">
                      <p:stCondLst>
                        <p:cond delay="indefinite"/>
                      </p:stCondLst>
                      <p:childTnLst>
                        <p:par>
                          <p:cTn id="20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1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2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5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3" dur="2000"/>
                                        <p:tgtEl>
                                          <p:spTgt spid="5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24" fill="hold" nodeType="clickPar">
                      <p:stCondLst>
                        <p:cond delay="indefinite"/>
                      </p:stCondLst>
                      <p:childTnLst>
                        <p:par>
                          <p:cTn id="25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26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27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37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28" dur="2000"/>
                                        <p:tgtEl>
                                          <p:spTgt spid="37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29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0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8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1" dur="2000"/>
                                        <p:tgtEl>
                                          <p:spTgt spid="48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  <p:par>
                    <p:cTn id="32" fill="hold" nodeType="clickPar">
                      <p:stCondLst>
                        <p:cond delay="indefinite"/>
                      </p:stCondLst>
                      <p:childTnLst>
                        <p:par>
                          <p:cTn id="33" fill="hold" nodeType="withGroup">
                            <p:stCondLst>
                              <p:cond delay="0"/>
                            </p:stCondLst>
                            <p:childTnLst>
                              <p:par>
                                <p:cTn id="34" presetID="10" presetClass="entr" presetSubtype="0" fill="hold" nodeType="click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5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60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6" dur="2000"/>
                                        <p:tgtEl>
                                          <p:spTgt spid="60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37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38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6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39" dur="2000"/>
                                        <p:tgtEl>
                                          <p:spTgt spid="46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  <p:par>
                                <p:cTn id="40" presetID="10" presetClass="entr" presetSubtype="0" fill="hold" nodeType="withEffect">
                                  <p:stCondLst>
                                    <p:cond delay="0"/>
                                  </p:stCondLst>
                                  <p:childTnLst>
                                    <p:set>
                                      <p:cBhvr>
                                        <p:cTn id="41" dur="1" fill="hold">
                                          <p:stCondLst>
                                            <p:cond delay="0"/>
                                          </p:stCondLst>
                                        </p:cTn>
                                        <p:tgtEl>
                                          <p:spTgt spid="43"/>
                                        </p:tgtEl>
                                        <p:attrNameLst>
                                          <p:attrName>style.visibility</p:attrName>
                                        </p:attrNameLst>
                                      </p:cBhvr>
                                      <p:to>
                                        <p:strVal val="visible"/>
                                      </p:to>
                                    </p:set>
                                    <p:animEffect transition="in" filter="fade">
                                      <p:cBhvr>
                                        <p:cTn id="42" dur="2000"/>
                                        <p:tgtEl>
                                          <p:spTgt spid="43"/>
                                        </p:tgtEl>
                                      </p:cBhvr>
                                    </p:animEffect>
                                  </p:childTnLst>
                                </p:cTn>
                              </p:par>
                            </p:childTnLst>
                          </p:cTn>
                        </p:par>
                      </p:childTnLst>
                    </p:cTn>
                  </p:par>
                </p:childTnLst>
              </p:cTn>
              <p:prevCondLst>
                <p:cond evt="onPrev" delay="0">
                  <p:tgtEl>
                    <p:sldTgt/>
                  </p:tgtEl>
                </p:cond>
              </p:prevCondLst>
              <p:nextCondLst>
                <p:cond evt="onNext" delay="0">
                  <p:tgtEl>
                    <p:sldTgt/>
                  </p:tgtEl>
                </p:cond>
              </p:nextCondLst>
            </p:seq>
          </p:childTnLst>
        </p:cTn>
      </p:par>
    </p:tnLst>
    <p:bldLst>
      <p:bldP spid="35" grpId="0" animBg="1"/>
    </p:bldLst>
  </p:timing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itel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1143000"/>
          </a:xfrm>
        </p:spPr>
        <p:txBody>
          <a:bodyPr/>
          <a:lstStyle/>
          <a:p>
            <a:r>
              <a:rPr lang="nl-NL" dirty="0" smtClean="0">
                <a:solidFill>
                  <a:schemeClr val="bg2"/>
                </a:solidFill>
              </a:rPr>
              <a:t>Maak opgave in het opgave boekje verder af.</a:t>
            </a:r>
            <a:endParaRPr lang="nl-NL" dirty="0">
              <a:solidFill>
                <a:schemeClr val="bg2"/>
              </a:solidFill>
            </a:endParaRPr>
          </a:p>
        </p:txBody>
      </p:sp>
      <p:pic>
        <p:nvPicPr>
          <p:cNvPr id="14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l="50781" r="39844"/>
          <a:stretch>
            <a:fillRect/>
          </a:stretch>
        </p:blipFill>
        <p:spPr bwMode="auto">
          <a:xfrm>
            <a:off x="2071688" y="0"/>
            <a:ext cx="7072312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  <p:sp>
        <p:nvSpPr>
          <p:cNvPr id="15" name="TextBox 4"/>
          <p:cNvSpPr txBox="1">
            <a:spLocks noChangeArrowheads="1"/>
          </p:cNvSpPr>
          <p:nvPr/>
        </p:nvSpPr>
        <p:spPr bwMode="auto">
          <a:xfrm>
            <a:off x="0" y="-31750"/>
            <a:ext cx="9144000" cy="246063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  <p:txBody>
          <a:bodyPr>
            <a:spAutoFit/>
          </a:bodyPr>
          <a:lstStyle>
            <a:lvl1pPr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1pPr>
            <a:lvl2pPr marL="742950" indent="-28575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2pPr>
            <a:lvl3pPr marL="11430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3pPr>
            <a:lvl4pPr marL="16002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4pPr>
            <a:lvl5pPr marL="2057400" indent="-228600" eaLnBrk="0" hangingPunct="0"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5pPr>
            <a:lvl6pPr marL="25146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6pPr>
            <a:lvl7pPr marL="29718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7pPr>
            <a:lvl8pPr marL="34290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8pPr>
            <a:lvl9pPr marL="3886200" indent="-228600" eaLnBrk="0" fontAlgn="base" hangingPunct="0">
              <a:spcBef>
                <a:spcPct val="0"/>
              </a:spcBef>
              <a:spcAft>
                <a:spcPct val="0"/>
              </a:spcAft>
              <a:defRPr>
                <a:solidFill>
                  <a:schemeClr val="tx1"/>
                </a:solidFill>
                <a:latin typeface="Arial" charset="0"/>
                <a:cs typeface="Arial" charset="0"/>
              </a:defRPr>
            </a:lvl9pPr>
          </a:lstStyle>
          <a:p>
            <a:pPr algn="ctr" eaLnBrk="1" hangingPunct="1"/>
            <a:r>
              <a:rPr lang="nl-NL" sz="1000" b="1" i="1" dirty="0" smtClean="0">
                <a:solidFill>
                  <a:schemeClr val="bg1"/>
                </a:solidFill>
              </a:rPr>
              <a:t>OPGAVE</a:t>
            </a:r>
            <a:endParaRPr lang="nl-NL" sz="1000" b="1" i="1" dirty="0">
              <a:solidFill>
                <a:schemeClr val="bg1"/>
              </a:solidFill>
            </a:endParaRPr>
          </a:p>
        </p:txBody>
      </p:sp>
      <p:pic>
        <p:nvPicPr>
          <p:cNvPr id="16" name="Rectangle 3"/>
          <p:cNvPicPr>
            <a:picLocks noChangeAspect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 r="46297"/>
          <a:stretch>
            <a:fillRect/>
          </a:stretch>
        </p:blipFill>
        <p:spPr bwMode="auto">
          <a:xfrm>
            <a:off x="0" y="0"/>
            <a:ext cx="2071688" cy="428625"/>
          </a:xfrm>
          <a:prstGeom prst="rect">
            <a:avLst/>
          </a:prstGeom>
          <a:noFill/>
          <a:ln>
            <a:noFill/>
          </a:ln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  <a:ext uri="{91240B29-F687-4F45-9708-019B960494DF}">
              <a14:hiddenLine xmlns:a14="http://schemas.microsoft.com/office/drawing/2010/main" w="9525">
                <a:solidFill>
                  <a:srgbClr val="000000"/>
                </a:solidFill>
                <a:miter lim="800000"/>
                <a:headEnd/>
                <a:tailEnd/>
              </a14:hiddenLine>
            </a:ext>
          </a:extLst>
        </p:spPr>
      </p:pic>
    </p:spTree>
    <p:extLst>
      <p:ext uri="{BB962C8B-B14F-4D97-AF65-F5344CB8AC3E}">
        <p14:creationId xmlns:p14="http://schemas.microsoft.com/office/powerpoint/2010/main" val="790452732"/>
      </p:ext>
    </p:extLst>
  </p:cSld>
  <p:clrMapOvr>
    <a:masterClrMapping/>
  </p:clrMapOvr>
  <p:timing>
    <p:tnLst>
      <p:par>
        <p:cTn id="1" dur="indefinite" restart="never" nodeType="tmRoot"/>
      </p:par>
    </p:tnLst>
  </p:timing>
</p:sld>
</file>

<file path=ppt/theme/theme1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ppt/theme/theme2.xml><?xml version="1.0" encoding="utf-8"?>
<a:theme xmlns:a="http://schemas.openxmlformats.org/drawingml/2006/main" name="Office Theme">
  <a:themeElements>
    <a:clrScheme name="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</a:minorFont>
    </a:fontScheme>
    <a:fmtScheme name="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710</TotalTime>
  <Words>54</Words>
  <Application>Microsoft Office PowerPoint</Application>
  <PresentationFormat>Diavoorstelling (4:3)</PresentationFormat>
  <Paragraphs>30</Paragraphs>
  <Slides>6</Slides>
  <Notes>4</Notes>
  <HiddenSlides>0</HiddenSlides>
  <MMClips>1</MMClips>
  <ScaleCrop>false</ScaleCrop>
  <HeadingPairs>
    <vt:vector size="6" baseType="variant">
      <vt:variant>
        <vt:lpstr>Gebruikte lettertypen</vt:lpstr>
      </vt:variant>
      <vt:variant>
        <vt:i4>3</vt:i4>
      </vt:variant>
      <vt:variant>
        <vt:lpstr>Thema</vt:lpstr>
      </vt:variant>
      <vt:variant>
        <vt:i4>1</vt:i4>
      </vt:variant>
      <vt:variant>
        <vt:lpstr>Diatitels</vt:lpstr>
      </vt:variant>
      <vt:variant>
        <vt:i4>6</vt:i4>
      </vt:variant>
    </vt:vector>
  </HeadingPairs>
  <TitlesOfParts>
    <vt:vector size="10" baseType="lpstr">
      <vt:lpstr>Arial</vt:lpstr>
      <vt:lpstr>Calibri</vt:lpstr>
      <vt:lpstr>ヒラギノ角ゴ Pro W3</vt:lpstr>
      <vt:lpstr>Office Theme</vt:lpstr>
      <vt:lpstr>PowerPoint-presentatie</vt:lpstr>
      <vt:lpstr>PowerPoint-presentatie</vt:lpstr>
      <vt:lpstr>PowerPoint-presentatie</vt:lpstr>
      <vt:lpstr>Maak opgave</vt:lpstr>
      <vt:lpstr>PowerPoint-presentatie</vt:lpstr>
      <vt:lpstr>Maak opgave in het opgave boekje verder af.</vt:lpstr>
    </vt:vector>
  </TitlesOfParts>
  <Company>Grizli777</Company>
  <LinksUpToDate>false</LinksUpToDate>
  <SharedDoc>false</SharedDoc>
  <HyperlinksChanged>false</HyperlinksChanged>
  <AppVersion>15.0000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Slide 1</dc:title>
  <dc:creator>Ricardo</dc:creator>
  <cp:lastModifiedBy>Wim tomassen</cp:lastModifiedBy>
  <cp:revision>72</cp:revision>
  <dcterms:created xsi:type="dcterms:W3CDTF">2010-04-04T19:22:57Z</dcterms:created>
  <dcterms:modified xsi:type="dcterms:W3CDTF">2015-11-01T16:50:31Z</dcterms:modified>
</cp:coreProperties>
</file>