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92" r:id="rId3"/>
    <p:sldId id="285" r:id="rId4"/>
    <p:sldId id="294" r:id="rId5"/>
    <p:sldId id="290" r:id="rId6"/>
    <p:sldId id="29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092BD-0B7C-479A-BBBF-D9EDD4AA0F35}" type="datetimeFigureOut">
              <a:rPr lang="nl-NL" smtClean="0"/>
              <a:t>13-12-2016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C1BF9-D5D6-4210-9715-7BAB412B350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dirty="0" err="1"/>
              <a:t>I’m</a:t>
            </a:r>
            <a:r>
              <a:rPr lang="nl-NL" dirty="0"/>
              <a:t>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sure</a:t>
            </a:r>
            <a:r>
              <a:rPr lang="nl-NL" dirty="0"/>
              <a:t> </a:t>
            </a:r>
            <a:r>
              <a:rPr lang="nl-NL" dirty="0" err="1"/>
              <a:t>what</a:t>
            </a:r>
            <a:r>
              <a:rPr lang="nl-NL" dirty="0"/>
              <a:t> is </a:t>
            </a:r>
            <a:r>
              <a:rPr lang="nl-NL" dirty="0" err="1"/>
              <a:t>meant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draw a </a:t>
            </a:r>
            <a:r>
              <a:rPr lang="nl-NL" dirty="0" err="1"/>
              <a:t>vision</a:t>
            </a:r>
            <a:r>
              <a:rPr lang="nl-NL" dirty="0"/>
              <a:t> – is </a:t>
            </a:r>
            <a:r>
              <a:rPr lang="nl-NL" dirty="0" err="1"/>
              <a:t>this</a:t>
            </a:r>
            <a:r>
              <a:rPr lang="nl-NL" dirty="0"/>
              <a:t> a picture, </a:t>
            </a:r>
            <a:r>
              <a:rPr lang="nl-NL" dirty="0" err="1"/>
              <a:t>an</a:t>
            </a:r>
            <a:r>
              <a:rPr lang="nl-NL" dirty="0"/>
              <a:t> image or a view? </a:t>
            </a:r>
            <a:r>
              <a:rPr lang="nl-NL"/>
              <a:t>Kinds.</a:t>
            </a:r>
            <a:endParaRPr lang="nl-NL" dirty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99D5D28-32F2-4E74-8F2F-5AB1077168E6}" type="slidenum">
              <a:rPr lang="nl-NL" sz="1200"/>
              <a:pPr algn="r" eaLnBrk="1" hangingPunct="1"/>
              <a:t>2</a:t>
            </a:fld>
            <a:endParaRPr lang="nl-NL" sz="1200"/>
          </a:p>
        </p:txBody>
      </p:sp>
    </p:spTree>
    <p:extLst>
      <p:ext uri="{BB962C8B-B14F-4D97-AF65-F5344CB8AC3E}">
        <p14:creationId xmlns:p14="http://schemas.microsoft.com/office/powerpoint/2010/main" val="250228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it’s</a:t>
            </a:r>
            <a:r>
              <a:rPr lang="nl-NL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C1BF9-D5D6-4210-9715-7BAB412B350D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180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sorts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C1BF9-D5D6-4210-9715-7BAB412B350D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029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50A13"/>
            </a:gs>
            <a:gs pos="50000">
              <a:srgbClr val="002060">
                <a:lumMod val="16000"/>
              </a:srgbClr>
            </a:gs>
            <a:gs pos="100000">
              <a:srgbClr val="002060">
                <a:lumMod val="5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04A57-4244-4D58-9C9A-C3DFF2E24811}" type="datetimeFigureOut">
              <a:rPr lang="nl-NL" smtClean="0"/>
              <a:pPr/>
              <a:t>13-12-2016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FCEBB-735D-4457-89A9-8DD91BD5944D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91738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Science</a:t>
            </a: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Nova</a:t>
            </a:r>
            <a:b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H3 Light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1752600"/>
          </a:xfrm>
        </p:spPr>
        <p:txBody>
          <a:bodyPr>
            <a:normAutofit/>
          </a:bodyPr>
          <a:lstStyle/>
          <a:p>
            <a:r>
              <a:rPr lang="nl-NL" sz="6000" dirty="0"/>
              <a:t>Light displacement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/>
              <a:t>© Ing W.T.N.G. Tomassen</a:t>
            </a:r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Light</a:t>
              </a:r>
              <a:endParaRPr lang="nl-NL" sz="4800" dirty="0"/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258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567764" y="1176367"/>
            <a:ext cx="86439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dirty="0">
                <a:solidFill>
                  <a:schemeClr val="bg1"/>
                </a:solidFill>
                <a:latin typeface="Calibri" pitchFamily="34" charset="0"/>
              </a:rPr>
              <a:t>After this lesson:</a:t>
            </a:r>
          </a:p>
          <a:p>
            <a:pPr algn="ctr" eaLnBrk="1" hangingPunct="1"/>
            <a:endParaRPr lang="en-GB" sz="36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GB" sz="3600" dirty="0">
                <a:solidFill>
                  <a:schemeClr val="bg1"/>
                </a:solidFill>
                <a:latin typeface="Calibri" pitchFamily="34" charset="0"/>
              </a:rPr>
              <a:t>How light travels.</a:t>
            </a:r>
          </a:p>
          <a:p>
            <a:pPr algn="ctr" eaLnBrk="1" hangingPunct="1"/>
            <a:endParaRPr lang="en-GB" sz="36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GB" sz="3600" dirty="0">
                <a:solidFill>
                  <a:schemeClr val="bg1"/>
                </a:solidFill>
                <a:latin typeface="Calibri" pitchFamily="34" charset="0"/>
              </a:rPr>
              <a:t>Which three kinds of light beams there are.</a:t>
            </a:r>
          </a:p>
          <a:p>
            <a:pPr algn="ctr" eaLnBrk="1" hangingPunct="1"/>
            <a:endParaRPr lang="en-GB" sz="36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3600" dirty="0">
                <a:solidFill>
                  <a:schemeClr val="bg1"/>
                </a:solidFill>
              </a:rPr>
              <a:t>How you can draw a vision with viewing lines </a:t>
            </a:r>
            <a:endParaRPr lang="en-GB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/>
              <a:t>© Ing W.T.N.G. Tomassen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H3 Light</a:t>
              </a:r>
              <a:endParaRPr lang="nl-NL" sz="48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169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1557" y="1780464"/>
            <a:ext cx="7200800" cy="2381924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light displaces along a straight line.</a:t>
            </a: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Light requires no medium.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932858"/>
            <a:ext cx="1743075" cy="10858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29" y="990008"/>
            <a:ext cx="1428750" cy="1028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645024"/>
            <a:ext cx="2445817" cy="30862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/>
              <a:t>© Ing W.T.N.G. Tomassen</a:t>
            </a:r>
          </a:p>
        </p:txBody>
      </p:sp>
      <p:grpSp>
        <p:nvGrpSpPr>
          <p:cNvPr id="11" name="Groep 10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2" name="Rechthoek 11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Displacement of light</a:t>
              </a:r>
              <a:endParaRPr lang="nl-NL" sz="4800" dirty="0"/>
            </a:p>
          </p:txBody>
        </p:sp>
        <p:pic>
          <p:nvPicPr>
            <p:cNvPr id="14" name="Afbeelding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182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http://www.freewebs.com/lyceum-wiskunde/wi-H1-1,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07180"/>
            <a:ext cx="7606338" cy="350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al 5"/>
          <p:cNvSpPr/>
          <p:nvPr/>
        </p:nvSpPr>
        <p:spPr>
          <a:xfrm>
            <a:off x="4572000" y="2420888"/>
            <a:ext cx="108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Ovaal 12"/>
          <p:cNvSpPr/>
          <p:nvPr/>
        </p:nvSpPr>
        <p:spPr>
          <a:xfrm>
            <a:off x="4463992" y="3068960"/>
            <a:ext cx="108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Ovaal 13"/>
          <p:cNvSpPr/>
          <p:nvPr/>
        </p:nvSpPr>
        <p:spPr>
          <a:xfrm>
            <a:off x="4572000" y="3645024"/>
            <a:ext cx="108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4499992" y="4149080"/>
            <a:ext cx="108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1" name="Rechte verbindingslijn 10"/>
          <p:cNvCxnSpPr/>
          <p:nvPr/>
        </p:nvCxnSpPr>
        <p:spPr>
          <a:xfrm flipV="1">
            <a:off x="3131840" y="1556792"/>
            <a:ext cx="3096344" cy="28083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V="1">
            <a:off x="3131840" y="1461046"/>
            <a:ext cx="2250673" cy="29029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/>
              <a:t>© Ing W.T.N.G. Tomassen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19" name="Rechthoek 18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Drawing view lines</a:t>
              </a:r>
              <a:endParaRPr lang="nl-NL" sz="4800" dirty="0"/>
            </a:p>
          </p:txBody>
        </p:sp>
        <p:pic>
          <p:nvPicPr>
            <p:cNvPr id="21" name="Afbeelding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973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1053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Straight line</a:t>
            </a:r>
          </a:p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Put an arrow in the line for the direction of the light</a:t>
            </a: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Within mathematics it’s called a view line.</a:t>
            </a:r>
          </a:p>
          <a:p>
            <a:endParaRPr lang="en-GB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835696" y="3699030"/>
            <a:ext cx="4608512" cy="9001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995936" y="3573016"/>
            <a:ext cx="216024" cy="17102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995936" y="3744035"/>
            <a:ext cx="216024" cy="18902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" name="Groep 9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11" name="Rechthoek 10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Drawing a light beam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578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52890"/>
            <a:ext cx="8229600" cy="45259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Converging beams make connection</a:t>
            </a:r>
            <a:b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Parallel               Diverging                Converging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57" y="2853685"/>
            <a:ext cx="7678222" cy="2124371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-8236" y="-27384"/>
            <a:ext cx="9233788" cy="6958814"/>
            <a:chOff x="-53276" y="172861"/>
            <a:chExt cx="9233788" cy="6692066"/>
          </a:xfrm>
        </p:grpSpPr>
        <p:sp>
          <p:nvSpPr>
            <p:cNvPr id="11" name="Rechthoek 10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-53276" y="172861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3 sorts of beams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4" name="Afbeelding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180" y="-6696"/>
            <a:ext cx="1630914" cy="181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13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135</Words>
  <Application>Microsoft Office PowerPoint</Application>
  <PresentationFormat>Diavoorstelling (4:3)</PresentationFormat>
  <Paragraphs>36</Paragraphs>
  <Slides>6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Science Nova H3 Light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Licht</dc:title>
  <dc:creator>w.tomassen</dc:creator>
  <cp:lastModifiedBy>Wim tomassen</cp:lastModifiedBy>
  <cp:revision>53</cp:revision>
  <dcterms:created xsi:type="dcterms:W3CDTF">2009-03-29T17:59:42Z</dcterms:created>
  <dcterms:modified xsi:type="dcterms:W3CDTF">2016-12-13T19:04:25Z</dcterms:modified>
</cp:coreProperties>
</file>