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1" r:id="rId2"/>
    <p:sldId id="290" r:id="rId3"/>
    <p:sldId id="274" r:id="rId4"/>
    <p:sldId id="291" r:id="rId5"/>
    <p:sldId id="292" r:id="rId6"/>
    <p:sldId id="293" r:id="rId7"/>
    <p:sldId id="275" r:id="rId8"/>
    <p:sldId id="289" r:id="rId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assen" initials="W.T.N.G.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33"/>
    <a:srgbClr val="FF2F2F"/>
    <a:srgbClr val="00FE1E"/>
    <a:srgbClr val="0000CC"/>
    <a:srgbClr val="00FF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ED475CB-45A3-43B7-8D2A-0348FD3686FA}" type="datetimeFigureOut">
              <a:rPr lang="nl-NL"/>
              <a:pPr>
                <a:defRPr/>
              </a:pPr>
              <a:t>13-12-2016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nl-N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4879C0D-5C42-4914-889F-1760CB0B0DD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630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3B0CBB7-7429-4888-B2D2-F13C015F4F02}" type="slidenum">
              <a:rPr lang="nl-NL" smtClean="0"/>
              <a:pPr eaLnBrk="1" hangingPunct="1"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E5F56-A4B5-45C5-9371-A887EA5D5A57}" type="datetime10">
              <a:rPr lang="nl-NL"/>
              <a:pPr>
                <a:defRPr/>
              </a:pPr>
              <a:t>19:45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D5BC2-EE1B-4808-88DA-2A525EEC50C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806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10902-125F-4C10-B9A6-4C5CA85B0DD8}" type="datetime10">
              <a:rPr lang="nl-NL"/>
              <a:pPr>
                <a:defRPr/>
              </a:pPr>
              <a:t>19:45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EDF99-FA1C-4E53-B8DE-BFB29EB521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379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D1F9B-93BB-4B3E-B446-C432769894E9}" type="datetime10">
              <a:rPr lang="nl-NL"/>
              <a:pPr>
                <a:defRPr/>
              </a:pPr>
              <a:t>19:45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58FD9-8AED-4EBC-A607-021BE273485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342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17838-6836-4912-A38B-978344851081}" type="datetime10">
              <a:rPr lang="nl-NL"/>
              <a:pPr>
                <a:defRPr/>
              </a:pPr>
              <a:t>19:45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1C742-86F5-4460-9A56-1B905BBA37D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6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17560-57F5-4DE5-82B5-8FDB3004E580}" type="datetime10">
              <a:rPr lang="nl-NL"/>
              <a:pPr>
                <a:defRPr/>
              </a:pPr>
              <a:t>19:45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6ACA0-3345-4F60-9725-CDF316F0E55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24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FF18C-2588-455A-A140-A137335C95B5}" type="datetime10">
              <a:rPr lang="nl-NL"/>
              <a:pPr>
                <a:defRPr/>
              </a:pPr>
              <a:t>19:45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C3D6F-86AF-44FD-8222-582B6D3523B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816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3BD53-5358-49A6-AF7A-759FC3DE4475}" type="datetime10">
              <a:rPr lang="nl-NL"/>
              <a:pPr>
                <a:defRPr/>
              </a:pPr>
              <a:t>19:45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106D0-413D-4028-87F9-BE76BFBE6B6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0995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F7AB9-D3D4-4FF8-A4A0-D76F1DB45F66}" type="datetime10">
              <a:rPr lang="nl-NL"/>
              <a:pPr>
                <a:defRPr/>
              </a:pPr>
              <a:t>19:45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38B24-2456-46B8-B4F1-B82275023B2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64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F457F-94E8-41DA-99D2-88A5FA5F46E0}" type="datetime10">
              <a:rPr lang="nl-NL"/>
              <a:pPr>
                <a:defRPr/>
              </a:pPr>
              <a:t>19:45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F5ADF-B72F-4ABD-B2B8-21258AB94A7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725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FAAF2-5B2B-4B94-AF95-ECAC99AFD931}" type="datetime10">
              <a:rPr lang="nl-NL"/>
              <a:pPr>
                <a:defRPr/>
              </a:pPr>
              <a:t>19:45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666C-A12A-4BA0-ABCC-2BA8A8DEA7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90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9B541-175D-4212-9610-FFB89866B18D}" type="datetime10">
              <a:rPr lang="nl-NL"/>
              <a:pPr>
                <a:defRPr/>
              </a:pPr>
              <a:t>19:45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BB0CA-ABAD-4A58-85F6-8E9EECBF7F8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47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tx1"/>
            </a:gs>
            <a:gs pos="100000">
              <a:srgbClr val="00006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9284CC-9AFD-475F-800A-2ABC96C5C30A}" type="datetime10">
              <a:rPr lang="nl-NL"/>
              <a:pPr>
                <a:defRPr/>
              </a:pPr>
              <a:t>19:45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C014B7-27AA-4D5A-B007-FF2F674016F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4"/>
          <p:cNvSpPr txBox="1">
            <a:spLocks noChangeArrowheads="1"/>
          </p:cNvSpPr>
          <p:nvPr/>
        </p:nvSpPr>
        <p:spPr bwMode="auto">
          <a:xfrm>
            <a:off x="500063" y="1700808"/>
            <a:ext cx="864393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nl-NL" sz="3200" dirty="0" err="1">
                <a:solidFill>
                  <a:schemeClr val="bg1"/>
                </a:solidFill>
                <a:latin typeface="+mn-lt"/>
              </a:rPr>
              <a:t>When</a:t>
            </a:r>
            <a:r>
              <a:rPr lang="nl-NL" sz="3200" dirty="0">
                <a:solidFill>
                  <a:schemeClr val="bg1"/>
                </a:solidFill>
                <a:latin typeface="+mn-lt"/>
              </a:rPr>
              <a:t> </a:t>
            </a:r>
            <a:r>
              <a:rPr lang="nl-NL" sz="3200" dirty="0" err="1">
                <a:solidFill>
                  <a:schemeClr val="bg1"/>
                </a:solidFill>
                <a:latin typeface="+mn-lt"/>
              </a:rPr>
              <a:t>can</a:t>
            </a:r>
            <a:r>
              <a:rPr lang="nl-NL" sz="3200" dirty="0">
                <a:solidFill>
                  <a:schemeClr val="bg1"/>
                </a:solidFill>
                <a:latin typeface="+mn-lt"/>
              </a:rPr>
              <a:t> </a:t>
            </a:r>
            <a:r>
              <a:rPr lang="nl-NL" sz="3200" dirty="0" err="1">
                <a:solidFill>
                  <a:schemeClr val="bg1"/>
                </a:solidFill>
                <a:latin typeface="+mn-lt"/>
              </a:rPr>
              <a:t>you</a:t>
            </a:r>
            <a:r>
              <a:rPr lang="nl-NL" sz="3200" dirty="0">
                <a:solidFill>
                  <a:schemeClr val="bg1"/>
                </a:solidFill>
                <a:latin typeface="+mn-lt"/>
              </a:rPr>
              <a:t> see a object?</a:t>
            </a:r>
          </a:p>
          <a:p>
            <a:pPr algn="ctr">
              <a:defRPr/>
            </a:pPr>
            <a:endParaRPr lang="nl-NL" sz="3200" dirty="0">
              <a:solidFill>
                <a:schemeClr val="bg1"/>
              </a:solidFill>
              <a:latin typeface="+mn-lt"/>
            </a:endParaRPr>
          </a:p>
          <a:p>
            <a:pPr algn="ctr">
              <a:defRPr/>
            </a:pPr>
            <a:r>
              <a:rPr lang="nl-NL" sz="3200" dirty="0" err="1">
                <a:solidFill>
                  <a:schemeClr val="bg1"/>
                </a:solidFill>
                <a:latin typeface="+mn-lt"/>
              </a:rPr>
              <a:t>What</a:t>
            </a:r>
            <a:r>
              <a:rPr lang="nl-NL" sz="3200" dirty="0">
                <a:solidFill>
                  <a:schemeClr val="bg1"/>
                </a:solidFill>
                <a:latin typeface="+mn-lt"/>
              </a:rPr>
              <a:t> is the colour of </a:t>
            </a:r>
            <a:r>
              <a:rPr lang="nl-NL" sz="3200" dirty="0" err="1">
                <a:solidFill>
                  <a:schemeClr val="bg1"/>
                </a:solidFill>
                <a:latin typeface="+mn-lt"/>
              </a:rPr>
              <a:t>this</a:t>
            </a:r>
            <a:r>
              <a:rPr lang="nl-NL" sz="3200" dirty="0">
                <a:solidFill>
                  <a:schemeClr val="bg1"/>
                </a:solidFill>
                <a:latin typeface="+mn-lt"/>
              </a:rPr>
              <a:t> object?</a:t>
            </a:r>
          </a:p>
        </p:txBody>
      </p:sp>
      <p:grpSp>
        <p:nvGrpSpPr>
          <p:cNvPr id="6" name="Groep 5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" name="Rechthoek 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err="1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Physics</a:t>
              </a:r>
              <a:r>
                <a:rPr lang="nl-NL" sz="48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 H8 Light</a:t>
              </a:r>
              <a:endParaRPr lang="nl-NL" sz="4800" dirty="0"/>
            </a:p>
          </p:txBody>
        </p:sp>
        <p:pic>
          <p:nvPicPr>
            <p:cNvPr id="9" name="Afbeelding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828577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17838-6836-4912-A38B-978344851081}" type="datetime10">
              <a:rPr lang="nl-NL" smtClean="0"/>
              <a:pPr>
                <a:defRPr/>
              </a:pPr>
              <a:t>19:46</a:t>
            </a:fld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9313" y="1248207"/>
            <a:ext cx="6229997" cy="4877956"/>
          </a:xfrm>
          <a:prstGeom prst="rect">
            <a:avLst/>
          </a:prstGeom>
        </p:spPr>
      </p:pic>
      <p:grpSp>
        <p:nvGrpSpPr>
          <p:cNvPr id="6" name="Groep 5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" name="Rechthoek 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err="1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Physics</a:t>
              </a:r>
              <a:r>
                <a:rPr lang="nl-NL" sz="48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 H8 Light</a:t>
              </a:r>
              <a:endParaRPr lang="nl-NL" sz="4800" dirty="0"/>
            </a:p>
          </p:txBody>
        </p:sp>
        <p:pic>
          <p:nvPicPr>
            <p:cNvPr id="9" name="Afbeelding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2398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757" y="1523595"/>
            <a:ext cx="8229600" cy="1143000"/>
          </a:xfrm>
        </p:spPr>
        <p:txBody>
          <a:bodyPr/>
          <a:lstStyle/>
          <a:p>
            <a:r>
              <a:rPr lang="en-GB" dirty="0">
                <a:solidFill>
                  <a:schemeClr val="tx2">
                    <a:lumMod val="20000"/>
                    <a:lumOff val="80000"/>
                  </a:schemeClr>
                </a:solidFill>
              </a:rPr>
              <a:t>Reflection</a:t>
            </a:r>
            <a:br>
              <a:rPr lang="en-GB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en-GB" dirty="0">
                <a:solidFill>
                  <a:schemeClr val="tx2">
                    <a:lumMod val="20000"/>
                    <a:lumOff val="80000"/>
                  </a:schemeClr>
                </a:solidFill>
              </a:rPr>
              <a:t>a object reflects it’s own colour</a:t>
            </a:r>
          </a:p>
        </p:txBody>
      </p:sp>
      <p:grpSp>
        <p:nvGrpSpPr>
          <p:cNvPr id="17" name="Groep 1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8" name="Rechthoek 1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Rechthoek 1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err="1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Physics</a:t>
              </a:r>
              <a:r>
                <a:rPr lang="nl-NL" sz="48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 H8 Light</a:t>
              </a:r>
              <a:endParaRPr lang="nl-NL" sz="4800" dirty="0"/>
            </a:p>
          </p:txBody>
        </p:sp>
        <p:pic>
          <p:nvPicPr>
            <p:cNvPr id="20" name="Afbeelding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5469" y="3358406"/>
            <a:ext cx="3680194" cy="305703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2833877"/>
            <a:ext cx="3983036" cy="271739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0232" y="1154763"/>
            <a:ext cx="2520280" cy="107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32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757" y="1523595"/>
            <a:ext cx="8229600" cy="1143000"/>
          </a:xfrm>
        </p:spPr>
        <p:txBody>
          <a:bodyPr/>
          <a:lstStyle/>
          <a:p>
            <a:r>
              <a:rPr lang="nl-NL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Absorbtion</a:t>
            </a:r>
            <a:b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Other</a:t>
            </a: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nl-NL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colours</a:t>
            </a: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nl-NL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will</a:t>
            </a: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nl-NL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be</a:t>
            </a: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nl-NL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absorbed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Tijdelijke aanduiding voor inhoud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2296" y="2990039"/>
            <a:ext cx="6644032" cy="2613645"/>
          </a:xfrm>
          <a:prstGeom prst="rect">
            <a:avLst/>
          </a:prstGeom>
        </p:spPr>
      </p:pic>
      <p:grpSp>
        <p:nvGrpSpPr>
          <p:cNvPr id="17" name="Groep 1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8" name="Rechthoek 1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Rechthoek 1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err="1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Physics</a:t>
              </a:r>
              <a:r>
                <a:rPr lang="nl-NL" sz="48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 H8 Light</a:t>
              </a:r>
              <a:endParaRPr lang="nl-NL" sz="4800" dirty="0"/>
            </a:p>
          </p:txBody>
        </p:sp>
        <p:pic>
          <p:nvPicPr>
            <p:cNvPr id="20" name="Afbeelding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50015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757" y="1427353"/>
            <a:ext cx="8229600" cy="1239242"/>
          </a:xfrm>
        </p:spPr>
        <p:txBody>
          <a:bodyPr/>
          <a:lstStyle/>
          <a:p>
            <a:r>
              <a:rPr lang="en-GB" dirty="0">
                <a:solidFill>
                  <a:schemeClr val="tx2">
                    <a:lumMod val="20000"/>
                    <a:lumOff val="80000"/>
                  </a:schemeClr>
                </a:solidFill>
              </a:rPr>
              <a:t>Black absorbs all colours</a:t>
            </a:r>
            <a:br>
              <a:rPr lang="en-GB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en-GB" dirty="0">
                <a:solidFill>
                  <a:schemeClr val="tx2">
                    <a:lumMod val="20000"/>
                    <a:lumOff val="80000"/>
                  </a:schemeClr>
                </a:solidFill>
              </a:rPr>
              <a:t>White reflects all colours</a:t>
            </a:r>
          </a:p>
        </p:txBody>
      </p:sp>
      <p:grpSp>
        <p:nvGrpSpPr>
          <p:cNvPr id="17" name="Groep 1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8" name="Rechthoek 1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Rechthoek 1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err="1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Physics</a:t>
              </a:r>
              <a:r>
                <a:rPr lang="nl-NL" sz="48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 H8 Light</a:t>
              </a:r>
              <a:endParaRPr lang="nl-NL" sz="4800" dirty="0"/>
            </a:p>
          </p:txBody>
        </p:sp>
        <p:pic>
          <p:nvPicPr>
            <p:cNvPr id="20" name="Afbeelding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92080" y="3438525"/>
            <a:ext cx="3143250" cy="19145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773" y="3084462"/>
            <a:ext cx="3902251" cy="132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114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9796" y="1356178"/>
            <a:ext cx="8229600" cy="1143000"/>
          </a:xfrm>
        </p:spPr>
        <p:txBody>
          <a:bodyPr/>
          <a:lstStyle/>
          <a:p>
            <a:r>
              <a:rPr lang="nl-NL" dirty="0" err="1">
                <a:solidFill>
                  <a:schemeClr val="bg1"/>
                </a:solidFill>
              </a:rPr>
              <a:t>Two</a:t>
            </a:r>
            <a:r>
              <a:rPr lang="nl-NL" dirty="0">
                <a:solidFill>
                  <a:schemeClr val="bg1"/>
                </a:solidFill>
              </a:rPr>
              <a:t> kinds of </a:t>
            </a:r>
            <a:r>
              <a:rPr lang="nl-NL" dirty="0" err="1">
                <a:solidFill>
                  <a:schemeClr val="bg1"/>
                </a:solidFill>
              </a:rPr>
              <a:t>surfaces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 err="1">
                <a:solidFill>
                  <a:srgbClr val="FFFF00"/>
                </a:solidFill>
              </a:rPr>
              <a:t>Smooth</a:t>
            </a:r>
            <a:r>
              <a:rPr lang="nl-NL" dirty="0">
                <a:solidFill>
                  <a:srgbClr val="FFFF00"/>
                </a:solidFill>
              </a:rPr>
              <a:t>                      </a:t>
            </a:r>
            <a:r>
              <a:rPr lang="nl-NL" dirty="0" err="1">
                <a:solidFill>
                  <a:srgbClr val="FFFF00"/>
                </a:solidFill>
              </a:rPr>
              <a:t>Rough</a:t>
            </a:r>
            <a:endParaRPr lang="en-GB" dirty="0">
              <a:solidFill>
                <a:srgbClr val="FFFF00"/>
              </a:solidFill>
            </a:endParaRPr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571" y="2614468"/>
            <a:ext cx="8229600" cy="1703697"/>
          </a:xfrm>
          <a:prstGeom prst="rect">
            <a:avLst/>
          </a:prstGeo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17838-6836-4912-A38B-978344851081}" type="datetime10">
              <a:rPr lang="nl-NL" smtClean="0"/>
              <a:pPr>
                <a:defRPr/>
              </a:pPr>
              <a:t>20:05</a:t>
            </a:fld>
            <a:endParaRPr lang="nl-NL"/>
          </a:p>
        </p:txBody>
      </p:sp>
      <p:grpSp>
        <p:nvGrpSpPr>
          <p:cNvPr id="6" name="Groep 5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" name="Rechthoek 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err="1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Physics</a:t>
              </a:r>
              <a:r>
                <a:rPr lang="nl-NL" sz="48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 H8 Light</a:t>
              </a:r>
              <a:endParaRPr lang="nl-NL" sz="4800" dirty="0"/>
            </a:p>
          </p:txBody>
        </p:sp>
        <p:pic>
          <p:nvPicPr>
            <p:cNvPr id="9" name="Afbeelding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89960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824" y="1219201"/>
            <a:ext cx="8351945" cy="4608512"/>
          </a:xfrm>
          <a:prstGeom prst="rect">
            <a:avLst/>
          </a:prstGeom>
        </p:spPr>
      </p:pic>
      <p:grpSp>
        <p:nvGrpSpPr>
          <p:cNvPr id="16" name="Groep 15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7" name="Rechthoek 1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Rechthoek 1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err="1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Physics</a:t>
              </a:r>
              <a:r>
                <a:rPr lang="nl-NL" sz="48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 H8 Light</a:t>
              </a:r>
              <a:endParaRPr lang="nl-NL" sz="4800" dirty="0"/>
            </a:p>
          </p:txBody>
        </p:sp>
        <p:pic>
          <p:nvPicPr>
            <p:cNvPr id="19" name="Afbeelding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84396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ep 9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1" name="Rechthoek 1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nl-NL" sz="48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         </a:t>
              </a:r>
              <a:r>
                <a:rPr lang="nl-NL" sz="4800" dirty="0" err="1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Physics</a:t>
              </a:r>
              <a:r>
                <a:rPr lang="nl-NL" sz="48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 H8 Light</a:t>
              </a:r>
              <a:endParaRPr lang="nl-NL" sz="4800" dirty="0"/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757" y="887045"/>
            <a:ext cx="5150644" cy="1143000"/>
          </a:xfrm>
        </p:spPr>
        <p:txBody>
          <a:bodyPr/>
          <a:lstStyle/>
          <a:p>
            <a:r>
              <a:rPr lang="nl-NL" dirty="0" err="1">
                <a:solidFill>
                  <a:schemeClr val="bg1"/>
                </a:solidFill>
              </a:rPr>
              <a:t>two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examples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22757" y="1882633"/>
            <a:ext cx="8229600" cy="4525963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C0E05E-A790-47D6-BC5B-0D28D32A3B1E}" type="datetime10">
              <a:rPr lang="nl-NL" smtClean="0"/>
              <a:pPr>
                <a:defRPr/>
              </a:pPr>
              <a:t>20:15</a:t>
            </a:fld>
            <a:endParaRPr lang="nl-NL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675" y="-27707"/>
            <a:ext cx="4257325" cy="1910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03192"/>
            <a:ext cx="6485085" cy="348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137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2155</TotalTime>
  <Words>56</Words>
  <Application>Microsoft Office PowerPoint</Application>
  <PresentationFormat>Diavoorstelling (4:3)</PresentationFormat>
  <Paragraphs>20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PowerPoint-presentatie</vt:lpstr>
      <vt:lpstr>PowerPoint-presentatie</vt:lpstr>
      <vt:lpstr>Reflection a object reflects it’s own colour</vt:lpstr>
      <vt:lpstr>Absorbtion Other colours will be absorbed</vt:lpstr>
      <vt:lpstr>Black absorbs all colours White reflects all colours</vt:lpstr>
      <vt:lpstr>Two kinds of surfaces Smooth                      Rough</vt:lpstr>
      <vt:lpstr>PowerPoint-presentatie</vt:lpstr>
      <vt:lpstr>two examples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</dc:creator>
  <cp:lastModifiedBy>Wim tomassen</cp:lastModifiedBy>
  <cp:revision>103</cp:revision>
  <dcterms:created xsi:type="dcterms:W3CDTF">2010-04-04T19:22:57Z</dcterms:created>
  <dcterms:modified xsi:type="dcterms:W3CDTF">2016-12-13T21:55:14Z</dcterms:modified>
</cp:coreProperties>
</file>