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72" r:id="rId3"/>
    <p:sldId id="267" r:id="rId4"/>
    <p:sldId id="271" r:id="rId5"/>
    <p:sldId id="273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993B868-53DB-4EFA-AF18-774F6BFD5B40}" type="datetimeFigureOut">
              <a:rPr lang="nl-NL"/>
              <a:pPr>
                <a:defRPr/>
              </a:pPr>
              <a:t>17-6-2015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l-NL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418AE7B-F66A-4F14-8C12-75BCED32D7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508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80CC353-FD8F-4E7D-990D-6FB576C9355D}" type="slidenum">
              <a:rPr lang="nl-NL" smtClean="0"/>
              <a:pPr eaLnBrk="1" hangingPunct="1"/>
              <a:t>1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059402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F99432A-0C5B-4E98-9568-FB0F8A6C4BFB}" type="slidenum">
              <a:rPr lang="nl-NL" smtClean="0"/>
              <a:pPr eaLnBrk="1" hangingPunct="1"/>
              <a:t>2</a:t>
            </a:fld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934009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7AC812E-BF49-43EB-B07C-2A7792F89514}" type="slidenum">
              <a:rPr lang="nl-NL" smtClean="0"/>
              <a:pPr eaLnBrk="1" hangingPunct="1"/>
              <a:t>4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910381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8C5F6-628D-4154-B0DC-861134261E97}" type="datetime10">
              <a:rPr lang="nl-NL"/>
              <a:pPr>
                <a:defRPr/>
              </a:pPr>
              <a:t>22:20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D41B4-B612-4B07-8DD9-B9E0B43F74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005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5A002-F114-4F98-B50E-51E8C962535E}" type="datetime10">
              <a:rPr lang="nl-NL"/>
              <a:pPr>
                <a:defRPr/>
              </a:pPr>
              <a:t>22:20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AA152-E501-490C-94FE-6E462C1B6A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230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E06D5-EF89-4F54-B7E8-D7550E80BB41}" type="datetime10">
              <a:rPr lang="nl-NL"/>
              <a:pPr>
                <a:defRPr/>
              </a:pPr>
              <a:t>22:20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6D9E5-299F-4383-9488-09BAF2B8ED3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200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86F60-2A65-463F-B8D4-16455E5D55E2}" type="datetime10">
              <a:rPr lang="nl-NL"/>
              <a:pPr>
                <a:defRPr/>
              </a:pPr>
              <a:t>22:20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D4D8B-55AC-4707-B89E-7512E1C4482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0017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C92A6-D125-4314-B648-226FE66A0519}" type="datetime10">
              <a:rPr lang="nl-NL"/>
              <a:pPr>
                <a:defRPr/>
              </a:pPr>
              <a:t>22:20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D20C4-EB45-462F-93C4-F183489D7AB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7901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308AE-9BCA-4150-9B27-35BC50630019}" type="datetime10">
              <a:rPr lang="nl-NL"/>
              <a:pPr>
                <a:defRPr/>
              </a:pPr>
              <a:t>22:20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9A235-8282-49B5-8B7F-42580D47444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304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A9B66-C147-414B-B780-83B681621B3A}" type="datetime10">
              <a:rPr lang="nl-NL"/>
              <a:pPr>
                <a:defRPr/>
              </a:pPr>
              <a:t>22:20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8E825-D918-4608-9D9A-9A609CFDB22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4025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8D056-1255-45F7-ACA4-E084D9BD71BB}" type="datetime10">
              <a:rPr lang="nl-NL"/>
              <a:pPr>
                <a:defRPr/>
              </a:pPr>
              <a:t>22:20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25ABD-CFD8-4DD4-9406-AE3D26CBAF0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9936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C6911-D419-4E3E-A664-1B2F24568E06}" type="datetime10">
              <a:rPr lang="nl-NL"/>
              <a:pPr>
                <a:defRPr/>
              </a:pPr>
              <a:t>22:20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71AF7-7508-4DAC-B5F8-61ECA88C51A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2144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54D45-1FE0-4373-8B0D-FF9B4A86E869}" type="datetime10">
              <a:rPr lang="nl-NL"/>
              <a:pPr>
                <a:defRPr/>
              </a:pPr>
              <a:t>22:20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6F6F5-B64A-4E0F-AD30-516E7ACEDE7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3872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358BF-4BE4-4AD6-9E00-8C32F15DCF7B}" type="datetime10">
              <a:rPr lang="nl-NL"/>
              <a:pPr>
                <a:defRPr/>
              </a:pPr>
              <a:t>22:20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42938-E55C-446F-BF6B-BE7B500376F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90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tx1"/>
            </a:gs>
            <a:gs pos="100000">
              <a:srgbClr val="00006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16024A-F14F-4A4F-89EA-5D2A8AE8CC5A}" type="datetime10">
              <a:rPr lang="nl-NL"/>
              <a:pPr>
                <a:defRPr/>
              </a:pPr>
              <a:t>22:20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17276F-F5DF-4F9B-9581-2568A0B31F8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jove.geol.niu.edu/faculty/stoddard/JAVA/moonphas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4"/>
          <p:cNvSpPr txBox="1">
            <a:spLocks noChangeArrowheads="1"/>
          </p:cNvSpPr>
          <p:nvPr/>
        </p:nvSpPr>
        <p:spPr bwMode="auto">
          <a:xfrm>
            <a:off x="161510" y="2258870"/>
            <a:ext cx="864393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4800" dirty="0" smtClean="0">
                <a:solidFill>
                  <a:schemeClr val="bg1"/>
                </a:solidFill>
                <a:latin typeface="Calibri" pitchFamily="34" charset="0"/>
              </a:rPr>
              <a:t>The </a:t>
            </a:r>
            <a:r>
              <a:rPr lang="nl-NL" sz="4800" dirty="0" err="1" smtClean="0">
                <a:solidFill>
                  <a:schemeClr val="bg1"/>
                </a:solidFill>
                <a:latin typeface="Calibri" pitchFamily="34" charset="0"/>
              </a:rPr>
              <a:t>mirror</a:t>
            </a:r>
            <a:r>
              <a:rPr lang="nl-NL" sz="4800" dirty="0" smtClean="0">
                <a:solidFill>
                  <a:schemeClr val="bg1"/>
                </a:solidFill>
                <a:latin typeface="Calibri" pitchFamily="34" charset="0"/>
              </a:rPr>
              <a:t> image</a:t>
            </a:r>
            <a:endParaRPr lang="nl-NL" sz="48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endParaRPr lang="nl-NL" sz="4800" dirty="0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6" name="Groep 5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7" name="Rechthoek 6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Rechthoek 7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>
                  <a:solidFill>
                    <a:schemeClr val="tx1"/>
                  </a:solidFill>
                </a:rPr>
                <a:t>The </a:t>
              </a:r>
              <a:r>
                <a:rPr lang="nl-NL" sz="4800" dirty="0" err="1">
                  <a:solidFill>
                    <a:schemeClr val="tx1"/>
                  </a:solidFill>
                </a:rPr>
                <a:t>mirror</a:t>
              </a:r>
              <a:r>
                <a:rPr lang="nl-NL" sz="4800" dirty="0">
                  <a:solidFill>
                    <a:schemeClr val="tx1"/>
                  </a:solidFill>
                </a:rPr>
                <a:t> image</a:t>
              </a:r>
              <a:endParaRPr lang="nl-NL" sz="4800" dirty="0">
                <a:solidFill>
                  <a:schemeClr val="tx1"/>
                </a:solidFill>
              </a:endParaRPr>
            </a:p>
          </p:txBody>
        </p:sp>
        <p:pic>
          <p:nvPicPr>
            <p:cNvPr id="9" name="Afbeelding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4"/>
          <p:cNvSpPr txBox="1">
            <a:spLocks noChangeArrowheads="1"/>
          </p:cNvSpPr>
          <p:nvPr/>
        </p:nvSpPr>
        <p:spPr bwMode="auto">
          <a:xfrm>
            <a:off x="694195" y="1196744"/>
            <a:ext cx="27860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How do </a:t>
            </a:r>
            <a:r>
              <a:rPr lang="nl-NL" sz="2400" dirty="0" err="1" smtClean="0">
                <a:solidFill>
                  <a:schemeClr val="bg1"/>
                </a:solidFill>
                <a:latin typeface="Calibri" pitchFamily="34" charset="0"/>
              </a:rPr>
              <a:t>you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 draw a </a:t>
            </a:r>
            <a:r>
              <a:rPr lang="nl-NL" sz="2400" dirty="0" err="1" smtClean="0">
                <a:solidFill>
                  <a:schemeClr val="bg1"/>
                </a:solidFill>
                <a:latin typeface="Calibri" pitchFamily="34" charset="0"/>
              </a:rPr>
              <a:t>good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nl-NL" sz="2400" dirty="0" err="1" smtClean="0">
                <a:solidFill>
                  <a:schemeClr val="bg1"/>
                </a:solidFill>
                <a:latin typeface="Calibri" pitchFamily="34" charset="0"/>
              </a:rPr>
              <a:t>mirror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 image? 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512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928688"/>
            <a:ext cx="4973637" cy="535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ep 9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1" name="Rechthoek 10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>
                  <a:solidFill>
                    <a:schemeClr val="tx1"/>
                  </a:solidFill>
                </a:rPr>
                <a:t>The </a:t>
              </a:r>
              <a:r>
                <a:rPr lang="nl-NL" sz="4800" dirty="0" err="1">
                  <a:solidFill>
                    <a:schemeClr val="tx1"/>
                  </a:solidFill>
                </a:rPr>
                <a:t>mirror</a:t>
              </a:r>
              <a:r>
                <a:rPr lang="nl-NL" sz="4800" dirty="0">
                  <a:solidFill>
                    <a:schemeClr val="tx1"/>
                  </a:solidFill>
                </a:rPr>
                <a:t> image</a:t>
              </a:r>
              <a:endParaRPr lang="nl-NL" sz="4800" dirty="0">
                <a:solidFill>
                  <a:schemeClr val="tx1"/>
                </a:solidFill>
              </a:endParaRPr>
            </a:p>
          </p:txBody>
        </p:sp>
        <p:pic>
          <p:nvPicPr>
            <p:cNvPr id="13" name="Afbeelding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967713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701824" y="132416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Two</a:t>
            </a:r>
            <a:r>
              <a:rPr kumimoji="0" lang="nl-NL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important </a:t>
            </a:r>
            <a:r>
              <a:rPr kumimoji="0" lang="nl-NL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straight line </a:t>
            </a:r>
            <a:r>
              <a:rPr lang="nl-NL" sz="3200" dirty="0" err="1" smtClean="0">
                <a:solidFill>
                  <a:srgbClr val="FFFF00"/>
                </a:solidFill>
                <a:latin typeface="+mn-lt"/>
                <a:cs typeface="+mn-cs"/>
              </a:rPr>
              <a:t>perpendicular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</a:t>
            </a:r>
            <a:r>
              <a:rPr kumimoji="0" lang="nl-NL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kumimoji="0" lang="nl-NL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mirror</a:t>
            </a:r>
            <a:r>
              <a:rPr kumimoji="0" lang="nl-NL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nl-NL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right </a:t>
            </a:r>
            <a:r>
              <a:rPr kumimoji="0" lang="nl-NL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through</a:t>
            </a:r>
            <a:r>
              <a:rPr kumimoji="0" lang="nl-NL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</a:t>
            </a:r>
            <a:r>
              <a:rPr kumimoji="0" lang="nl-NL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imaginary</a:t>
            </a:r>
            <a:r>
              <a:rPr kumimoji="0" lang="nl-NL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line.</a:t>
            </a: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object is </a:t>
            </a:r>
            <a:r>
              <a:rPr kumimoji="0" lang="nl-NL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located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 the </a:t>
            </a:r>
            <a:r>
              <a:rPr kumimoji="0" lang="nl-NL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same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distance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</a:t>
            </a:r>
            <a:r>
              <a:rPr kumimoji="0" lang="nl-NL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mirror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 the image.</a:t>
            </a: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hlinkClick r:id="rId2"/>
            </a:endParaRPr>
          </a:p>
        </p:txBody>
      </p:sp>
      <p:grpSp>
        <p:nvGrpSpPr>
          <p:cNvPr id="18" name="Groep 17"/>
          <p:cNvGrpSpPr/>
          <p:nvPr/>
        </p:nvGrpSpPr>
        <p:grpSpPr>
          <a:xfrm>
            <a:off x="6143636" y="4143380"/>
            <a:ext cx="2190750" cy="2085975"/>
            <a:chOff x="6143636" y="4143380"/>
            <a:chExt cx="2190750" cy="2085975"/>
          </a:xfrm>
        </p:grpSpPr>
        <p:pic>
          <p:nvPicPr>
            <p:cNvPr id="6" name="Afbeelding 5" descr="http://www.aanenuitleg.nl/schoolservice/antwoorden_nask_4KB/Hoofdstuk%204_bestanden/image018.jpg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43636" y="4143380"/>
              <a:ext cx="2190750" cy="2085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8" name="Rechte verbindingslijn 7"/>
            <p:cNvCxnSpPr/>
            <p:nvPr/>
          </p:nvCxnSpPr>
          <p:spPr>
            <a:xfrm rot="5400000">
              <a:off x="6965173" y="4607727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>
            <a:xfrm rot="5400000">
              <a:off x="7036611" y="4607727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 rot="5400000">
              <a:off x="7322363" y="4607727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 rot="5400000">
              <a:off x="7393801" y="4607727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 rot="5400000">
              <a:off x="6607983" y="5536421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rot="5400000">
              <a:off x="6679421" y="5536421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 rot="5400000">
              <a:off x="6750859" y="5536421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 rot="5400000">
              <a:off x="7679553" y="5536421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 rot="5400000">
              <a:off x="7608115" y="5536421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 rot="5400000">
              <a:off x="7536677" y="5536421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ep 18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20" name="Rechthoek 19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Rechthoek 20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>
                  <a:solidFill>
                    <a:schemeClr val="tx1"/>
                  </a:solidFill>
                </a:rPr>
                <a:t>The </a:t>
              </a:r>
              <a:r>
                <a:rPr lang="nl-NL" sz="4800" dirty="0" err="1">
                  <a:solidFill>
                    <a:schemeClr val="tx1"/>
                  </a:solidFill>
                </a:rPr>
                <a:t>mirror</a:t>
              </a:r>
              <a:r>
                <a:rPr lang="nl-NL" sz="4800" dirty="0">
                  <a:solidFill>
                    <a:schemeClr val="tx1"/>
                  </a:solidFill>
                </a:rPr>
                <a:t> image</a:t>
              </a:r>
              <a:endParaRPr lang="nl-NL" sz="4800" dirty="0">
                <a:solidFill>
                  <a:schemeClr val="tx1"/>
                </a:solidFill>
              </a:endParaRPr>
            </a:p>
          </p:txBody>
        </p:sp>
        <p:pic>
          <p:nvPicPr>
            <p:cNvPr id="25" name="Afbeelding 2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6565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Box 14"/>
          <p:cNvSpPr txBox="1">
            <a:spLocks noChangeArrowheads="1"/>
          </p:cNvSpPr>
          <p:nvPr/>
        </p:nvSpPr>
        <p:spPr bwMode="auto">
          <a:xfrm>
            <a:off x="0" y="6286500"/>
            <a:ext cx="914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dirty="0" err="1" smtClean="0">
                <a:solidFill>
                  <a:schemeClr val="bg1"/>
                </a:solidFill>
                <a:latin typeface="Calibri" pitchFamily="34" charset="0"/>
              </a:rPr>
              <a:t>mirror</a:t>
            </a:r>
            <a:endParaRPr lang="nl-NL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10" name="Straight Connector 9"/>
          <p:cNvCxnSpPr>
            <a:endCxn id="48" idx="2"/>
          </p:cNvCxnSpPr>
          <p:nvPr/>
        </p:nvCxnSpPr>
        <p:spPr>
          <a:xfrm>
            <a:off x="3571875" y="2857500"/>
            <a:ext cx="1928813" cy="1588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50" idx="2"/>
          </p:cNvCxnSpPr>
          <p:nvPr/>
        </p:nvCxnSpPr>
        <p:spPr>
          <a:xfrm>
            <a:off x="2071688" y="4572000"/>
            <a:ext cx="4929187" cy="1588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51" idx="2"/>
          </p:cNvCxnSpPr>
          <p:nvPr/>
        </p:nvCxnSpPr>
        <p:spPr>
          <a:xfrm>
            <a:off x="3071813" y="4929188"/>
            <a:ext cx="2928937" cy="1587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1964532" y="2964656"/>
            <a:ext cx="1714500" cy="1500187"/>
          </a:xfrm>
          <a:prstGeom prst="line">
            <a:avLst/>
          </a:prstGeom>
          <a:ln w="381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2286000" y="3643313"/>
            <a:ext cx="2071688" cy="500062"/>
          </a:xfrm>
          <a:prstGeom prst="line">
            <a:avLst/>
          </a:prstGeom>
          <a:ln w="381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071688" y="4572000"/>
            <a:ext cx="1000125" cy="357188"/>
          </a:xfrm>
          <a:prstGeom prst="line">
            <a:avLst/>
          </a:prstGeom>
          <a:ln w="381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V="1">
            <a:off x="4786313" y="3643312"/>
            <a:ext cx="2071688" cy="500063"/>
          </a:xfrm>
          <a:prstGeom prst="line">
            <a:avLst/>
          </a:prstGeom>
          <a:ln w="381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6072188" y="4572000"/>
            <a:ext cx="1000125" cy="357188"/>
          </a:xfrm>
          <a:prstGeom prst="line">
            <a:avLst/>
          </a:prstGeom>
          <a:ln w="381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H="1">
            <a:off x="5464969" y="2964656"/>
            <a:ext cx="1714500" cy="1500188"/>
          </a:xfrm>
          <a:prstGeom prst="line">
            <a:avLst/>
          </a:prstGeom>
          <a:ln w="381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7" name="TextBox 14"/>
          <p:cNvSpPr txBox="1">
            <a:spLocks noChangeArrowheads="1"/>
          </p:cNvSpPr>
          <p:nvPr/>
        </p:nvSpPr>
        <p:spPr bwMode="auto">
          <a:xfrm>
            <a:off x="1571625" y="4357688"/>
            <a:ext cx="428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P</a:t>
            </a:r>
          </a:p>
        </p:txBody>
      </p:sp>
      <p:sp>
        <p:nvSpPr>
          <p:cNvPr id="8208" name="TextBox 14"/>
          <p:cNvSpPr txBox="1">
            <a:spLocks noChangeArrowheads="1"/>
          </p:cNvSpPr>
          <p:nvPr/>
        </p:nvSpPr>
        <p:spPr bwMode="auto">
          <a:xfrm>
            <a:off x="3357563" y="2286000"/>
            <a:ext cx="428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Q</a:t>
            </a:r>
          </a:p>
        </p:txBody>
      </p:sp>
      <p:sp>
        <p:nvSpPr>
          <p:cNvPr id="8209" name="TextBox 14"/>
          <p:cNvSpPr txBox="1">
            <a:spLocks noChangeArrowheads="1"/>
          </p:cNvSpPr>
          <p:nvPr/>
        </p:nvSpPr>
        <p:spPr bwMode="auto">
          <a:xfrm>
            <a:off x="2857500" y="5000625"/>
            <a:ext cx="428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R</a:t>
            </a:r>
          </a:p>
        </p:txBody>
      </p:sp>
      <p:sp>
        <p:nvSpPr>
          <p:cNvPr id="44" name="TextBox 14"/>
          <p:cNvSpPr txBox="1">
            <a:spLocks noChangeArrowheads="1"/>
          </p:cNvSpPr>
          <p:nvPr/>
        </p:nvSpPr>
        <p:spPr bwMode="auto">
          <a:xfrm>
            <a:off x="5857875" y="5072063"/>
            <a:ext cx="428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R’</a:t>
            </a:r>
          </a:p>
        </p:txBody>
      </p:sp>
      <p:sp>
        <p:nvSpPr>
          <p:cNvPr id="45" name="TextBox 14"/>
          <p:cNvSpPr txBox="1">
            <a:spLocks noChangeArrowheads="1"/>
          </p:cNvSpPr>
          <p:nvPr/>
        </p:nvSpPr>
        <p:spPr bwMode="auto">
          <a:xfrm>
            <a:off x="5357813" y="2286000"/>
            <a:ext cx="500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Q’</a:t>
            </a:r>
          </a:p>
        </p:txBody>
      </p:sp>
      <p:sp>
        <p:nvSpPr>
          <p:cNvPr id="46" name="TextBox 14"/>
          <p:cNvSpPr txBox="1">
            <a:spLocks noChangeArrowheads="1"/>
          </p:cNvSpPr>
          <p:nvPr/>
        </p:nvSpPr>
        <p:spPr bwMode="auto">
          <a:xfrm>
            <a:off x="7143750" y="4357688"/>
            <a:ext cx="428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P’</a:t>
            </a:r>
          </a:p>
        </p:txBody>
      </p:sp>
      <p:sp>
        <p:nvSpPr>
          <p:cNvPr id="47" name="Oval 46"/>
          <p:cNvSpPr/>
          <p:nvPr/>
        </p:nvSpPr>
        <p:spPr>
          <a:xfrm>
            <a:off x="3500438" y="2786063"/>
            <a:ext cx="142875" cy="14287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8" name="Oval 47"/>
          <p:cNvSpPr/>
          <p:nvPr/>
        </p:nvSpPr>
        <p:spPr>
          <a:xfrm>
            <a:off x="5500688" y="2786063"/>
            <a:ext cx="142875" cy="14287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9" name="Oval 48"/>
          <p:cNvSpPr/>
          <p:nvPr/>
        </p:nvSpPr>
        <p:spPr>
          <a:xfrm>
            <a:off x="2000250" y="4500563"/>
            <a:ext cx="142875" cy="14287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0" name="Oval 49"/>
          <p:cNvSpPr/>
          <p:nvPr/>
        </p:nvSpPr>
        <p:spPr>
          <a:xfrm>
            <a:off x="7000875" y="4500563"/>
            <a:ext cx="142875" cy="14287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1" name="Oval 50"/>
          <p:cNvSpPr/>
          <p:nvPr/>
        </p:nvSpPr>
        <p:spPr>
          <a:xfrm>
            <a:off x="6000750" y="4857750"/>
            <a:ext cx="142875" cy="14287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2" name="Oval 51"/>
          <p:cNvSpPr/>
          <p:nvPr/>
        </p:nvSpPr>
        <p:spPr>
          <a:xfrm>
            <a:off x="3000375" y="4857750"/>
            <a:ext cx="142875" cy="14287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14350"/>
            <a:ext cx="459105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20" name="TextBox 14"/>
          <p:cNvSpPr txBox="1">
            <a:spLocks noChangeArrowheads="1"/>
          </p:cNvSpPr>
          <p:nvPr/>
        </p:nvSpPr>
        <p:spPr bwMode="auto">
          <a:xfrm>
            <a:off x="631309" y="1124203"/>
            <a:ext cx="27860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How do </a:t>
            </a:r>
            <a:r>
              <a:rPr lang="nl-NL" sz="2400" dirty="0" err="1" smtClean="0">
                <a:solidFill>
                  <a:schemeClr val="bg1"/>
                </a:solidFill>
                <a:latin typeface="Calibri" pitchFamily="34" charset="0"/>
              </a:rPr>
              <a:t>you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 draw a </a:t>
            </a:r>
            <a:r>
              <a:rPr lang="nl-NL" sz="2400" i="1" dirty="0" err="1" smtClean="0">
                <a:solidFill>
                  <a:schemeClr val="bg1"/>
                </a:solidFill>
                <a:latin typeface="Calibri" pitchFamily="34" charset="0"/>
              </a:rPr>
              <a:t>good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nl-NL" sz="2400" dirty="0" err="1" smtClean="0">
                <a:solidFill>
                  <a:schemeClr val="bg1"/>
                </a:solidFill>
                <a:latin typeface="Calibri" pitchFamily="34" charset="0"/>
              </a:rPr>
              <a:t>mirror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 image?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221" name="TextBox 14"/>
          <p:cNvSpPr txBox="1">
            <a:spLocks noChangeArrowheads="1"/>
          </p:cNvSpPr>
          <p:nvPr/>
        </p:nvSpPr>
        <p:spPr bwMode="auto">
          <a:xfrm>
            <a:off x="857250" y="5786438"/>
            <a:ext cx="27860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Object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222" name="TextBox 14"/>
          <p:cNvSpPr txBox="1">
            <a:spLocks noChangeArrowheads="1"/>
          </p:cNvSpPr>
          <p:nvPr/>
        </p:nvSpPr>
        <p:spPr bwMode="auto">
          <a:xfrm>
            <a:off x="5357813" y="5786438"/>
            <a:ext cx="2786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Image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" name="PIJL-OMHOOG 1"/>
          <p:cNvSpPr/>
          <p:nvPr/>
        </p:nvSpPr>
        <p:spPr>
          <a:xfrm>
            <a:off x="3571875" y="2857500"/>
            <a:ext cx="46038" cy="10350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" name="Tekstvak 2"/>
          <p:cNvSpPr txBox="1">
            <a:spLocks noChangeArrowheads="1"/>
          </p:cNvSpPr>
          <p:nvPr/>
        </p:nvSpPr>
        <p:spPr bwMode="auto">
          <a:xfrm>
            <a:off x="3544888" y="3987800"/>
            <a:ext cx="20732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dirty="0" err="1" smtClean="0">
                <a:solidFill>
                  <a:schemeClr val="bg1"/>
                </a:solidFill>
              </a:rPr>
              <a:t>Measure</a:t>
            </a:r>
            <a:r>
              <a:rPr lang="nl-NL" dirty="0" smtClean="0">
                <a:solidFill>
                  <a:schemeClr val="bg1"/>
                </a:solidFill>
              </a:rPr>
              <a:t> the </a:t>
            </a:r>
            <a:r>
              <a:rPr lang="nl-NL" dirty="0" err="1" smtClean="0">
                <a:solidFill>
                  <a:schemeClr val="bg1"/>
                </a:solidFill>
              </a:rPr>
              <a:t>distance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4" name="PIJL-OMHOOG 33"/>
          <p:cNvSpPr/>
          <p:nvPr/>
        </p:nvSpPr>
        <p:spPr>
          <a:xfrm>
            <a:off x="5549900" y="2928938"/>
            <a:ext cx="44450" cy="10350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6" name="Tekstvak 35"/>
          <p:cNvSpPr txBox="1">
            <a:spLocks noChangeArrowheads="1"/>
          </p:cNvSpPr>
          <p:nvPr/>
        </p:nvSpPr>
        <p:spPr bwMode="auto">
          <a:xfrm>
            <a:off x="5500688" y="3995738"/>
            <a:ext cx="34813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dirty="0" smtClean="0">
                <a:solidFill>
                  <a:schemeClr val="bg1"/>
                </a:solidFill>
              </a:rPr>
              <a:t>Just as far on the </a:t>
            </a:r>
            <a:r>
              <a:rPr lang="nl-NL" dirty="0" err="1" smtClean="0">
                <a:solidFill>
                  <a:schemeClr val="bg1"/>
                </a:solidFill>
              </a:rPr>
              <a:t>other</a:t>
            </a:r>
            <a:r>
              <a:rPr lang="nl-NL" dirty="0" smtClean="0">
                <a:solidFill>
                  <a:schemeClr val="bg1"/>
                </a:solidFill>
              </a:rPr>
              <a:t> side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5" name="Rechte verbindingslijn 4"/>
          <p:cNvCxnSpPr/>
          <p:nvPr/>
        </p:nvCxnSpPr>
        <p:spPr>
          <a:xfrm flipH="1">
            <a:off x="4781550" y="2754313"/>
            <a:ext cx="104775" cy="230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 flipH="1">
            <a:off x="4886325" y="2754313"/>
            <a:ext cx="106363" cy="230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H="1">
            <a:off x="3971925" y="2754313"/>
            <a:ext cx="104775" cy="230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 flipH="1">
            <a:off x="4076700" y="2754313"/>
            <a:ext cx="104775" cy="230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H="1">
            <a:off x="4989513" y="4452938"/>
            <a:ext cx="104775" cy="230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 flipH="1">
            <a:off x="5094288" y="4452938"/>
            <a:ext cx="104775" cy="230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 flipH="1">
            <a:off x="5168900" y="4452938"/>
            <a:ext cx="104775" cy="230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 flipH="1">
            <a:off x="3624263" y="4456113"/>
            <a:ext cx="104775" cy="231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 flipH="1">
            <a:off x="3729038" y="4456113"/>
            <a:ext cx="106362" cy="231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 flipH="1">
            <a:off x="3805238" y="4456113"/>
            <a:ext cx="104775" cy="231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 flipH="1">
            <a:off x="4838700" y="4813300"/>
            <a:ext cx="104775" cy="231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/>
          <p:nvPr/>
        </p:nvCxnSpPr>
        <p:spPr>
          <a:xfrm flipH="1">
            <a:off x="4943475" y="4813300"/>
            <a:ext cx="104775" cy="231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57"/>
          <p:cNvCxnSpPr/>
          <p:nvPr/>
        </p:nvCxnSpPr>
        <p:spPr>
          <a:xfrm flipH="1">
            <a:off x="5018088" y="4813300"/>
            <a:ext cx="104775" cy="231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 flipH="1">
            <a:off x="5108575" y="4826000"/>
            <a:ext cx="104775" cy="230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/>
          <p:cNvCxnSpPr/>
          <p:nvPr/>
        </p:nvCxnSpPr>
        <p:spPr>
          <a:xfrm flipH="1">
            <a:off x="3497263" y="4819650"/>
            <a:ext cx="104775" cy="231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echte verbindingslijn 60"/>
          <p:cNvCxnSpPr/>
          <p:nvPr/>
        </p:nvCxnSpPr>
        <p:spPr>
          <a:xfrm flipH="1">
            <a:off x="3602038" y="4819650"/>
            <a:ext cx="104775" cy="231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chte verbindingslijn 61"/>
          <p:cNvCxnSpPr/>
          <p:nvPr/>
        </p:nvCxnSpPr>
        <p:spPr>
          <a:xfrm flipH="1">
            <a:off x="3676650" y="4819650"/>
            <a:ext cx="104775" cy="231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echte verbindingslijn 62"/>
          <p:cNvCxnSpPr/>
          <p:nvPr/>
        </p:nvCxnSpPr>
        <p:spPr>
          <a:xfrm flipH="1">
            <a:off x="3767138" y="4832350"/>
            <a:ext cx="104775" cy="230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245" name="Picture 3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85925"/>
            <a:ext cx="109538" cy="410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Rechte verbindingslijn 6"/>
          <p:cNvCxnSpPr/>
          <p:nvPr/>
        </p:nvCxnSpPr>
        <p:spPr>
          <a:xfrm>
            <a:off x="4572000" y="1685925"/>
            <a:ext cx="0" cy="41005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7" name="Groep 6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68" name="Rechthoek 6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9" name="Rechthoek 6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Light</a:t>
              </a:r>
              <a:endParaRPr lang="nl-NL" sz="4800" dirty="0"/>
            </a:p>
          </p:txBody>
        </p:sp>
        <p:pic>
          <p:nvPicPr>
            <p:cNvPr id="70" name="Afbeelding 6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018332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8" grpId="0" animBg="1"/>
      <p:bldP spid="50" grpId="0" animBg="1"/>
      <p:bldP spid="51" grpId="0" animBg="1"/>
      <p:bldP spid="2" grpId="0" animBg="1"/>
      <p:bldP spid="2" grpId="1" animBg="1"/>
      <p:bldP spid="3" grpId="0"/>
      <p:bldP spid="3" grpId="1"/>
      <p:bldP spid="34" grpId="0" animBg="1"/>
      <p:bldP spid="34" grpId="1" animBg="1"/>
      <p:bldP spid="36" grpId="0"/>
      <p:bldP spid="3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9061" y="555905"/>
            <a:ext cx="8229600" cy="1143000"/>
          </a:xfrm>
        </p:spPr>
        <p:txBody>
          <a:bodyPr/>
          <a:lstStyle/>
          <a:p>
            <a:endParaRPr lang="nl-NL" dirty="0">
              <a:solidFill>
                <a:schemeClr val="bg2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17838-6836-4912-A38B-978344851081}" type="datetime10">
              <a:rPr lang="nl-NL" smtClean="0"/>
              <a:pPr>
                <a:defRPr/>
              </a:pPr>
              <a:t>22:21</a:t>
            </a:fld>
            <a:endParaRPr lang="nl-NL"/>
          </a:p>
        </p:txBody>
      </p:sp>
      <p:sp>
        <p:nvSpPr>
          <p:cNvPr id="6" name="Actieknop: Aangepast 5">
            <a:hlinkClick r:id="" action="ppaction://noaction" highlightClick="1"/>
          </p:cNvPr>
          <p:cNvSpPr/>
          <p:nvPr/>
        </p:nvSpPr>
        <p:spPr>
          <a:xfrm>
            <a:off x="0" y="6497960"/>
            <a:ext cx="18079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Exercise</a:t>
            </a:r>
            <a:r>
              <a:rPr lang="nl-NL" dirty="0" smtClean="0"/>
              <a:t> T</a:t>
            </a:r>
            <a:endParaRPr lang="nl-NL" dirty="0"/>
          </a:p>
        </p:txBody>
      </p:sp>
      <p:sp>
        <p:nvSpPr>
          <p:cNvPr id="7" name="Actieknop: Aangepast 6">
            <a:hlinkClick r:id="" action="ppaction://noaction" highlightClick="1"/>
          </p:cNvPr>
          <p:cNvSpPr/>
          <p:nvPr/>
        </p:nvSpPr>
        <p:spPr>
          <a:xfrm>
            <a:off x="3799879" y="6497960"/>
            <a:ext cx="18079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Exercise</a:t>
            </a:r>
            <a:r>
              <a:rPr lang="nl-NL" dirty="0" smtClean="0"/>
              <a:t> H</a:t>
            </a:r>
            <a:endParaRPr lang="nl-NL" dirty="0"/>
          </a:p>
        </p:txBody>
      </p:sp>
      <p:sp>
        <p:nvSpPr>
          <p:cNvPr id="8" name="Actieknop: Aangepast 7">
            <a:hlinkClick r:id="" action="ppaction://noaction" highlightClick="1"/>
          </p:cNvPr>
          <p:cNvSpPr/>
          <p:nvPr/>
        </p:nvSpPr>
        <p:spPr>
          <a:xfrm>
            <a:off x="7336036" y="6497960"/>
            <a:ext cx="18079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Exercise</a:t>
            </a:r>
            <a:r>
              <a:rPr lang="nl-NL" dirty="0" smtClean="0"/>
              <a:t> A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1619672" y="2579256"/>
            <a:ext cx="6552728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chemeClr val="bg1"/>
                </a:solidFill>
              </a:rPr>
              <a:t>57 </a:t>
            </a:r>
            <a:r>
              <a:rPr lang="nl-NL" sz="2800" dirty="0" err="1" smtClean="0">
                <a:solidFill>
                  <a:schemeClr val="bg1"/>
                </a:solidFill>
              </a:rPr>
              <a:t>to</a:t>
            </a:r>
            <a:r>
              <a:rPr lang="nl-NL" sz="2800" dirty="0" smtClean="0">
                <a:solidFill>
                  <a:schemeClr val="bg1"/>
                </a:solidFill>
              </a:rPr>
              <a:t> 60 (incl.)</a:t>
            </a: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619672" y="2056036"/>
            <a:ext cx="6552728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chemeClr val="bg1"/>
                </a:solidFill>
              </a:rPr>
              <a:t>67 </a:t>
            </a:r>
            <a:r>
              <a:rPr lang="nl-NL" sz="2800" dirty="0" err="1" smtClean="0">
                <a:solidFill>
                  <a:schemeClr val="bg1"/>
                </a:solidFill>
              </a:rPr>
              <a:t>to</a:t>
            </a:r>
            <a:r>
              <a:rPr lang="nl-NL" sz="2800" dirty="0" smtClean="0">
                <a:solidFill>
                  <a:schemeClr val="bg1"/>
                </a:solidFill>
              </a:rPr>
              <a:t> 70 (incl.)</a:t>
            </a: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1619672" y="1537628"/>
            <a:ext cx="6552728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chemeClr val="bg1"/>
                </a:solidFill>
              </a:rPr>
              <a:t>67 </a:t>
            </a:r>
            <a:r>
              <a:rPr lang="nl-NL" sz="2800" dirty="0" err="1" smtClean="0">
                <a:solidFill>
                  <a:schemeClr val="bg1"/>
                </a:solidFill>
              </a:rPr>
              <a:t>to</a:t>
            </a:r>
            <a:r>
              <a:rPr lang="nl-NL" sz="2800" dirty="0" smtClean="0">
                <a:solidFill>
                  <a:schemeClr val="bg1"/>
                </a:solidFill>
              </a:rPr>
              <a:t> 69 (incl.)</a:t>
            </a: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0" y="169151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-5610" y="213298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</a:t>
            </a: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0" y="257925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7" name="Groep 1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8" name="Rechthoek 1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Rechthoek 1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>
                  <a:solidFill>
                    <a:schemeClr val="bg2"/>
                  </a:solidFill>
                </a:rPr>
                <a:t>DO EXERCISES</a:t>
              </a:r>
              <a:endParaRPr lang="nl-NL" sz="4800" dirty="0"/>
            </a:p>
          </p:txBody>
        </p:sp>
        <p:pic>
          <p:nvPicPr>
            <p:cNvPr id="20" name="Afbeelding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9715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119</Words>
  <Application>Microsoft Office PowerPoint</Application>
  <PresentationFormat>Diavoorstelling (4:3)</PresentationFormat>
  <Paragraphs>36</Paragraphs>
  <Slides>5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</dc:creator>
  <cp:lastModifiedBy>w.tomassen</cp:lastModifiedBy>
  <cp:revision>82</cp:revision>
  <dcterms:created xsi:type="dcterms:W3CDTF">2010-04-04T19:22:57Z</dcterms:created>
  <dcterms:modified xsi:type="dcterms:W3CDTF">2015-06-17T20:22:42Z</dcterms:modified>
</cp:coreProperties>
</file>