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82" r:id="rId3"/>
    <p:sldId id="284" r:id="rId4"/>
    <p:sldId id="285" r:id="rId5"/>
    <p:sldId id="283" r:id="rId6"/>
    <p:sldId id="286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93B868-53DB-4EFA-AF18-774F6BFD5B40}" type="datetimeFigureOut">
              <a:rPr lang="nl-NL"/>
              <a:pPr>
                <a:defRPr/>
              </a:pPr>
              <a:t>17-6-2015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18AE7B-F66A-4F14-8C12-75BCED32D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508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0CC353-FD8F-4E7D-990D-6FB576C9355D}" type="slidenum">
              <a:rPr lang="nl-NL" smtClean="0"/>
              <a:pPr eaLnBrk="1" hangingPunct="1"/>
              <a:t>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46710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C555646-8F20-495A-A409-82D06FC4F7A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92383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C555646-8F20-495A-A409-82D06FC4F7A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609788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47C95D-4E1A-4B8C-9532-DB45A2EFE4FE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95079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C5F6-628D-4154-B0DC-861134261E97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D41B4-B612-4B07-8DD9-B9E0B43F74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5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5A002-F114-4F98-B50E-51E8C962535E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A152-E501-490C-94FE-6E462C1B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3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06D5-EF89-4F54-B7E8-D7550E80BB41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D9E5-299F-4383-9488-09BAF2B8ED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00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6F60-2A65-463F-B8D4-16455E5D55E2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D4D8B-55AC-4707-B89E-7512E1C4482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01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92A6-D125-4314-B648-226FE66A0519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20C4-EB45-462F-93C4-F183489D7AB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90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08AE-9BCA-4150-9B27-35BC50630019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A235-8282-49B5-8B7F-42580D4744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30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A9B66-C147-414B-B780-83B681621B3A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825-D918-4608-9D9A-9A609CFDB2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02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8D056-1255-45F7-ACA4-E084D9BD71BB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5ABD-CFD8-4DD4-9406-AE3D26CBAF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93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6911-D419-4E3E-A664-1B2F24568E06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1AF7-7508-4DAC-B5F8-61ECA88C51A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14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54D45-1FE0-4373-8B0D-FF9B4A86E869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F6F5-B64A-4E0F-AD30-516E7ACEDE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87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58BF-4BE4-4AD6-9E00-8C32F15DCF7B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2938-E55C-446F-BF6B-BE7B500376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90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16024A-F14F-4A4F-89EA-5D2A8AE8CC5A}" type="datetime10">
              <a:rPr lang="nl-NL"/>
              <a:pPr>
                <a:defRPr/>
              </a:pPr>
              <a:t>20:27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17276F-F5DF-4F9B-9581-2568A0B31F8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161510" y="1583795"/>
            <a:ext cx="86439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</a:rPr>
              <a:t>The field of vision via a mirror</a:t>
            </a:r>
            <a:endParaRPr lang="en-US" sz="4000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-8236" y="-6696"/>
            <a:ext cx="9233788" cy="6938126"/>
            <a:chOff x="-53276" y="192756"/>
            <a:chExt cx="9233788" cy="6672171"/>
          </a:xfrm>
        </p:grpSpPr>
        <p:sp>
          <p:nvSpPr>
            <p:cNvPr id="7" name="Rechthoek 6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-53276" y="192756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Mirror</a:t>
              </a:r>
              <a:endParaRPr lang="nl-NL" sz="4800" dirty="0"/>
            </a:p>
          </p:txBody>
        </p:sp>
        <p:pic>
          <p:nvPicPr>
            <p:cNvPr id="9" name="Afbeelding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/>
          <p:cNvCxnSpPr>
            <a:stCxn id="34" idx="2"/>
          </p:cNvCxnSpPr>
          <p:nvPr/>
        </p:nvCxnSpPr>
        <p:spPr>
          <a:xfrm rot="10800000" flipH="1" flipV="1">
            <a:off x="1357313" y="2643188"/>
            <a:ext cx="7000875" cy="392906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4" idx="1"/>
          </p:cNvCxnSpPr>
          <p:nvPr/>
        </p:nvCxnSpPr>
        <p:spPr>
          <a:xfrm rot="16200000" flipH="1">
            <a:off x="377826" y="3592512"/>
            <a:ext cx="4265612" cy="22653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7" name="TextBox 14"/>
          <p:cNvSpPr txBox="1">
            <a:spLocks noChangeArrowheads="1"/>
          </p:cNvSpPr>
          <p:nvPr/>
        </p:nvSpPr>
        <p:spPr bwMode="auto">
          <a:xfrm>
            <a:off x="214313" y="571500"/>
            <a:ext cx="8643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Your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field of </a:t>
            </a:r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vision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via a </a:t>
            </a:r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mirror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357313" y="25717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489" name="TextBox 14"/>
          <p:cNvSpPr txBox="1">
            <a:spLocks noChangeArrowheads="1"/>
          </p:cNvSpPr>
          <p:nvPr/>
        </p:nvSpPr>
        <p:spPr bwMode="auto">
          <a:xfrm>
            <a:off x="785813" y="2038350"/>
            <a:ext cx="785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e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28938" y="3643313"/>
            <a:ext cx="142875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491" name="TextBox 14"/>
          <p:cNvSpPr txBox="1">
            <a:spLocks noChangeArrowheads="1"/>
          </p:cNvSpPr>
          <p:nvPr/>
        </p:nvSpPr>
        <p:spPr bwMode="auto">
          <a:xfrm>
            <a:off x="2571750" y="5572125"/>
            <a:ext cx="928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wall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492" name="TextBox 14"/>
          <p:cNvSpPr txBox="1">
            <a:spLocks noChangeArrowheads="1"/>
          </p:cNvSpPr>
          <p:nvPr/>
        </p:nvSpPr>
        <p:spPr bwMode="auto">
          <a:xfrm>
            <a:off x="3429000" y="4467225"/>
            <a:ext cx="1500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neighbour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3571875" y="42148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4" name="Rectangle 53"/>
          <p:cNvSpPr/>
          <p:nvPr/>
        </p:nvSpPr>
        <p:spPr>
          <a:xfrm>
            <a:off x="4857750" y="2071688"/>
            <a:ext cx="71438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5" name="TextBox 14"/>
          <p:cNvSpPr txBox="1">
            <a:spLocks noChangeArrowheads="1"/>
          </p:cNvSpPr>
          <p:nvPr/>
        </p:nvSpPr>
        <p:spPr bwMode="auto">
          <a:xfrm>
            <a:off x="4929188" y="3000375"/>
            <a:ext cx="1214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mirror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66" name="Straight Connector 65"/>
          <p:cNvCxnSpPr>
            <a:stCxn id="34" idx="6"/>
          </p:cNvCxnSpPr>
          <p:nvPr/>
        </p:nvCxnSpPr>
        <p:spPr>
          <a:xfrm>
            <a:off x="1500188" y="2643188"/>
            <a:ext cx="3357562" cy="1587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857750" y="2643188"/>
            <a:ext cx="3357563" cy="1587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8215313" y="25717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9" name="TextBox 14"/>
          <p:cNvSpPr txBox="1">
            <a:spLocks noChangeArrowheads="1"/>
          </p:cNvSpPr>
          <p:nvPr/>
        </p:nvSpPr>
        <p:spPr bwMode="auto">
          <a:xfrm>
            <a:off x="8001000" y="2071688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e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’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70" name="Straight Connector 69"/>
          <p:cNvCxnSpPr>
            <a:endCxn id="54" idx="0"/>
          </p:cNvCxnSpPr>
          <p:nvPr/>
        </p:nvCxnSpPr>
        <p:spPr>
          <a:xfrm>
            <a:off x="500063" y="1357313"/>
            <a:ext cx="4394200" cy="71437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54" idx="2"/>
          </p:cNvCxnSpPr>
          <p:nvPr/>
        </p:nvCxnSpPr>
        <p:spPr>
          <a:xfrm flipV="1">
            <a:off x="3071813" y="3929063"/>
            <a:ext cx="1822450" cy="7143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4" idx="2"/>
            <a:endCxn id="54" idx="0"/>
          </p:cNvCxnSpPr>
          <p:nvPr/>
        </p:nvCxnSpPr>
        <p:spPr>
          <a:xfrm rot="10800000" flipH="1">
            <a:off x="1357313" y="2071688"/>
            <a:ext cx="3536950" cy="5715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34" idx="2"/>
            <a:endCxn id="54" idx="2"/>
          </p:cNvCxnSpPr>
          <p:nvPr/>
        </p:nvCxnSpPr>
        <p:spPr>
          <a:xfrm rot="10800000" flipH="1" flipV="1">
            <a:off x="1357313" y="2643188"/>
            <a:ext cx="3536950" cy="12858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69"/>
          <p:cNvCxnSpPr>
            <a:stCxn id="54" idx="0"/>
          </p:cNvCxnSpPr>
          <p:nvPr/>
        </p:nvCxnSpPr>
        <p:spPr>
          <a:xfrm>
            <a:off x="4894263" y="2071688"/>
            <a:ext cx="3425825" cy="541337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72"/>
          <p:cNvCxnSpPr>
            <a:endCxn id="68" idx="2"/>
          </p:cNvCxnSpPr>
          <p:nvPr/>
        </p:nvCxnSpPr>
        <p:spPr>
          <a:xfrm flipV="1">
            <a:off x="4930775" y="2643188"/>
            <a:ext cx="3284538" cy="1285875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65332">
            <a:off x="-189134" y="2294425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64490">
            <a:off x="975027" y="1976104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23673">
            <a:off x="-393729" y="3373283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84883">
            <a:off x="2493408" y="3581070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LIGHT – The field of </a:t>
            </a:r>
            <a:r>
              <a:rPr lang="nl-NL" sz="1000" b="1" i="1" dirty="0" err="1" smtClean="0">
                <a:solidFill>
                  <a:schemeClr val="bg1"/>
                </a:solidFill>
              </a:rPr>
              <a:t>vision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35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" name="Groep 35"/>
          <p:cNvGrpSpPr/>
          <p:nvPr/>
        </p:nvGrpSpPr>
        <p:grpSpPr>
          <a:xfrm>
            <a:off x="-8236" y="-6696"/>
            <a:ext cx="9233788" cy="6938126"/>
            <a:chOff x="-53276" y="192756"/>
            <a:chExt cx="9233788" cy="6672171"/>
          </a:xfrm>
        </p:grpSpPr>
        <p:sp>
          <p:nvSpPr>
            <p:cNvPr id="37" name="Rechthoek 36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Rechthoek 38"/>
            <p:cNvSpPr/>
            <p:nvPr/>
          </p:nvSpPr>
          <p:spPr>
            <a:xfrm>
              <a:off x="-53276" y="192756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Mirror view</a:t>
              </a:r>
              <a:endParaRPr lang="nl-NL" sz="4800" dirty="0"/>
            </a:p>
          </p:txBody>
        </p:sp>
        <p:pic>
          <p:nvPicPr>
            <p:cNvPr id="40" name="Afbeelding 3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14460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68" grpId="0" animBg="1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/>
          <p:nvPr/>
        </p:nvSpPr>
        <p:spPr>
          <a:xfrm>
            <a:off x="1276966" y="407751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489" name="TextBox 14"/>
          <p:cNvSpPr txBox="1">
            <a:spLocks noChangeArrowheads="1"/>
          </p:cNvSpPr>
          <p:nvPr/>
        </p:nvSpPr>
        <p:spPr bwMode="auto">
          <a:xfrm>
            <a:off x="606567" y="3748505"/>
            <a:ext cx="785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O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5" name="TextBox 14"/>
          <p:cNvSpPr txBox="1">
            <a:spLocks noChangeArrowheads="1"/>
          </p:cNvSpPr>
          <p:nvPr/>
        </p:nvSpPr>
        <p:spPr bwMode="auto">
          <a:xfrm>
            <a:off x="4892816" y="1692533"/>
            <a:ext cx="1214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err="1" smtClean="0">
                <a:solidFill>
                  <a:schemeClr val="bg1"/>
                </a:solidFill>
                <a:latin typeface="Calibri" pitchFamily="34" charset="0"/>
              </a:rPr>
              <a:t>mirror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392379" y="4130217"/>
            <a:ext cx="3357562" cy="1587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749941" y="4131804"/>
            <a:ext cx="3357563" cy="1587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8093402" y="405877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9" name="TextBox 14"/>
          <p:cNvSpPr txBox="1">
            <a:spLocks noChangeArrowheads="1"/>
          </p:cNvSpPr>
          <p:nvPr/>
        </p:nvSpPr>
        <p:spPr bwMode="auto">
          <a:xfrm>
            <a:off x="8221990" y="3519314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O’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3710371" y="697522"/>
            <a:ext cx="1080577" cy="77041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4" idx="7"/>
          </p:cNvCxnSpPr>
          <p:nvPr/>
        </p:nvCxnSpPr>
        <p:spPr>
          <a:xfrm flipV="1">
            <a:off x="1398917" y="3285270"/>
            <a:ext cx="3425771" cy="81317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348403" y="1427895"/>
            <a:ext cx="3442545" cy="270232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25969" y="2025131"/>
            <a:ext cx="4634438" cy="126013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69"/>
          <p:cNvCxnSpPr>
            <a:endCxn id="68" idx="0"/>
          </p:cNvCxnSpPr>
          <p:nvPr/>
        </p:nvCxnSpPr>
        <p:spPr>
          <a:xfrm>
            <a:off x="4824688" y="1427895"/>
            <a:ext cx="3340152" cy="2630884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72"/>
          <p:cNvCxnSpPr>
            <a:endCxn id="68" idx="2"/>
          </p:cNvCxnSpPr>
          <p:nvPr/>
        </p:nvCxnSpPr>
        <p:spPr>
          <a:xfrm>
            <a:off x="4892816" y="3285270"/>
            <a:ext cx="3200586" cy="844947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4867514" y="3285270"/>
            <a:ext cx="1722" cy="3108065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Trapezium 16"/>
          <p:cNvSpPr/>
          <p:nvPr/>
        </p:nvSpPr>
        <p:spPr>
          <a:xfrm rot="6941461">
            <a:off x="1344353" y="-191414"/>
            <a:ext cx="3009114" cy="3487560"/>
          </a:xfrm>
          <a:prstGeom prst="trapezoid">
            <a:avLst>
              <a:gd name="adj" fmla="val 1964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ige driehoek 17"/>
          <p:cNvSpPr/>
          <p:nvPr/>
        </p:nvSpPr>
        <p:spPr>
          <a:xfrm flipH="1">
            <a:off x="3633339" y="1417319"/>
            <a:ext cx="1175365" cy="1857375"/>
          </a:xfrm>
          <a:prstGeom prst="rt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Gelijkbenige driehoek 18"/>
          <p:cNvSpPr/>
          <p:nvPr/>
        </p:nvSpPr>
        <p:spPr>
          <a:xfrm rot="14658531">
            <a:off x="2264483" y="1631640"/>
            <a:ext cx="1481989" cy="3388001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tangle 53"/>
          <p:cNvSpPr/>
          <p:nvPr/>
        </p:nvSpPr>
        <p:spPr>
          <a:xfrm>
            <a:off x="4797798" y="1416137"/>
            <a:ext cx="71438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8" name="Groep 27"/>
          <p:cNvGrpSpPr/>
          <p:nvPr/>
        </p:nvGrpSpPr>
        <p:grpSpPr>
          <a:xfrm>
            <a:off x="0" y="-66770"/>
            <a:ext cx="9233788" cy="6938126"/>
            <a:chOff x="-53276" y="192756"/>
            <a:chExt cx="9233788" cy="6672171"/>
          </a:xfrm>
        </p:grpSpPr>
        <p:sp>
          <p:nvSpPr>
            <p:cNvPr id="30" name="Rechthoek 29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Rechthoek 30"/>
            <p:cNvSpPr/>
            <p:nvPr/>
          </p:nvSpPr>
          <p:spPr>
            <a:xfrm>
              <a:off x="-53276" y="192756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bg1"/>
                  </a:solidFill>
                  <a:latin typeface="Calibri" pitchFamily="34" charset="0"/>
                </a:rPr>
                <a:t>Your</a:t>
              </a:r>
              <a:r>
                <a:rPr lang="nl-NL" sz="4800" dirty="0">
                  <a:solidFill>
                    <a:schemeClr val="bg1"/>
                  </a:solidFill>
                  <a:latin typeface="Calibri" pitchFamily="34" charset="0"/>
                </a:rPr>
                <a:t> field of </a:t>
              </a:r>
              <a:r>
                <a:rPr lang="nl-NL" sz="4800" dirty="0" err="1">
                  <a:solidFill>
                    <a:schemeClr val="bg1"/>
                  </a:solidFill>
                  <a:latin typeface="Calibri" pitchFamily="34" charset="0"/>
                </a:rPr>
                <a:t>vision</a:t>
              </a:r>
              <a:r>
                <a:rPr lang="nl-NL" sz="4800" dirty="0">
                  <a:solidFill>
                    <a:schemeClr val="bg1"/>
                  </a:solidFill>
                  <a:latin typeface="Calibri" pitchFamily="34" charset="0"/>
                </a:rPr>
                <a:t> via </a:t>
              </a:r>
              <a:r>
                <a:rPr lang="nl-NL" sz="4800" dirty="0" smtClean="0">
                  <a:solidFill>
                    <a:schemeClr val="bg1"/>
                  </a:solidFill>
                  <a:latin typeface="Calibri" pitchFamily="34" charset="0"/>
                </a:rPr>
                <a:t>a </a:t>
              </a:r>
              <a:r>
                <a:rPr lang="nl-NL" sz="4800" dirty="0" err="1" smtClean="0">
                  <a:solidFill>
                    <a:schemeClr val="bg1"/>
                  </a:solidFill>
                  <a:latin typeface="Calibri" pitchFamily="34" charset="0"/>
                </a:rPr>
                <a:t>mirror</a:t>
              </a:r>
              <a:endParaRPr lang="nl-NL" sz="4800" dirty="0"/>
            </a:p>
          </p:txBody>
        </p:sp>
        <p:pic>
          <p:nvPicPr>
            <p:cNvPr id="32" name="Afbeelding 3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8873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8" grpId="0" animBg="1"/>
      <p:bldP spid="69" grpId="0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6545" y="905083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Do the </a:t>
            </a:r>
            <a:r>
              <a:rPr lang="nl-NL" dirty="0" err="1" smtClean="0">
                <a:solidFill>
                  <a:schemeClr val="bg2"/>
                </a:solidFill>
              </a:rPr>
              <a:t>exercises</a:t>
            </a:r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619672" y="205603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11,12,13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16915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-5610" y="213298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0" y="2579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7" name="Groep 16"/>
          <p:cNvGrpSpPr/>
          <p:nvPr/>
        </p:nvGrpSpPr>
        <p:grpSpPr>
          <a:xfrm>
            <a:off x="-8236" y="-6696"/>
            <a:ext cx="9233788" cy="6938126"/>
            <a:chOff x="-53276" y="192756"/>
            <a:chExt cx="9233788" cy="6672171"/>
          </a:xfrm>
        </p:grpSpPr>
        <p:sp>
          <p:nvSpPr>
            <p:cNvPr id="18" name="Rechthoek 17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Rechthoek 18"/>
            <p:cNvSpPr/>
            <p:nvPr/>
          </p:nvSpPr>
          <p:spPr>
            <a:xfrm>
              <a:off x="-53276" y="192756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dirty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Drawing view lines</a:t>
              </a:r>
              <a:endParaRPr lang="nl-NL" sz="4800" dirty="0"/>
            </a:p>
          </p:txBody>
        </p:sp>
        <p:pic>
          <p:nvPicPr>
            <p:cNvPr id="20" name="Afbeelding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045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2" descr="C:\Users\Ricardo\Desktop\gekleurd licht0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239838"/>
            <a:ext cx="73533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traight Connector 25"/>
          <p:cNvCxnSpPr/>
          <p:nvPr/>
        </p:nvCxnSpPr>
        <p:spPr>
          <a:xfrm>
            <a:off x="1149350" y="4006850"/>
            <a:ext cx="5351463" cy="158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3814763" y="3340100"/>
            <a:ext cx="1335088" cy="158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3814763" y="4672013"/>
            <a:ext cx="1335087" cy="158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438650" y="5338763"/>
            <a:ext cx="88900" cy="90487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37" name="Straight Connector 36"/>
          <p:cNvCxnSpPr>
            <a:endCxn id="35" idx="5"/>
          </p:cNvCxnSpPr>
          <p:nvPr/>
        </p:nvCxnSpPr>
        <p:spPr>
          <a:xfrm rot="16200000" flipH="1">
            <a:off x="3194050" y="4095750"/>
            <a:ext cx="1454150" cy="1187450"/>
          </a:xfrm>
          <a:prstGeom prst="line">
            <a:avLst/>
          </a:prstGeom>
          <a:ln>
            <a:solidFill>
              <a:srgbClr val="000066"/>
            </a:solidFill>
            <a:prstDash val="sysDot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35" idx="5"/>
          </p:cNvCxnSpPr>
          <p:nvPr/>
        </p:nvCxnSpPr>
        <p:spPr>
          <a:xfrm>
            <a:off x="3060700" y="4006850"/>
            <a:ext cx="1454150" cy="140970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816100" y="2819400"/>
            <a:ext cx="1244600" cy="11874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2305050" y="2952750"/>
            <a:ext cx="1143000" cy="96520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3260725" y="2784475"/>
            <a:ext cx="1333500" cy="111125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 flipV="1">
            <a:off x="3060700" y="2673350"/>
            <a:ext cx="1422400" cy="13335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ep 29"/>
          <p:cNvGrpSpPr/>
          <p:nvPr/>
        </p:nvGrpSpPr>
        <p:grpSpPr>
          <a:xfrm>
            <a:off x="-8236" y="-6696"/>
            <a:ext cx="9233788" cy="6938126"/>
            <a:chOff x="-53276" y="192756"/>
            <a:chExt cx="9233788" cy="6672171"/>
          </a:xfrm>
        </p:grpSpPr>
        <p:sp>
          <p:nvSpPr>
            <p:cNvPr id="31" name="Rechthoek 30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Rechthoek 31"/>
            <p:cNvSpPr/>
            <p:nvPr/>
          </p:nvSpPr>
          <p:spPr>
            <a:xfrm>
              <a:off x="-53276" y="192756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r>
                <a:rPr lang="nl-NL" sz="4800" dirty="0">
                  <a:solidFill>
                    <a:schemeClr val="bg1"/>
                  </a:solidFill>
                  <a:latin typeface="Calibri" pitchFamily="34" charset="0"/>
                </a:rPr>
                <a:t>The field of </a:t>
              </a:r>
              <a:r>
                <a:rPr lang="nl-NL" sz="4800" dirty="0" err="1">
                  <a:solidFill>
                    <a:schemeClr val="bg1"/>
                  </a:solidFill>
                  <a:latin typeface="Calibri" pitchFamily="34" charset="0"/>
                </a:rPr>
                <a:t>vision</a:t>
              </a:r>
              <a:endParaRPr lang="nl-NL" sz="48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pic>
          <p:nvPicPr>
            <p:cNvPr id="34" name="Afbeelding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347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082" y="1898830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Finish of the </a:t>
            </a:r>
            <a:r>
              <a:rPr lang="nl-NL" dirty="0" err="1" smtClean="0">
                <a:solidFill>
                  <a:schemeClr val="bg2"/>
                </a:solidFill>
              </a:rPr>
              <a:t>exercises</a:t>
            </a:r>
            <a:r>
              <a:rPr lang="nl-NL" dirty="0" smtClean="0">
                <a:solidFill>
                  <a:schemeClr val="bg2"/>
                </a:solidFill>
              </a:rPr>
              <a:t> in the </a:t>
            </a:r>
            <a:r>
              <a:rPr lang="nl-NL" dirty="0" err="1" smtClean="0">
                <a:solidFill>
                  <a:schemeClr val="bg2"/>
                </a:solidFill>
              </a:rPr>
              <a:t>workbook</a:t>
            </a:r>
            <a:r>
              <a:rPr lang="nl-NL" dirty="0" smtClean="0">
                <a:solidFill>
                  <a:schemeClr val="bg2"/>
                </a:solidFill>
              </a:rPr>
              <a:t>.</a:t>
            </a:r>
            <a:endParaRPr lang="nl-NL" dirty="0">
              <a:solidFill>
                <a:schemeClr val="bg2"/>
              </a:solidFill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-8236" y="-6696"/>
            <a:ext cx="9233788" cy="6938126"/>
            <a:chOff x="-53276" y="192756"/>
            <a:chExt cx="9233788" cy="6672171"/>
          </a:xfrm>
        </p:grpSpPr>
        <p:sp>
          <p:nvSpPr>
            <p:cNvPr id="8" name="Rechthoek 7"/>
            <p:cNvSpPr/>
            <p:nvPr/>
          </p:nvSpPr>
          <p:spPr>
            <a:xfrm>
              <a:off x="-53276" y="199196"/>
              <a:ext cx="691804" cy="6619748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-53276" y="192756"/>
              <a:ext cx="9188236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Vision</a:t>
              </a:r>
              <a:endParaRPr lang="nl-NL" sz="48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045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67</Words>
  <Application>Microsoft Office PowerPoint</Application>
  <PresentationFormat>Diavoorstelling (4:3)</PresentationFormat>
  <Paragraphs>27</Paragraphs>
  <Slides>6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  <vt:lpstr>Do the exercises</vt:lpstr>
      <vt:lpstr>PowerPoint-presentatie</vt:lpstr>
      <vt:lpstr>Finish of the exercises in the workbook.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w.tomassen</cp:lastModifiedBy>
  <cp:revision>79</cp:revision>
  <dcterms:created xsi:type="dcterms:W3CDTF">2010-04-04T19:22:57Z</dcterms:created>
  <dcterms:modified xsi:type="dcterms:W3CDTF">2015-06-17T18:39:16Z</dcterms:modified>
</cp:coreProperties>
</file>