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87" r:id="rId2"/>
    <p:sldId id="297" r:id="rId3"/>
    <p:sldId id="302" r:id="rId4"/>
    <p:sldId id="303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69817-097D-42D6-9365-A80DAFC62874}" type="datetimeFigureOut">
              <a:rPr lang="nl-NL" smtClean="0"/>
              <a:t>17-3-2013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2E27-B6F6-4BE6-B8F1-038F3C5E4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44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Les idee:</a:t>
            </a:r>
          </a:p>
          <a:p>
            <a:r>
              <a:rPr lang="nl-NL" dirty="0" smtClean="0"/>
              <a:t>Neem een lege</a:t>
            </a:r>
            <a:r>
              <a:rPr lang="nl-NL" baseline="0" dirty="0" smtClean="0"/>
              <a:t> frisdrank fles. Knijp erin om vervorming te demonstreren, sla hem van tafel om snelheids verandering te demonstreren, laat hem rollen en tik er tegen om richtings </a:t>
            </a:r>
            <a:r>
              <a:rPr lang="nl-NL" baseline="0" dirty="0" err="1" smtClean="0"/>
              <a:t>veranding</a:t>
            </a:r>
            <a:r>
              <a:rPr lang="nl-NL" baseline="0" dirty="0" smtClean="0"/>
              <a:t> te demonstreren en zet hem op tafel om op normaal kracht te demonstreren.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C794A0-436D-4CBC-AF91-B7747E5FFBAB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60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5" y="332656"/>
            <a:ext cx="8928992" cy="360040"/>
          </a:xfrm>
          <a:prstGeom prst="rect">
            <a:avLst/>
          </a:prstGeom>
        </p:spPr>
        <p:txBody>
          <a:bodyPr/>
          <a:lstStyle>
            <a:lvl1pPr algn="ctr">
              <a:defRPr sz="1800" b="1" u="sng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76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53000">
              <a:schemeClr val="accent5">
                <a:lumMod val="17000"/>
              </a:schemeClr>
            </a:gs>
            <a:gs pos="100000">
              <a:schemeClr val="accent5">
                <a:lumMod val="32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youtube.com/watch?v=mRyshsSNJa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1124744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weet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11560" y="1929393"/>
            <a:ext cx="7848872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Er is geen goede definitie </a:t>
            </a:r>
            <a:br>
              <a:rPr lang="nl-NL" dirty="0" smtClean="0"/>
            </a:br>
            <a:r>
              <a:rPr lang="nl-NL" dirty="0" smtClean="0"/>
              <a:t>wat een kracht is.</a:t>
            </a:r>
          </a:p>
          <a:p>
            <a:pPr>
              <a:defRPr/>
            </a:pPr>
            <a:endParaRPr lang="nl-NL" dirty="0" smtClean="0"/>
          </a:p>
          <a:p>
            <a:pPr>
              <a:defRPr/>
            </a:pPr>
            <a:r>
              <a:rPr lang="nl-NL" dirty="0" smtClean="0"/>
              <a:t>Wel kunnen we uitleggen welke gevolgen een kracht heeft als je deze uitoefent op een </a:t>
            </a:r>
            <a:r>
              <a:rPr lang="nl-NL" smtClean="0"/>
              <a:t>voorwerp.</a:t>
            </a:r>
            <a:endParaRPr lang="nl-NL" dirty="0" smtClean="0"/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Krachten en het gevolg</a:t>
              </a:r>
              <a:endParaRPr lang="nl-NL" sz="4800" dirty="0"/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1"/>
            <a:ext cx="8229600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kracht kan je niet zien.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gevolgen van een kracht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kun je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zien, </a:t>
            </a: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Horen</a:t>
            </a:r>
          </a:p>
          <a:p>
            <a:pPr marL="914400" lvl="1" indent="-4572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voelen.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Zien of niet zien</a:t>
              </a:r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.</a:t>
              </a: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42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0" name="Rechthoek 3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Rechthoek 4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.</a:t>
              </a:r>
            </a:p>
            <a:p>
              <a:pPr algn="ctr"/>
              <a:endParaRPr lang="nl-NL" sz="4800" dirty="0"/>
            </a:p>
          </p:txBody>
        </p:sp>
        <p:pic>
          <p:nvPicPr>
            <p:cNvPr id="43" name="Afbeelding 4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2050" name="Picture 2" descr="http://cheesesteakswithbarkley.files.wordpress.com/2010/10/carlosruiz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"/>
          <a:stretch/>
        </p:blipFill>
        <p:spPr bwMode="auto">
          <a:xfrm>
            <a:off x="107504" y="4263025"/>
            <a:ext cx="2178496" cy="228600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302"/>
            <a:ext cx="8928992" cy="360040"/>
          </a:xfrm>
        </p:spPr>
        <p:txBody>
          <a:bodyPr/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Kracht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07504" y="544071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zichtbaar, te herkennen aan </a:t>
            </a:r>
            <a:r>
              <a:rPr lang="nl-NL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vier effecten</a:t>
            </a:r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2286000" y="1715668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snelheid.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Rechthoek 34"/>
          <p:cNvSpPr/>
          <p:nvPr/>
        </p:nvSpPr>
        <p:spPr>
          <a:xfrm>
            <a:off x="6890152" y="1715667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vorm.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2303056" y="4263025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verandering van richting.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6885092" y="4263024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houd een voorwerp op zijn plek.</a:t>
            </a:r>
            <a:endParaRPr lang="nl-NL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" name="Picture 7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8908" y="1715668"/>
            <a:ext cx="2177092" cy="2286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8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90944" y="1715668"/>
            <a:ext cx="2195552" cy="22849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0" y="1062028"/>
            <a:ext cx="9144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fgeronde rechthoek 22"/>
          <p:cNvSpPr/>
          <p:nvPr/>
        </p:nvSpPr>
        <p:spPr>
          <a:xfrm>
            <a:off x="107504" y="332656"/>
            <a:ext cx="216024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Afgeronde rechthoek 23"/>
          <p:cNvSpPr/>
          <p:nvPr/>
        </p:nvSpPr>
        <p:spPr>
          <a:xfrm>
            <a:off x="12341" y="-1035496"/>
            <a:ext cx="9144000" cy="1008112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r>
              <a:rPr lang="nl-NL" sz="1400" dirty="0" smtClean="0">
                <a:solidFill>
                  <a:schemeClr val="tx2">
                    <a:lumMod val="25000"/>
                  </a:schemeClr>
                </a:solidFill>
              </a:rPr>
              <a:t>Kracht </a:t>
            </a:r>
            <a:r>
              <a:rPr lang="nl-NL" sz="1400" dirty="0">
                <a:solidFill>
                  <a:schemeClr val="tx2">
                    <a:lumMod val="25000"/>
                  </a:schemeClr>
                </a:solidFill>
              </a:rPr>
              <a:t>is de benaming voor die verschijnselen die een verandering in vorm, snelheid en/of richting bij voorwerpen teweegbrengen of voorwerpen op hun plek houden.</a:t>
            </a:r>
          </a:p>
        </p:txBody>
      </p:sp>
      <p:sp>
        <p:nvSpPr>
          <p:cNvPr id="26" name="Afgeronde rechthoek 25"/>
          <p:cNvSpPr/>
          <p:nvPr/>
        </p:nvSpPr>
        <p:spPr>
          <a:xfrm>
            <a:off x="3328074" y="27529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Afgeronde rechthoek 27"/>
          <p:cNvSpPr/>
          <p:nvPr/>
        </p:nvSpPr>
        <p:spPr>
          <a:xfrm>
            <a:off x="-2844824" y="2350467"/>
            <a:ext cx="2808312" cy="1438573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De pitcher gooi de bal vanuit stilstand met een stevige kracht naar de slagman. De kracht die hij zet geeft de bal een behoorlijke snelheid.</a:t>
            </a:r>
          </a:p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Wereldrecord: 162 km/h</a:t>
            </a:r>
          </a:p>
        </p:txBody>
      </p:sp>
      <p:sp>
        <p:nvSpPr>
          <p:cNvPr id="29" name="Afgeronde rechthoek 28"/>
          <p:cNvSpPr/>
          <p:nvPr/>
        </p:nvSpPr>
        <p:spPr>
          <a:xfrm>
            <a:off x="3318755" y="53895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-2871728" y="4869160"/>
            <a:ext cx="2808312" cy="767239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De slagman zet veel kracht als hij de bal slaat. Deze kracht geeft de bal een andere richting.</a:t>
            </a:r>
          </a:p>
        </p:txBody>
      </p:sp>
      <p:sp>
        <p:nvSpPr>
          <p:cNvPr id="31" name="Afgeronde rechthoek 30"/>
          <p:cNvSpPr/>
          <p:nvPr/>
        </p:nvSpPr>
        <p:spPr>
          <a:xfrm>
            <a:off x="7932226" y="2752960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Afgeronde rechthoek 31"/>
          <p:cNvSpPr/>
          <p:nvPr/>
        </p:nvSpPr>
        <p:spPr>
          <a:xfrm>
            <a:off x="9159136" y="2390845"/>
            <a:ext cx="2808312" cy="1662351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Op het moment dat de bal de honkbal knuppel raakt veranderd de vorm van de bal. Dit is goed te zien in </a:t>
            </a:r>
            <a:r>
              <a:rPr lang="nl-NL" sz="1400" dirty="0" err="1">
                <a:solidFill>
                  <a:schemeClr val="accent1">
                    <a:lumMod val="50000"/>
                  </a:schemeClr>
                </a:solidFill>
                <a:hlinkClick r:id="rId6"/>
              </a:rPr>
              <a:t>slowmotion</a:t>
            </a:r>
            <a:r>
              <a:rPr lang="nl-NL" sz="1400" dirty="0">
                <a:solidFill>
                  <a:schemeClr val="accent1">
                    <a:lumMod val="50000"/>
                  </a:schemeClr>
                </a:solidFill>
              </a:rPr>
              <a:t>. Dit komt door de kracht die de honkbalknuppel uitoefent op de bal.</a:t>
            </a:r>
          </a:p>
        </p:txBody>
      </p:sp>
      <p:sp>
        <p:nvSpPr>
          <p:cNvPr id="33" name="Afgeronde rechthoek 32"/>
          <p:cNvSpPr/>
          <p:nvPr/>
        </p:nvSpPr>
        <p:spPr>
          <a:xfrm>
            <a:off x="7949242" y="5389561"/>
            <a:ext cx="201852" cy="211415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Afgeronde rechthoek 37"/>
          <p:cNvSpPr/>
          <p:nvPr/>
        </p:nvSpPr>
        <p:spPr>
          <a:xfrm>
            <a:off x="9176152" y="4942755"/>
            <a:ext cx="2808312" cy="1662351"/>
          </a:xfrm>
          <a:prstGeom prst="roundRect">
            <a:avLst>
              <a:gd name="adj" fmla="val 7218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nl-NL" sz="1400" dirty="0" smtClean="0">
                <a:solidFill>
                  <a:schemeClr val="accent1">
                    <a:lumMod val="50000"/>
                  </a:schemeClr>
                </a:solidFill>
              </a:rPr>
              <a:t>Op een voorwerp dat ligt of hangt werken twee krachten.</a:t>
            </a:r>
          </a:p>
          <a:p>
            <a:r>
              <a:rPr lang="nl-NL" sz="1400" dirty="0" smtClean="0">
                <a:solidFill>
                  <a:schemeClr val="accent1">
                    <a:lumMod val="50000"/>
                  </a:schemeClr>
                </a:solidFill>
              </a:rPr>
              <a:t>De aarde trek het voorwerp naar beneden en een ander kracht omhoog. Zijn deze twee krachten even groot dan staat het voorwerp stil.</a:t>
            </a:r>
            <a:endParaRPr lang="nl-NL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66219" y="4343848"/>
            <a:ext cx="2218874" cy="147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057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0.53143 -0.00024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53438 -0.0032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31667 -0.00602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0.3184 -0.00023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2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28" grpId="0" animBg="1"/>
      <p:bldP spid="28" grpId="1" animBg="1"/>
      <p:bldP spid="28" grpId="2" animBg="1"/>
      <p:bldP spid="30" grpId="0" animBg="1"/>
      <p:bldP spid="30" grpId="1" animBg="1"/>
      <p:bldP spid="30" grpId="2" animBg="1"/>
      <p:bldP spid="32" grpId="0" animBg="1"/>
      <p:bldP spid="32" grpId="1" animBg="1"/>
      <p:bldP spid="32" grpId="2" animBg="1"/>
      <p:bldP spid="38" grpId="0" animBg="1"/>
      <p:bldP spid="38" grpId="1" animBg="1"/>
      <p:bldP spid="38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1"/>
            <a:ext cx="8229600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Elastische vervorming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l-NL" sz="3200" dirty="0" smtClean="0">
              <a:solidFill>
                <a:srgbClr val="FFFF00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200" dirty="0" smtClean="0">
                <a:solidFill>
                  <a:srgbClr val="FFFF00"/>
                </a:solidFill>
                <a:latin typeface="+mn-lt"/>
              </a:rPr>
              <a:t>Plastische vervorming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2 soorten vervorming.</a:t>
              </a:r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1026" name="Picture 2" descr="http://t2.gstatic.com/images?q=tbn:ANd9GcRXHi4o0jzZPGLPX5Tb416K20OPQoauLnfq9PP2NmT-ZcQO2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484784"/>
            <a:ext cx="3096344" cy="11146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EBUUExQVFBUVFyAaGBgXGBYdHxgaGBcXGB0XGBoZHCYeGBkkGhgUHy8gIycpLCwsFR4xNTAqNSYrLCkBCQoKDgwOGg8PGikfHRwsKSkpKSkpKSksKSkpKSksLCksKSkpKSksKSwpKSkpKSkpKSwpKSkpLSwpLCwpLCwpLP/AABEIAK8A6QMBIgACEQEDEQH/xAAcAAABBQEBAQAAAAAAAAAAAAAFAgMEBgcBAAj/xABNEAABAwIDBQQGBgYFCwUBAAABAgMRACEEEjEFBkFRYRMicYEHIzKRobEUQlLB0fAVM2KT0+EWU5Kz8SQ0Q0RUY3J0g6LSJWRzgrIX/8QAGQEAAwEBAQAAAAAAAAAAAAAAAAECAwUE/8QAJREAAgICAgICAgMBAAAAAAAAAAECEQMhEjEEQRNhIlEUcZEF/9oADAMBAAIRAxEAPwA7vBtV6VALWnI6vvJU4CQVqgGFRa3DhQ/AbXeklT7vSXHD99Jxe0ArEvtqJUO1WAbWIWruyT05UIx21AghOXLHAx768MsjlaZn8uqDn9IHgoguuch6xd50405jdoOkgh50WvDjl/LNQprArcDTqbpVGbgYBuLjW1M45Sg8U5FJIJyJP2Se6Z+t5VFtbRKm0FHMe+fZee/eO/jSGcTiyT61+BrLrnw71DH8U8ypAIICr3GgHyqQztcqAOdMixzWPMHlRLNJFPNRPG0noI7d3MOHaOfjQvbO28SloqDz3dMmHnAY/tUj6UovTEKVAKOZ4Gkb0NFvBrzCFLITEzxk6aWqo5L0/ZpCal2NbK27iHT6t94gCCS86QOsKVcitQ2TiluYdBcWoLbIFlqhQOhVHtT8KyvddKk4dsZJTmURpqdfGrjsl5xl71ZMFICpjQ30i1LHNRm7ZCX2X/BqWgSohYOkEnyvXNp7xtM+2q8TAuaqitpLzEKKtTEWmRyHjVe2hg1ghSc6gNeMGdD769MMsW6Icmab/SFqAcwJUAQmRMHmOFPNbYbMd8CbQTeayHEKck2Mg6wbctBUtCXIvrPwIquaTonmy5ekXahRhPVuZFqUIhRBI6FJkVkWI3mxWRSfpD89HXAbRxCtKK7dbdspUlP1tYHL5VWn3MpJMgEXkcItFS5WzSNvZYtib5Yh3sWi49ZYUV9ou6UzKTeTMcaseyd5lpcWHHHZKu4FLUbSZ48aoWz38oBVYdok+RTEEe+iTmK9aDnCsptFrSeHDxqJTouaNC2vtlZOdBcEJOZIWQL2ECbmhju8LxbUErWkAi4WuU20km88aBPbRUQCFEEgi5kXOtcxQIbCh5+J40vktCQS/TT8T2rptb1ivje9JxO1X4zF17KNfWrB04XvQNGNsZIEda5isUkwSZGgk6DlFEZ1sbWiad4HlEEPvZU/71d/cb03iNuuwCX8QNYh13Wf+K4ocyFKQpxIzBNoGuvCm3lqBtM6xy5ipcrfZDD2F2q8oj174t/XOG/W9QsXtl8kAYjEAgxHauif+7xp1nIUynNPIjlqQeN6HO4sKdIgEza3ypN10JEte1sQlVsRiDGoLrtveqvJ2/iFOjM++BMQHXPj3qh4x+5vlULHr1pSsUkI70TeCRN/urO2N6JOI26+SsB9/KkET2rg4TPtVtGY8z76+e8RtM9m5mJOZJjpAr6AzVvjKRhu3cMpGLxBzJKFPulQzAf6RyJtMiaGYDaiXVJZCEiVAAqJMnQX4VoeO9HyFvPK7VRzurUpJ0lTilRzAuB/jQ170ZIQsuJUYBMICRaLwkyTFjesecLdmXDds4GsQl4NtFKsqAspMgJuARfUi+lEF4EvAOJHZrspKjPeAPeEG4HgKnYN8pCLpJUClPta3GvMGnE4MuqlSiCEiFG/Ww8Ky5DoYxzX0hl1SW0LdKfrDimbC9rVSdm7IcWpKinuzClJiJEmINrfdVvf2T2rakF1SE5s2ZMAnpHIiom1N4G2AENpkpiOWkSEixPM1tDFKasTjZzENJQULZMnLBCiCeMkW8PdVb3lxaikAE3uTBInhJ601i94nXDAUpR+w2kqI/si1QHcbiECVtvBPNbao87RWv8AHejSKotOxVw2kEwYmALSdcp4UTZUvKn1hUs+0n7PQzrHOqxsTb6SYgAmwIPdkfLwq74DCBxeYKSFco1nn7q8eSLi9ksQtWcwTllIykGSnmDyuDUT9KFK1J1ULfD+VGU7EVBCxrAkDjMW5U1hd0GiSoOLPeMggW5gnjWdkjGHxiFp70AmmUZAYCdeOtG07rNCRnVr0EfCpDOwGxYKXrzH4Vp8qLUkgG5iUJUExMjSLRVa3kfD6kNpSAlChmMe0VEJCbcher3j9nsNNqWSZSLCbmTAHmbe+hDW7aA4whWYLWVOuQqIIEAacyB5VSymnNFb2zgG3MRh0JSEpsIEiYJOotMSb1Mw27jAUVHORPsqNr+U0e3m2KltLDgKiW3R4lJ1k8wATPWib26zT0LzLuJsYkEAik8zcSZSTQAWlvsilISANQYPd5UJxeOCVpQUDsy3dIFhc6nietXbD7qNIMgrMdf5U9/RxqZhV+f+FSslEWZ+vDYYJKQhVwSe8e7fh8KHOrbAKB7AGp111vWnndhk8DpGo0OtMK3Nw5myr9apZY1sq0UDCvZGgBZJ58fdQ/aeIkg8reWlaWvcZhUXc/t/ypk+jvCm5CzP7ZqfljysltGXq2uoSRIyi3L2gONdxG0ilsOpSkLOpHKSLcq01fo4whnuL0+2b1W99NyEYfDhxgKypMKSSTqdUn31vHLCWka4XFyplIwOMU6YXJn2SeBqQna8FSVIBA1n861ERighOVA7xsnxNXLd3cxgtw/nWtV1KBI8h068aqU4xX5Hrl43PaKS/tZrKoZTcH3EV9I2rPj6KcERbPp9r+VaV9HTWmPLBrR4q4umVHGYhSXHCmPbPmMxuah7V2u2luFrCEm8yBQ3eHaTyVvBoBSi4oSVJGUBRFULE7CxDhzumTyzpk+8wBUR8Pk7kBeF7bwq+ybbfSkIUVSon2o98HpRXDryBRDovyAIMmTB6gmss/o24ZJGUc+1bPwqdsTFlppcrzXMa6CxtwNarxEmDQc3i3hCQW0W8DoKDbOwHaAuulQaBywj23nDoy1yj6yuFBw6p52BdS1BKfEmB86K7Q2stOK7PDgFrDJLaSQeH6x0x9ZS5vqa9T/FaBBJ3F4nCqRl7JptYIDLQzZTr31RK3Os0I2hvE4VhJdeYKQcqpsolUnMOOhHhTuB28t3FoafUC0lLndAgAhtWQg6zfWeFDtosh/BuR7SC04Mx1HYwu56gGPGphySuXZeiS+wl9BWkt9sNezgJeHHMgWS51GvGrJ6PN4fXJbWFZ9ESYPgfCs12FsTE4hcMNrWeaQQE9SqwFXXGbKdwSGcQ4pt9OfKpTdyheuVRFlaG4NRlx/IticUzbkeND9lBPrQTo6r5ihmwd52sW2FgiYlSRw/P3VKYIQpeoBVmupOpiwHKuK4yjaZjXoLhSaR2gmAetD3miXUqSohPHxGgqLtLFFxXYNWUf1irjs08b/aPAVNSJ4tDIyYjHg6oZR5LWF6+CSffUzZSw6+67wENo8Ee0fNRI8BULGgNqQ0xZZQUJ/ZBIJWfCPjRjBYNLbaW0gwkRPzJ61TuipdDW32QvCu5faSkqBAm6ZMfCPOpezlBbLagLFAt5Cuhq0RE6x140J3cWQ2prveqWU35SVJ8LEUrdE+iZtxPda4euR8zRBSaGbXT3EE8HUfOiC1QDxim+gaVDlufxpJI4k002/a4g60hWJAvAjnU2KiSmOZrinEjVWvOKjpxIIMcdL2oB9LUpagVHKkEymIE8EqPHpRyYUFnscoY1DQIKFNFWg9oKjWiKk8D8qq+EeAxaFEKTlZIJVqSVTPW1FMdtUhslCSVRaZAJ0gcz0q7G10ZZ6VcAMLjEOtM9mFIJzj2SsmCQNAQIt1qht7ZdC84cWFTMhR/Gr76WsQ8trDhXeSJKlCbKPCPCfdWZGuv4/GeNNqz0qUq7Nz9HO+JxSChyC4gQr9rkofKtTivmL0c4wox6I0UFA/2SQfIgV9L9rXky8YZGjb4+UVN+zNtpOjt3bf6Vf/AO1VEUpPIfGqtt/ZuJ+mYgjElIL7kDMbDtVwPdHuqEvBvpEqxnxmurZ5WW3aCgWlCLFJ4fjWbP48gFNTBtp1KgC6VpmDIFxQXaSocP540mNItO4rWfHMR9UlXmlJI+MVZsTthCHXUOMYRSlnvAlxha40knuk/jVQ3QBU/lBhSmnACOByE291NYfex9pKQ5kxLYJGV9IXoYIzHvJ8jS6GWD6IgO52sK40SQkpU4FgBViUrFo1ruL2a4myEhTWTKEGLqTxJ6C1WPcp3DPMh/D4Qty52T6O1VkbCk5u1TPC3HSiu2Nk4ZzBvBK1hxvKpSWYJSg/WCfrCJMg8KmhlH2erEYhHYqJU20JUmexwzQ+08oQXD0+dSXtvMvYd/Bt+uhouB+MqczRCsrLf1WgJHM0O9Jba0JZCHS5h3EBTak2DkAAlUarB4G4qFufh4C1nQYV4nzGUfGmm+htHtnbzKZfRCkNJQk94pPeknurI6Wki1TNvb/vqBTh0BCDooEKUIuYiyah4BltTJzKyrCrQDJFhlVHA0w7sB0O9xKLagLF76a61k8cZbaF2dwHpD2ik5UuuLE3SsJInxIqxbJ9IGKbF2GUJuVLJOZR5zOtCcGw5mV3ADclJykJA5EXJqNisMXFXKlEahMj4CpeNP0V/Yaw3pFUwouO4ZalK1WFi45RBAFWfZvpjwa4zh1qeaZHvT+FZph9mlQKZVawibjqKiYjZJFo9wIipfjwZBvOzt6MPiDLTyFDlmE+YMGmcOewxoKrIxCYkm2dAsI6p+VYGrZSgZAM+MH5VN/SGLCQkuulIMpBJMEcpNqz/jfpgkkfRSlIWYN0gBUnTW1+flTjmIQm5ULXtP3TJrAtj764ppeVSluA6hYJ05HUGrtgfSQhSQgNOtrHFUQRzkVhPBKPqyXFMuDeJS4sZrSO7ZQkc8x1PDLUDefHdmOzZgrOWxNimYPnQz9PBVpKgb2PlrFr1Xtq7UlcpWcyRAA+sAZ+Wt687hemgUUi34XaeZspUkwr2joEiLE+CuVPbOxYSlSMuYTre8cQOPC9VvA7VCkpBNovBtB4VLxu0siUhMKJtA+rxmeJrLg1oVE550B2yFyRGVSSZkzIVPdANFMftVrDNhxTigCPZzAgEDhreqRtPePs0pWoqJNgBa44DpFU3aSxiio9svNBV3vZgJJIEHS1q9ePx5Tf6Q4q+xvfDe9zFrIslCVEgDUzxNVxAk+Nq8twVP2VhFZwopMfOulSwwqJrCHKVei07kbDLLnaOWUUkJGsTxr6Az1ieziSmTKYFbfCa48YZMkpTmdTyXiiowx7S9/4fNu82IIx2Kv/AKw9/fLoSrEzrUredz/LsWP/AHL398uhhVau5Zx6FKcrm1pOVd7yKbmlPuZm8v2bj3z8qfoYQ3b2n2L7Tn2FgkcxofgTUje3Z4axSkaIX3kKmQQo6+4i3Sq5hXoMc6vuwSzj0NYbFKyKbPq1n6yP6s8j9nxjlSGTcEFMYJtluZUFPq1krchphJ8iVedGV73Ydlw4NQDcNoa+loN0uo0JH2AuxjhULePDuYMLxJuoqIZQAfbjI2Y+y03cftVmrGz3n12StRJk2NyTJmRF6LA0LFYdT/aYR0JQpS5Eey1iI7riOTDyeVgqlYvCDCbPdJGVTpSwibHK33nFR/x2qbuHhVZFKxQCUYZMJemRlJksK/rADdMaHSqx6Qd7ji8QVJshPdbT0HE/tE3PjTBgfZe2ezWrMO4TykfyNWlGJSpSUZZAhaSk6jgRziqzuyylSFF0SlJvJjUez5k/CpzbBaQVYZZWADmbVcAT9U6g86KEHMSyUqKk8RJym8+dMvY54BIISoRYmQT5i1CXtouj9a2tMwTMHzCh06Uv9IASA6kDkqAT+JopCHfpCiZKcvQH50leKJJBECJ8eQ996gYjGKsQSUnhr8aZwxJJk25kUUMKMYktqHdm/s2JJ42NhRs72YVKhkY75H1og62BHGaqeMTnUggKEW7upPA9bUNcdU2rJ3XADaDoYMnoalxA1fdzaTWNbVmSlJTAIESDPE8otU9/ZTSlhsBMlOYAp1HQ6WrIdm7bWw8h1MhSbLjiNLxqKvbm/C1pUpIQ0iAErkkxFwAP5VLdBVi8VjWWULhKQBmSIKpURqb2ACo+VU1/HxKs0rN+BEco4VY95dnunDNuKUkyARGvev3vn5VT1MyCNLfGjihkvZm86kFRUhK4GkkT4UUY33Q4QFoU2TYrBke6J86pjbkG44QRzp1HeImyQIASdRy/nUPDCQmW/H7cGVTiQlRzQmT7IKRMjrFQNlNMurAdTCiYltUCDeVDhyoQjEWUClKbAiBYxa/MxxpzY5QSoExa0DjPPhVTxKMdMSDW1cIzhscwttCS3aU6jl77j3UW2xh0duCcqYsR9rqSLGKreKD62ScoLbRsSJIvrI04a0awbwcbSpUKzptPP/Ga5/kNxxp2e7wo3lQ/h8XNhYA6DiK3eaw/ZuHAVMSQDeOh0rcorzeOk06PZ5rppHy5vU6Rj8XH+0vf3y6F/SCdaM734I/TcUoXnEOk+bqqAV24yUujl5MM8VclVjil0vCPQsTpN6YpKjVGQ5tDCFpZHA3B5g0vD4z31JYcS632azBHsK+40NWyUmD+fCgC7Ybfx1TSWsQA+hPs55zJ4WWDPvmpyN9MOBbDFUcFurUnzFprO0qNKLp50hls3g32dxAAUoJQPZQkZUjwSNPHWqm66VGkXqVhcPbMqyRx59B1oAsO6Dk+rVrnCzOhA7sDrJBo67jUoU8swlX1ZkFSpI7vPTwqtbrbRjEoSQLqgHiOQ+Ao1vg+UhCVQSAYIsYB48+VX6F7BwxCVqk2myiUyUiZkch4U1iWUdonNdEgE2ukm/hAg0324bQlJACnO8VEaA2TTTSgVEG99BoeoPwqUgHMXsZxpakoUVBN7GZSeMeBFRCoqkqURltaLzViYBUjMkLsCBGvdmQDpOWLcYoYrDJXZOVXGRZXgRzoaoBleNCkkZlzAFzYniSBwiKaDxQApOoFwY4iLUh3AECRpOuvlUrELHZJaSkSCVFQ9r2YynzE0wBTGJ7xK7g2J5E/dRfCYosCIzIVxjSTx5+BoMtkibEip+yn5PZqOogTMKGuUx+RSqwLHhcYVjsys9+2XUeI5DSg2LQpBIgEgwRRDCsBAQtX1ZCSeIULA+dprm2tlHsSu5cVdXgeFZr8dFN2AXmM5zC0azHhUbsYGio4H8KSvDKKM6RmAsqLlJ/aHAdaU3j0pEBJJ45jbyGgrQkcaM2p7CYUwoxcnukHj1FS8LtTDrSErZSDHtBSgTfnpVr3d2OxkUO3aKguRPIgcTfhw5VLQ7AjLhLamB3SRcKnvHXhY8NalYbClvDoSZmJM8JOlHNpNOMlORCXM67dmZ8THuocvGh05DCHNCkm88Y+Ncvy45K60dX/AJbgsjch/ZeIgmZ008q3TPWFsNraM5ZAGoPTWtz7SsvFqnRfnqpI+Yt6seoY7FDgMS6Pc8ugSlgmim9iv/UMX/zL398uhCk8q7MYpdHMyZZ5K5O6FT0r2akTXs1UZDvaHnTqsQSIVeOdRgqlZqAJGHwAcmFpSeSjHxrzuy1JupSY6KB+VMJVSwfOgDmQA/a+VOKf/P3AcBTXhSwKQCErIVmFiDIjnRbE7UXiVoDhGYkJnTjrQoajxpzDrBXKtLzwtpFMQTxaT3tSkkQsgkhKZtb2R/KmsM42LFao4QLkedhUnaO3VlKEoUEIbTlAEaEyZMd69D2toqSqy4B17oI90U7AsWysbLktHKQQoJUoQQDBCuGk9aH43EJLneQEwoxBIibwTyqN9JR2mftDPRH3UQxHY4hGdEhz6yeo+t4Gq7FdEfDhQJSkoV9YA/jpNIxqLSpqJ1KSNePlT/0N5tMoRm7utjY8hzqOrGOgnM3HOUmwPHwikMThUz7JvFwsWjnekubJWlCXUkAXIVKYkGO6dSelLeKjfIq3slM294uOlIxDilpyuWEySREHSYFjSoB/G7dLhaWdDAWnhmRaQBoND76sicYl1u1xFURvDg5glQhI4mJjSKObEw5zHv5RlzDiLc6ymvY0Rtn5WsdC+62uQddD4dac2huyVlSmbwSYkaC/mYpG2kkEFQGcGR0g6eBqw7OxENhyxbXGZI4FQj3VrDaoGZ9EWotsPbpYUAe+g2UkgaHXLP5tVgxm76cU4vs4CoJSn2TaI11TE1UMbgFtLKFpKTyPzHShoRaMXgyEpcw6nCFAlKkExa8ETKFdKa3dwS1vpW4DYmSTqYOvEUjdfaYYjMsZF6hNykjiU86Jq3lYBUezUuTbRAPjEma8+Tk7iumbYnTUvaLQ1hlX0IjTlbga16sJ2Rt0rdy5QlJtAMxKZBvet6yVzcGCWLlH7Oh5mZZHGX0fMO/2xnWMc+pxOUOvuqQZEEF1RnpYi1Vqa3PfXYTr2IDjaW3S04v1TgELzK1CvtDrVZ2vuK28krGHxGDciY7MuNqPQozZa7XE5FmZgSYApJFE9o7BeYupMp0zpuPxB6EA0OAqSrOClUoJtXUskzQA2a9nroAgk8KXgGs7iUG2Yx5UAJSq1KLwqwObEYSJzOfD8KCbQQ2FQ2VEDUq51EZpvQiOXK4lUGkg9KWpq08KsYomaR2hotgN3XXkZmwFTwCkyPETIp8bkYkmOzPvFAgEF04y9B1I6gxRh/dBxsStTafFY+VBsQgJMTPhSGTjjnAIS8Y6muPbWcj9aTOtQEJHUUlaRzPwpgPr2m4bFayPE1GUsniTXkgdfhXSgc/z1oA80YNTMXtIiUoXKCNYgnmDXGEpQcxgjQDyqO4Qb6eFACA8rmfOr/ujhhicNkEBcKRHORmSff8AOqhgQybOpMEQFJMQZ9o8xVt3Qw4acIQuUkzPQRe3/EKIvYmg1isKstYdxtIW5hpSsTqIuJ+zNSU4VvHNy8kEEAT9ZCuMHxvRTdrCIzLlUlSjmHI3uOlNY7B/QsQFCSy8bp1yr0I89R51sQZ5vFuU7g1ZvbaVoscuooH+HSt4dYSEk2W2YlCjpPKarO190MC896sqbKhfJGUqi2uh6DW9RKFrRcZAjZWESSVBOSb6Am45nzreoHOsSGzjh15Ssi0AkZgQBoZ08K2btPzFcqE3FtNHSz41ScXaM/2jtV8YtaEMSntVBThWIjObhIuT41YMBtDKdbVXtq4+HnY4OrHuWqh42wZ0iOJM/wDaB99df0cphhDCcZicUuwSAloEkd9TYVmUQdRKsvlVF3v3MYQhTqiGIMFSR3STpYa+VWguIWDJKZBhQAkTzHHzqv7/ADCBgcucKKVJNgRI4nkKloXszsYIgagybEaHqDSIg8jUrd/FJS4UL/VuCFWnS48+tI2u42F+rmOR4eBqTQjuJzCBbjHWoyUFJmlB+pCXAevjQArCbRKFA5Q4kfVUJB8jSMViy42JCAQTomDB4HoKWcPPs2phbZ0IoAZSmL04BYzJgV4ovS+zoGIw64MgwedTH9u4g3L7p4e2aiZARrJ49OlJKKAPLKlHMSSTxP30pKcw4VwTwrzSJklUdff+HxpUIT2YBuZruT46V1KIurWnGnEwcwknQzpQBHiwHE10G8U+ludKbdaIvFAxaUggJiCnjzB++kuNRpSW1gQeIPwNTG8QniAal2Ay1iUp1RPX+RqwbK22CQlKQkkRJAA/7RN9KCvLRwtTeeDIPupLsDQN39pFDii2dUyBeCeIk3nUTNH9obVS42O1WkJ7rgBcbEwrS/AEa8YrONlbdyLBMhBIzD7B+0kjQT7qvmFWHEoSqMpJKSlQEzFlDjzB0ua9KZmyRtNYykpIWhxIWCTnSCCAcqkkSCDpOtM9i6llT2UICUyBbMdLzonnCR50nBj6O8ps+wsZkp+1BgkjQKHGNQRRbbXeQUkmPHqJHup9gPOJS6OydCe8gzJAM6SD56itL+hp6++shS/2h7QJkJbMGY0JVEnhYe8Vr3b/AJms5xVlKT6MS2irssXiYKjnfcOunrV6chVe3g3hW2pOX/EVL3icX9NxEEfr3beDq+tBcSnMZN+VTYBZzbsIB9qRMjhag20ttKdTluUnmKQ4opFvutNMLH5FOwBLjRBtTLknWibrdR1McKkYPIr01POH8z5U2cMdeFAxhD5FPIxvA6V0YMmlp2cTQKzzTiZuJp0JSdDHjSBs4cSaUcCYsTRYHDhD/MU0pJBg36ipjGAWRZUfnhT7eHVMKjoedJyGDezvan0YIyLSeFF22k5QSLjWOPh1qRg0gQcuXWxvNYPPom0BmdmkqGbU8KRitmnMYEiYqzu4VJAIuY4cx+NIWhOa44D4/wA6yWZhZV/oShqINSMJgHHJCROUZjfgNdeVWb9HT3dSTPU8gKse7/o4fUZX6hKhBKgCSDrlT/OtI5OQzMUMiNKR9DJSohCiQbEEQB4ak1u59EeCLYR6wKj2wu56wQRQ7HehhsfqcQpPILSD71JP3VtF7CzDsxBjTxroUOVXre70c4lhOct9olOqm725kaiqUvDkiUjThVukAhC4opgdtLbRk1b1A4oPNJFwOlBhel54qVroDUAz9Lw+HeLmVaVe2LgyIKVDhIFSca24cOUgZltyOAKhlsU/aAzCSOVZpgsfkQQFKF7o+qscR+zWibubxM4nIlSQFIuEEkFBiISfroI91bRkS0PbDKhgwlQjM3HkVX+AitpgchWRbRystORohlRQOhBrVO0NOTBIwjeIf5Zif+Yd/vV0NxQbtk7SY72bLY/sxwq2bX3GxzmMxCxhyULdWUntGbguLIMFybgjUVEV6Pcfww5/eMfxKyKKn2Y0ixpKmPLw+fjVqPo7x4v9GP7xj+JXP/53j/8AZlfvGP4lAqK/+iSoSBYQCU3Anh0J1NRsRs/kNNevWrWj0f7QH+rGefasfxadTuHj7f5KZ4kuMX5n9ZQS01soisPBsJpTLYBuKuavRxjybYaOfrGP4lcV6OcfP+bEAf7xj+JUspPRXMO2MptYwL0pWz0kkg2ngLAeNWVPo+x9wcKdP61j+JavJ9HuOAj6MoDo4x/Eql9mMoy9FQcwBmNZ8biuKwuVREiOH4TVwd9HmOVBGGIA4dox7x6ykH0b47U4c62HaMfxKhs1gn7KmWYUBHxH3UTwuOiUuJBSeMDmeFF1ejvH/wCzK/eMfxKfZ9HmOmTh1D/qMfxKk0BB2ShaczRj9mbeF9POoQSQohQykcDVlRuLtBBlOGV+8YvfiO0om3uXinUw7hSD/wDIyfcQ5PlWU8dkyjZTGmzMcD8Os1LeavB8Jtwo9iPRxjAZS0VDlnZB8yVwa8dx8cSCcOqQB/pGLkf9SvLLHJGdMrhZJNl5VA2NxfhfhpV02BvypLYRiDkWDBUQCnoTyqAdxcaRBw5sZHrGf/OkO+jzFrPeYVBufWM/+d6cOcfRSZo+C2wiw58RceVFC5bmPurPdi7Ax2HCUHDqUgGP1jNh+8q3jZ78SEEdMyPj3q9sXa6LHsZjm20KWVAIAOaeAjnWI7M2M1iUuFrEsofznKy53UlHApWbZz7q0/eTYWKcZU0hkqziFHM1A8iu5rNXvRbtAH/Ns0cQ4yPgXIrROPTG+gJvBua/hwC80pMmygkkHwUJSaBNNWIUDPMVqGz90trsIHZF5Mm6e1YI8MpcKaK7b3NxTr7TowozJZSFnMwMzkd4wF38aptRVonZjuB2eFqyk5eXWjWG3VVElY7p8DHDKrga0Ne4eJN/o+UzPtM6j/70te6ON0OGBHPOz/514nlyXpFUVQYd/s1S6VDIpOVcE+ZGorfI8KzF/c7GKQQWTMGDna5ae3Wp9ieR+H41UZZJdhR//9k="/>
          <p:cNvSpPr>
            <a:spLocks noChangeAspect="1" noChangeArrowheads="1"/>
          </p:cNvSpPr>
          <p:nvPr/>
        </p:nvSpPr>
        <p:spPr bwMode="auto">
          <a:xfrm>
            <a:off x="63500" y="-800100"/>
            <a:ext cx="22193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6" descr="data:image/jpeg;base64,/9j/4AAQSkZJRgABAQAAAQABAAD/2wCEAAkGBhQSEBUUExQVFBUVFyAaGBgXGBYdHxgaGBcXGB0XGBoZHCYeGBkkGhgUHy8gIycpLCwsFR4xNTAqNSYrLCkBCQoKDgwOGg8PGikfHRwsKSkpKSkpKSksKSkpKSksLCksKSkpKSksKSwpKSkpKSkpKSwpKSkpLSwpLCwpLCwpLP/AABEIAK8A6QMBIgACEQEDEQH/xAAcAAABBQEBAQAAAAAAAAAAAAAFAgMEBgcBAAj/xABNEAABAwIDBQQGBgYFCwUBAAABAgMRACEEEjEFBkFRYRMicYEHIzKRobEUQlLB0fAVM2KT0+EWU5Kz8SQ0Q0RUY3J0g6LSJWRzgrIX/8QAGQEAAwEBAQAAAAAAAAAAAAAAAAECAwUE/8QAJREAAgICAgICAgMBAAAAAAAAAAECEQMhEjEEQRNhIlEUcZEF/9oADAMBAAIRAxEAPwA7vBtV6VALWnI6vvJU4CQVqgGFRa3DhQ/AbXeklT7vSXHD99Jxe0ArEvtqJUO1WAbWIWruyT05UIx21AghOXLHAx768MsjlaZn8uqDn9IHgoguuch6xd50405jdoOkgh50WvDjl/LNQprArcDTqbpVGbgYBuLjW1M45Sg8U5FJIJyJP2Se6Z+t5VFtbRKm0FHMe+fZee/eO/jSGcTiyT61+BrLrnw71DH8U8ypAIICr3GgHyqQztcqAOdMixzWPMHlRLNJFPNRPG0noI7d3MOHaOfjQvbO28SloqDz3dMmHnAY/tUj6UovTEKVAKOZ4Gkb0NFvBrzCFLITEzxk6aWqo5L0/ZpCal2NbK27iHT6t94gCCS86QOsKVcitQ2TiluYdBcWoLbIFlqhQOhVHtT8KyvddKk4dsZJTmURpqdfGrjsl5xl71ZMFICpjQ30i1LHNRm7ZCX2X/BqWgSohYOkEnyvXNp7xtM+2q8TAuaqitpLzEKKtTEWmRyHjVe2hg1ghSc6gNeMGdD769MMsW6Icmab/SFqAcwJUAQmRMHmOFPNbYbMd8CbQTeayHEKck2Mg6wbctBUtCXIvrPwIquaTonmy5ekXahRhPVuZFqUIhRBI6FJkVkWI3mxWRSfpD89HXAbRxCtKK7dbdspUlP1tYHL5VWn3MpJMgEXkcItFS5WzSNvZYtib5Yh3sWi49ZYUV9ou6UzKTeTMcaseyd5lpcWHHHZKu4FLUbSZ48aoWz38oBVYdok+RTEEe+iTmK9aDnCsptFrSeHDxqJTouaNC2vtlZOdBcEJOZIWQL2ECbmhju8LxbUErWkAi4WuU20km88aBPbRUQCFEEgi5kXOtcxQIbCh5+J40vktCQS/TT8T2rptb1ivje9JxO1X4zF17KNfWrB04XvQNGNsZIEda5isUkwSZGgk6DlFEZ1sbWiad4HlEEPvZU/71d/cb03iNuuwCX8QNYh13Wf+K4ocyFKQpxIzBNoGuvCm3lqBtM6xy5ipcrfZDD2F2q8oj174t/XOG/W9QsXtl8kAYjEAgxHauif+7xp1nIUynNPIjlqQeN6HO4sKdIgEza3ypN10JEte1sQlVsRiDGoLrtveqvJ2/iFOjM++BMQHXPj3qh4x+5vlULHr1pSsUkI70TeCRN/urO2N6JOI26+SsB9/KkET2rg4TPtVtGY8z76+e8RtM9m5mJOZJjpAr6AzVvjKRhu3cMpGLxBzJKFPulQzAf6RyJtMiaGYDaiXVJZCEiVAAqJMnQX4VoeO9HyFvPK7VRzurUpJ0lTilRzAuB/jQ170ZIQsuJUYBMICRaLwkyTFjesecLdmXDds4GsQl4NtFKsqAspMgJuARfUi+lEF4EvAOJHZrspKjPeAPeEG4HgKnYN8pCLpJUClPta3GvMGnE4MuqlSiCEiFG/Ww8Ky5DoYxzX0hl1SW0LdKfrDimbC9rVSdm7IcWpKinuzClJiJEmINrfdVvf2T2rakF1SE5s2ZMAnpHIiom1N4G2AENpkpiOWkSEixPM1tDFKasTjZzENJQULZMnLBCiCeMkW8PdVb3lxaikAE3uTBInhJ601i94nXDAUpR+w2kqI/si1QHcbiECVtvBPNbao87RWv8AHejSKotOxVw2kEwYmALSdcp4UTZUvKn1hUs+0n7PQzrHOqxsTb6SYgAmwIPdkfLwq74DCBxeYKSFco1nn7q8eSLi9ksQtWcwTllIykGSnmDyuDUT9KFK1J1ULfD+VGU7EVBCxrAkDjMW5U1hd0GiSoOLPeMggW5gnjWdkjGHxiFp70AmmUZAYCdeOtG07rNCRnVr0EfCpDOwGxYKXrzH4Vp8qLUkgG5iUJUExMjSLRVa3kfD6kNpSAlChmMe0VEJCbcher3j9nsNNqWSZSLCbmTAHmbe+hDW7aA4whWYLWVOuQqIIEAacyB5VSymnNFb2zgG3MRh0JSEpsIEiYJOotMSb1Mw27jAUVHORPsqNr+U0e3m2KltLDgKiW3R4lJ1k8wATPWib26zT0LzLuJsYkEAik8zcSZSTQAWlvsilISANQYPd5UJxeOCVpQUDsy3dIFhc6nietXbD7qNIMgrMdf5U9/RxqZhV+f+FSslEWZ+vDYYJKQhVwSe8e7fh8KHOrbAKB7AGp111vWnndhk8DpGo0OtMK3Nw5myr9apZY1sq0UDCvZGgBZJ58fdQ/aeIkg8reWlaWvcZhUXc/t/ypk+jvCm5CzP7ZqfljysltGXq2uoSRIyi3L2gONdxG0ilsOpSkLOpHKSLcq01fo4whnuL0+2b1W99NyEYfDhxgKypMKSSTqdUn31vHLCWka4XFyplIwOMU6YXJn2SeBqQna8FSVIBA1n861ERighOVA7xsnxNXLd3cxgtw/nWtV1KBI8h068aqU4xX5Hrl43PaKS/tZrKoZTcH3EV9I2rPj6KcERbPp9r+VaV9HTWmPLBrR4q4umVHGYhSXHCmPbPmMxuah7V2u2luFrCEm8yBQ3eHaTyVvBoBSi4oSVJGUBRFULE7CxDhzumTyzpk+8wBUR8Pk7kBeF7bwq+ybbfSkIUVSon2o98HpRXDryBRDovyAIMmTB6gmss/o24ZJGUc+1bPwqdsTFlppcrzXMa6CxtwNarxEmDQc3i3hCQW0W8DoKDbOwHaAuulQaBywj23nDoy1yj6yuFBw6p52BdS1BKfEmB86K7Q2stOK7PDgFrDJLaSQeH6x0x9ZS5vqa9T/FaBBJ3F4nCqRl7JptYIDLQzZTr31RK3Os0I2hvE4VhJdeYKQcqpsolUnMOOhHhTuB28t3FoafUC0lLndAgAhtWQg6zfWeFDtosh/BuR7SC04Mx1HYwu56gGPGphySuXZeiS+wl9BWkt9sNezgJeHHMgWS51GvGrJ6PN4fXJbWFZ9ESYPgfCs12FsTE4hcMNrWeaQQE9SqwFXXGbKdwSGcQ4pt9OfKpTdyheuVRFlaG4NRlx/IticUzbkeND9lBPrQTo6r5ihmwd52sW2FgiYlSRw/P3VKYIQpeoBVmupOpiwHKuK4yjaZjXoLhSaR2gmAetD3miXUqSohPHxGgqLtLFFxXYNWUf1irjs08b/aPAVNSJ4tDIyYjHg6oZR5LWF6+CSffUzZSw6+67wENo8Ee0fNRI8BULGgNqQ0xZZQUJ/ZBIJWfCPjRjBYNLbaW0gwkRPzJ61TuipdDW32QvCu5faSkqBAm6ZMfCPOpezlBbLagLFAt5Cuhq0RE6x140J3cWQ2prveqWU35SVJ8LEUrdE+iZtxPda4euR8zRBSaGbXT3EE8HUfOiC1QDxim+gaVDlufxpJI4k002/a4g60hWJAvAjnU2KiSmOZrinEjVWvOKjpxIIMcdL2oB9LUpagVHKkEymIE8EqPHpRyYUFnscoY1DQIKFNFWg9oKjWiKk8D8qq+EeAxaFEKTlZIJVqSVTPW1FMdtUhslCSVRaZAJ0gcz0q7G10ZZ6VcAMLjEOtM9mFIJzj2SsmCQNAQIt1qht7ZdC84cWFTMhR/Gr76WsQ8trDhXeSJKlCbKPCPCfdWZGuv4/GeNNqz0qUq7Nz9HO+JxSChyC4gQr9rkofKtTivmL0c4wox6I0UFA/2SQfIgV9L9rXky8YZGjb4+UVN+zNtpOjt3bf6Vf/AO1VEUpPIfGqtt/ZuJ+mYgjElIL7kDMbDtVwPdHuqEvBvpEqxnxmurZ5WW3aCgWlCLFJ4fjWbP48gFNTBtp1KgC6VpmDIFxQXaSocP540mNItO4rWfHMR9UlXmlJI+MVZsTthCHXUOMYRSlnvAlxha40knuk/jVQ3QBU/lBhSmnACOByE291NYfex9pKQ5kxLYJGV9IXoYIzHvJ8jS6GWD6IgO52sK40SQkpU4FgBViUrFo1ruL2a4myEhTWTKEGLqTxJ6C1WPcp3DPMh/D4Qty52T6O1VkbCk5u1TPC3HSiu2Nk4ZzBvBK1hxvKpSWYJSg/WCfrCJMg8KmhlH2erEYhHYqJU20JUmexwzQ+08oQXD0+dSXtvMvYd/Bt+uhouB+MqczRCsrLf1WgJHM0O9Jba0JZCHS5h3EBTak2DkAAlUarB4G4qFufh4C1nQYV4nzGUfGmm+htHtnbzKZfRCkNJQk94pPeknurI6Wki1TNvb/vqBTh0BCDooEKUIuYiyah4BltTJzKyrCrQDJFhlVHA0w7sB0O9xKLagLF76a61k8cZbaF2dwHpD2ik5UuuLE3SsJInxIqxbJ9IGKbF2GUJuVLJOZR5zOtCcGw5mV3ADclJykJA5EXJqNisMXFXKlEahMj4CpeNP0V/Yaw3pFUwouO4ZalK1WFi45RBAFWfZvpjwa4zh1qeaZHvT+FZph9mlQKZVawibjqKiYjZJFo9wIipfjwZBvOzt6MPiDLTyFDlmE+YMGmcOewxoKrIxCYkm2dAsI6p+VYGrZSgZAM+MH5VN/SGLCQkuulIMpBJMEcpNqz/jfpgkkfRSlIWYN0gBUnTW1+flTjmIQm5ULXtP3TJrAtj764ppeVSluA6hYJ05HUGrtgfSQhSQgNOtrHFUQRzkVhPBKPqyXFMuDeJS4sZrSO7ZQkc8x1PDLUDefHdmOzZgrOWxNimYPnQz9PBVpKgb2PlrFr1Xtq7UlcpWcyRAA+sAZ+Wt687hemgUUi34XaeZspUkwr2joEiLE+CuVPbOxYSlSMuYTre8cQOPC9VvA7VCkpBNovBtB4VLxu0siUhMKJtA+rxmeJrLg1oVE550B2yFyRGVSSZkzIVPdANFMftVrDNhxTigCPZzAgEDhreqRtPePs0pWoqJNgBa44DpFU3aSxiio9svNBV3vZgJJIEHS1q9ePx5Tf6Q4q+xvfDe9zFrIslCVEgDUzxNVxAk+Nq8twVP2VhFZwopMfOulSwwqJrCHKVei07kbDLLnaOWUUkJGsTxr6Az1ieziSmTKYFbfCa48YZMkpTmdTyXiiowx7S9/4fNu82IIx2Kv/AKw9/fLoSrEzrUredz/LsWP/AHL398uhhVau5Zx6FKcrm1pOVd7yKbmlPuZm8v2bj3z8qfoYQ3b2n2L7Tn2FgkcxofgTUje3Z4axSkaIX3kKmQQo6+4i3Sq5hXoMc6vuwSzj0NYbFKyKbPq1n6yP6s8j9nxjlSGTcEFMYJtluZUFPq1krchphJ8iVedGV73Ydlw4NQDcNoa+loN0uo0JH2AuxjhULePDuYMLxJuoqIZQAfbjI2Y+y03cftVmrGz3n12StRJk2NyTJmRF6LA0LFYdT/aYR0JQpS5Eey1iI7riOTDyeVgqlYvCDCbPdJGVTpSwibHK33nFR/x2qbuHhVZFKxQCUYZMJemRlJksK/rADdMaHSqx6Qd7ji8QVJshPdbT0HE/tE3PjTBgfZe2ezWrMO4TykfyNWlGJSpSUZZAhaSk6jgRziqzuyylSFF0SlJvJjUez5k/CpzbBaQVYZZWADmbVcAT9U6g86KEHMSyUqKk8RJym8+dMvY54BIISoRYmQT5i1CXtouj9a2tMwTMHzCh06Uv9IASA6kDkqAT+JopCHfpCiZKcvQH50leKJJBECJ8eQ996gYjGKsQSUnhr8aZwxJJk25kUUMKMYktqHdm/s2JJ42NhRs72YVKhkY75H1og62BHGaqeMTnUggKEW7upPA9bUNcdU2rJ3XADaDoYMnoalxA1fdzaTWNbVmSlJTAIESDPE8otU9/ZTSlhsBMlOYAp1HQ6WrIdm7bWw8h1MhSbLjiNLxqKvbm/C1pUpIQ0iAErkkxFwAP5VLdBVi8VjWWULhKQBmSIKpURqb2ACo+VU1/HxKs0rN+BEco4VY95dnunDNuKUkyARGvev3vn5VT1MyCNLfGjihkvZm86kFRUhK4GkkT4UUY33Q4QFoU2TYrBke6J86pjbkG44QRzp1HeImyQIASdRy/nUPDCQmW/H7cGVTiQlRzQmT7IKRMjrFQNlNMurAdTCiYltUCDeVDhyoQjEWUClKbAiBYxa/MxxpzY5QSoExa0DjPPhVTxKMdMSDW1cIzhscwttCS3aU6jl77j3UW2xh0duCcqYsR9rqSLGKreKD62ScoLbRsSJIvrI04a0awbwcbSpUKzptPP/Ga5/kNxxp2e7wo3lQ/h8XNhYA6DiK3eaw/ZuHAVMSQDeOh0rcorzeOk06PZ5rppHy5vU6Rj8XH+0vf3y6F/SCdaM734I/TcUoXnEOk+bqqAV24yUujl5MM8VclVjil0vCPQsTpN6YpKjVGQ5tDCFpZHA3B5g0vD4z31JYcS632azBHsK+40NWyUmD+fCgC7Ybfx1TSWsQA+hPs55zJ4WWDPvmpyN9MOBbDFUcFurUnzFprO0qNKLp50hls3g32dxAAUoJQPZQkZUjwSNPHWqm66VGkXqVhcPbMqyRx59B1oAsO6Dk+rVrnCzOhA7sDrJBo67jUoU8swlX1ZkFSpI7vPTwqtbrbRjEoSQLqgHiOQ+Ao1vg+UhCVQSAYIsYB48+VX6F7BwxCVqk2myiUyUiZkch4U1iWUdonNdEgE2ukm/hAg0324bQlJACnO8VEaA2TTTSgVEG99BoeoPwqUgHMXsZxpakoUVBN7GZSeMeBFRCoqkqURltaLzViYBUjMkLsCBGvdmQDpOWLcYoYrDJXZOVXGRZXgRzoaoBleNCkkZlzAFzYniSBwiKaDxQApOoFwY4iLUh3AECRpOuvlUrELHZJaSkSCVFQ9r2YynzE0wBTGJ7xK7g2J5E/dRfCYosCIzIVxjSTx5+BoMtkibEip+yn5PZqOogTMKGuUx+RSqwLHhcYVjsys9+2XUeI5DSg2LQpBIgEgwRRDCsBAQtX1ZCSeIULA+dprm2tlHsSu5cVdXgeFZr8dFN2AXmM5zC0azHhUbsYGio4H8KSvDKKM6RmAsqLlJ/aHAdaU3j0pEBJJ45jbyGgrQkcaM2p7CYUwoxcnukHj1FS8LtTDrSErZSDHtBSgTfnpVr3d2OxkUO3aKguRPIgcTfhw5VLQ7AjLhLamB3SRcKnvHXhY8NalYbClvDoSZmJM8JOlHNpNOMlORCXM67dmZ8THuocvGh05DCHNCkm88Y+Ncvy45K60dX/AJbgsjch/ZeIgmZ008q3TPWFsNraM5ZAGoPTWtz7SsvFqnRfnqpI+Yt6seoY7FDgMS6Pc8ugSlgmim9iv/UMX/zL398uhCk8q7MYpdHMyZZ5K5O6FT0r2akTXs1UZDvaHnTqsQSIVeOdRgqlZqAJGHwAcmFpSeSjHxrzuy1JupSY6KB+VMJVSwfOgDmQA/a+VOKf/P3AcBTXhSwKQCErIVmFiDIjnRbE7UXiVoDhGYkJnTjrQoajxpzDrBXKtLzwtpFMQTxaT3tSkkQsgkhKZtb2R/KmsM42LFao4QLkedhUnaO3VlKEoUEIbTlAEaEyZMd69D2toqSqy4B17oI90U7AsWysbLktHKQQoJUoQQDBCuGk9aH43EJLneQEwoxBIibwTyqN9JR2mftDPRH3UQxHY4hGdEhz6yeo+t4Gq7FdEfDhQJSkoV9YA/jpNIxqLSpqJ1KSNePlT/0N5tMoRm7utjY8hzqOrGOgnM3HOUmwPHwikMThUz7JvFwsWjnekubJWlCXUkAXIVKYkGO6dSelLeKjfIq3slM294uOlIxDilpyuWEySREHSYFjSoB/G7dLhaWdDAWnhmRaQBoND76sicYl1u1xFURvDg5glQhI4mJjSKObEw5zHv5RlzDiLc6ymvY0Rtn5WsdC+62uQddD4dac2huyVlSmbwSYkaC/mYpG2kkEFQGcGR0g6eBqw7OxENhyxbXGZI4FQj3VrDaoGZ9EWotsPbpYUAe+g2UkgaHXLP5tVgxm76cU4vs4CoJSn2TaI11TE1UMbgFtLKFpKTyPzHShoRaMXgyEpcw6nCFAlKkExa8ETKFdKa3dwS1vpW4DYmSTqYOvEUjdfaYYjMsZF6hNykjiU86Jq3lYBUezUuTbRAPjEma8+Tk7iumbYnTUvaLQ1hlX0IjTlbga16sJ2Rt0rdy5QlJtAMxKZBvet6yVzcGCWLlH7Oh5mZZHGX0fMO/2xnWMc+pxOUOvuqQZEEF1RnpYi1Vqa3PfXYTr2IDjaW3S04v1TgELzK1CvtDrVZ2vuK28krGHxGDciY7MuNqPQozZa7XE5FmZgSYApJFE9o7BeYupMp0zpuPxB6EA0OAqSrOClUoJtXUskzQA2a9nroAgk8KXgGs7iUG2Yx5UAJSq1KLwqwObEYSJzOfD8KCbQQ2FQ2VEDUq51EZpvQiOXK4lUGkg9KWpq08KsYomaR2hotgN3XXkZmwFTwCkyPETIp8bkYkmOzPvFAgEF04y9B1I6gxRh/dBxsStTafFY+VBsQgJMTPhSGTjjnAIS8Y6muPbWcj9aTOtQEJHUUlaRzPwpgPr2m4bFayPE1GUsniTXkgdfhXSgc/z1oA80YNTMXtIiUoXKCNYgnmDXGEpQcxgjQDyqO4Qb6eFACA8rmfOr/ujhhicNkEBcKRHORmSff8AOqhgQybOpMEQFJMQZ9o8xVt3Qw4acIQuUkzPQRe3/EKIvYmg1isKstYdxtIW5hpSsTqIuJ+zNSU4VvHNy8kEEAT9ZCuMHxvRTdrCIzLlUlSjmHI3uOlNY7B/QsQFCSy8bp1yr0I89R51sQZ5vFuU7g1ZvbaVoscuooH+HSt4dYSEk2W2YlCjpPKarO190MC896sqbKhfJGUqi2uh6DW9RKFrRcZAjZWESSVBOSb6Am45nzreoHOsSGzjh15Ssi0AkZgQBoZ08K2btPzFcqE3FtNHSz41ScXaM/2jtV8YtaEMSntVBThWIjObhIuT41YMBtDKdbVXtq4+HnY4OrHuWqh42wZ0iOJM/wDaB99df0cphhDCcZicUuwSAloEkd9TYVmUQdRKsvlVF3v3MYQhTqiGIMFSR3STpYa+VWguIWDJKZBhQAkTzHHzqv7/ADCBgcucKKVJNgRI4nkKloXszsYIgagybEaHqDSIg8jUrd/FJS4UL/VuCFWnS48+tI2u42F+rmOR4eBqTQjuJzCBbjHWoyUFJmlB+pCXAevjQArCbRKFA5Q4kfVUJB8jSMViy42JCAQTomDB4HoKWcPPs2phbZ0IoAZSmL04BYzJgV4ovS+zoGIw64MgwedTH9u4g3L7p4e2aiZARrJ49OlJKKAPLKlHMSSTxP30pKcw4VwTwrzSJklUdff+HxpUIT2YBuZruT46V1KIurWnGnEwcwknQzpQBHiwHE10G8U+ludKbdaIvFAxaUggJiCnjzB++kuNRpSW1gQeIPwNTG8QniAal2Ay1iUp1RPX+RqwbK22CQlKQkkRJAA/7RN9KCvLRwtTeeDIPupLsDQN39pFDii2dUyBeCeIk3nUTNH9obVS42O1WkJ7rgBcbEwrS/AEa8YrONlbdyLBMhBIzD7B+0kjQT7qvmFWHEoSqMpJKSlQEzFlDjzB0ua9KZmyRtNYykpIWhxIWCTnSCCAcqkkSCDpOtM9i6llT2UICUyBbMdLzonnCR50nBj6O8ps+wsZkp+1BgkjQKHGNQRRbbXeQUkmPHqJHup9gPOJS6OydCe8gzJAM6SD56itL+hp6++shS/2h7QJkJbMGY0JVEnhYe8Vr3b/AJms5xVlKT6MS2irssXiYKjnfcOunrV6chVe3g3hW2pOX/EVL3icX9NxEEfr3beDq+tBcSnMZN+VTYBZzbsIB9qRMjhag20ttKdTluUnmKQ4opFvutNMLH5FOwBLjRBtTLknWibrdR1McKkYPIr01POH8z5U2cMdeFAxhD5FPIxvA6V0YMmlp2cTQKzzTiZuJp0JSdDHjSBs4cSaUcCYsTRYHDhD/MU0pJBg36ipjGAWRZUfnhT7eHVMKjoedJyGDezvan0YIyLSeFF22k5QSLjWOPh1qRg0gQcuXWxvNYPPom0BmdmkqGbU8KRitmnMYEiYqzu4VJAIuY4cx+NIWhOa44D4/wA6yWZhZV/oShqINSMJgHHJCROUZjfgNdeVWb9HT3dSTPU8gKse7/o4fUZX6hKhBKgCSDrlT/OtI5OQzMUMiNKR9DJSohCiQbEEQB4ak1u59EeCLYR6wKj2wu56wQRQ7HehhsfqcQpPILSD71JP3VtF7CzDsxBjTxroUOVXre70c4lhOct9olOqm725kaiqUvDkiUjThVukAhC4opgdtLbRk1b1A4oPNJFwOlBhel54qVroDUAz9Lw+HeLmVaVe2LgyIKVDhIFSca24cOUgZltyOAKhlsU/aAzCSOVZpgsfkQQFKF7o+qscR+zWibubxM4nIlSQFIuEEkFBiISfroI91bRkS0PbDKhgwlQjM3HkVX+AitpgchWRbRystORohlRQOhBrVO0NOTBIwjeIf5Zif+Yd/vV0NxQbtk7SY72bLY/sxwq2bX3GxzmMxCxhyULdWUntGbguLIMFybgjUVEV6Pcfww5/eMfxKyKKn2Y0ixpKmPLw+fjVqPo7x4v9GP7xj+JXP/53j/8AZlfvGP4lAqK/+iSoSBYQCU3Anh0J1NRsRs/kNNevWrWj0f7QH+rGefasfxadTuHj7f5KZ4kuMX5n9ZQS01soisPBsJpTLYBuKuavRxjybYaOfrGP4lcV6OcfP+bEAf7xj+JUspPRXMO2MptYwL0pWz0kkg2ngLAeNWVPo+x9wcKdP61j+JavJ9HuOAj6MoDo4x/Eql9mMoy9FQcwBmNZ8biuKwuVREiOH4TVwd9HmOVBGGIA4dox7x6ykH0b47U4c62HaMfxKhs1gn7KmWYUBHxH3UTwuOiUuJBSeMDmeFF1ejvH/wCzK/eMfxKfZ9HmOmTh1D/qMfxKk0BB2ShaczRj9mbeF9POoQSQohQykcDVlRuLtBBlOGV+8YvfiO0om3uXinUw7hSD/wDIyfcQ5PlWU8dkyjZTGmzMcD8Os1LeavB8Jtwo9iPRxjAZS0VDlnZB8yVwa8dx8cSCcOqQB/pGLkf9SvLLHJGdMrhZJNl5VA2NxfhfhpV02BvypLYRiDkWDBUQCnoTyqAdxcaRBw5sZHrGf/OkO+jzFrPeYVBufWM/+d6cOcfRSZo+C2wiw58RceVFC5bmPurPdi7Ax2HCUHDqUgGP1jNh+8q3jZ78SEEdMyPj3q9sXa6LHsZjm20KWVAIAOaeAjnWI7M2M1iUuFrEsofznKy53UlHApWbZz7q0/eTYWKcZU0hkqziFHM1A8iu5rNXvRbtAH/Ns0cQ4yPgXIrROPTG+gJvBua/hwC80pMmygkkHwUJSaBNNWIUDPMVqGz90trsIHZF5Mm6e1YI8MpcKaK7b3NxTr7TowozJZSFnMwMzkd4wF38aptRVonZjuB2eFqyk5eXWjWG3VVElY7p8DHDKrga0Ne4eJN/o+UzPtM6j/70te6ON0OGBHPOz/514nlyXpFUVQYd/s1S6VDIpOVcE+ZGorfI8KzF/c7GKQQWTMGDna5ae3Wp9ieR+H41UZZJdhR//9k="/>
          <p:cNvSpPr>
            <a:spLocks noChangeAspect="1" noChangeArrowheads="1"/>
          </p:cNvSpPr>
          <p:nvPr/>
        </p:nvSpPr>
        <p:spPr bwMode="auto">
          <a:xfrm>
            <a:off x="215900" y="-647700"/>
            <a:ext cx="22193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 descr="http://www.obc.vlieg-les.nl/_links/2_plaatjes/vervorming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634" y="2852936"/>
            <a:ext cx="2781300" cy="20859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2375</TotalTime>
  <Words>275</Words>
  <Application>Microsoft Office PowerPoint</Application>
  <PresentationFormat>Diavoorstelling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</vt:lpstr>
      <vt:lpstr>Wingdings</vt:lpstr>
      <vt:lpstr>Digitale puntjes</vt:lpstr>
      <vt:lpstr>PowerPoint-presentatie</vt:lpstr>
      <vt:lpstr>PowerPoint-presentatie</vt:lpstr>
      <vt:lpstr>Kracht</vt:lpstr>
      <vt:lpstr>PowerPoint-presentatie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91</cp:revision>
  <dcterms:created xsi:type="dcterms:W3CDTF">2005-11-15T21:15:39Z</dcterms:created>
  <dcterms:modified xsi:type="dcterms:W3CDTF">2013-03-17T19:21:34Z</dcterms:modified>
</cp:coreProperties>
</file>