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70" r:id="rId5"/>
    <p:sldId id="271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68" r:id="rId1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0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CF899B7-9A58-4DEE-903F-523A3B9CE174}" type="datetimeFigureOut">
              <a:rPr lang="nl-NL"/>
              <a:pPr>
                <a:defRPr/>
              </a:pPr>
              <a:t>2-12-2012</a:t>
            </a:fld>
            <a:endParaRPr lang="nl-NL"/>
          </a:p>
        </p:txBody>
      </p:sp>
      <p:sp>
        <p:nvSpPr>
          <p:cNvPr id="29700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l-NL" noProof="0" smtClean="0"/>
          </a:p>
        </p:txBody>
      </p:sp>
      <p:sp>
        <p:nvSpPr>
          <p:cNvPr id="19462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7674D7A-67B4-4B60-8F6B-EC372CFD375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6589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 userDrawn="1"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rgbClr val="5D5D8B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rgbClr val="5D5D8B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rgbClr val="5D5D8B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rgbClr val="5D5D8B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rgbClr val="5D5D8B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rgbClr val="5D5D8B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11" name="Rectangle 13"/>
            <p:cNvSpPr>
              <a:spLocks noChangeArrowheads="1"/>
            </p:cNvSpPr>
            <p:nvPr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rgbClr val="5D5D8B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12" name="Rectangle 14"/>
            <p:cNvSpPr>
              <a:spLocks noChangeArrowheads="1"/>
            </p:cNvSpPr>
            <p:nvPr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13" name="Rectangle 15"/>
            <p:cNvSpPr>
              <a:spLocks noChangeArrowheads="1"/>
            </p:cNvSpPr>
            <p:nvPr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14" name="Rectangle 16"/>
            <p:cNvSpPr>
              <a:spLocks noChangeArrowheads="1"/>
            </p:cNvSpPr>
            <p:nvPr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15" name="Rectangle 17"/>
            <p:cNvSpPr>
              <a:spLocks noChangeArrowheads="1"/>
            </p:cNvSpPr>
            <p:nvPr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E3E5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2F2F47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17" name="Rectangle 19"/>
            <p:cNvSpPr>
              <a:spLocks noChangeArrowheads="1"/>
            </p:cNvSpPr>
            <p:nvPr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1F1F2E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18" name="Rectangle 20"/>
            <p:cNvSpPr>
              <a:spLocks noChangeArrowheads="1"/>
            </p:cNvSpPr>
            <p:nvPr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30305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19" name="Rectangle 21"/>
            <p:cNvSpPr>
              <a:spLocks noChangeArrowheads="1"/>
            </p:cNvSpPr>
            <p:nvPr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/>
            <a:lstStyle/>
            <a:p>
              <a:pPr algn="ctr"/>
              <a:endParaRPr lang="nl-NL" b="0"/>
            </a:p>
          </p:txBody>
        </p:sp>
        <p:sp>
          <p:nvSpPr>
            <p:cNvPr id="20" name="Rectangle 22"/>
            <p:cNvSpPr>
              <a:spLocks noChangeArrowheads="1"/>
            </p:cNvSpPr>
            <p:nvPr/>
          </p:nvSpPr>
          <p:spPr bwMode="hidden">
            <a:xfrm rot="-320842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/>
            <a:lstStyle/>
            <a:p>
              <a:pPr algn="ctr"/>
              <a:endParaRPr lang="nl-NL" b="0"/>
            </a:p>
          </p:txBody>
        </p:sp>
        <p:sp>
          <p:nvSpPr>
            <p:cNvPr id="21" name="Rectangle 23"/>
            <p:cNvSpPr>
              <a:spLocks noChangeArrowheads="1"/>
            </p:cNvSpPr>
            <p:nvPr/>
          </p:nvSpPr>
          <p:spPr bwMode="hidden">
            <a:xfrm rot="1058639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838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nl-NL" b="0"/>
            </a:p>
          </p:txBody>
        </p:sp>
        <p:sp>
          <p:nvSpPr>
            <p:cNvPr id="22" name="Rectangle 24"/>
            <p:cNvSpPr>
              <a:spLocks noChangeArrowheads="1"/>
            </p:cNvSpPr>
            <p:nvPr/>
          </p:nvSpPr>
          <p:spPr bwMode="hidden">
            <a:xfrm rot="1563794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1416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nl-NL" b="0"/>
            </a:p>
          </p:txBody>
        </p:sp>
        <p:sp>
          <p:nvSpPr>
            <p:cNvPr id="23" name="Rectangle 25"/>
            <p:cNvSpPr>
              <a:spLocks noChangeArrowheads="1"/>
            </p:cNvSpPr>
            <p:nvPr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1416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nl-NL" b="0"/>
            </a:p>
          </p:txBody>
        </p:sp>
        <p:sp>
          <p:nvSpPr>
            <p:cNvPr id="24" name="Rectangle 26"/>
            <p:cNvSpPr>
              <a:spLocks noChangeArrowheads="1"/>
            </p:cNvSpPr>
            <p:nvPr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nl-NL" b="0"/>
            </a:p>
          </p:txBody>
        </p:sp>
        <p:sp>
          <p:nvSpPr>
            <p:cNvPr id="25" name="Rectangle 27"/>
            <p:cNvSpPr>
              <a:spLocks noChangeArrowheads="1"/>
            </p:cNvSpPr>
            <p:nvPr/>
          </p:nvSpPr>
          <p:spPr bwMode="hidden">
            <a:xfrm rot="1386174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232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nl-NL" b="0"/>
            </a:p>
          </p:txBody>
        </p:sp>
        <p:sp>
          <p:nvSpPr>
            <p:cNvPr id="26" name="Rectangle 28"/>
            <p:cNvSpPr>
              <a:spLocks noChangeArrowheads="1"/>
            </p:cNvSpPr>
            <p:nvPr/>
          </p:nvSpPr>
          <p:spPr bwMode="hidden">
            <a:xfrm rot="9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B3B5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nl-NL" b="0"/>
            </a:p>
          </p:txBody>
        </p:sp>
        <p:sp>
          <p:nvSpPr>
            <p:cNvPr id="27" name="Rectangle 29"/>
            <p:cNvSpPr>
              <a:spLocks noChangeArrowheads="1"/>
            </p:cNvSpPr>
            <p:nvPr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E3E5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28" name="Rectangle 30"/>
            <p:cNvSpPr>
              <a:spLocks noChangeArrowheads="1"/>
            </p:cNvSpPr>
            <p:nvPr/>
          </p:nvSpPr>
          <p:spPr bwMode="hidden">
            <a:xfrm rot="868013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E3E5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nl-NL" b="0"/>
            </a:p>
          </p:txBody>
        </p:sp>
        <p:sp>
          <p:nvSpPr>
            <p:cNvPr id="29" name="Rectangle 31"/>
            <p:cNvSpPr>
              <a:spLocks noChangeArrowheads="1"/>
            </p:cNvSpPr>
            <p:nvPr/>
          </p:nvSpPr>
          <p:spPr bwMode="hidden">
            <a:xfrm rot="775598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E3E5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nl-NL" b="0"/>
            </a:p>
          </p:txBody>
        </p:sp>
        <p:sp>
          <p:nvSpPr>
            <p:cNvPr id="30" name="Rectangle 32"/>
            <p:cNvSpPr>
              <a:spLocks noChangeArrowheads="1"/>
            </p:cNvSpPr>
            <p:nvPr/>
          </p:nvSpPr>
          <p:spPr bwMode="hidden">
            <a:xfrm rot="735388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E3E5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nl-NL" b="0"/>
            </a:p>
          </p:txBody>
        </p:sp>
        <p:sp>
          <p:nvSpPr>
            <p:cNvPr id="31" name="Rectangle 33"/>
            <p:cNvSpPr>
              <a:spLocks noChangeArrowheads="1"/>
            </p:cNvSpPr>
            <p:nvPr/>
          </p:nvSpPr>
          <p:spPr bwMode="hidden">
            <a:xfrm rot="692664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nl-NL" b="0"/>
            </a:p>
          </p:txBody>
        </p:sp>
        <p:sp>
          <p:nvSpPr>
            <p:cNvPr id="32" name="Rectangle 34"/>
            <p:cNvSpPr>
              <a:spLocks noChangeArrowheads="1"/>
            </p:cNvSpPr>
            <p:nvPr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33" name="Rectangle 35"/>
            <p:cNvSpPr>
              <a:spLocks noChangeArrowheads="1"/>
            </p:cNvSpPr>
            <p:nvPr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34" name="Rectangle 36"/>
            <p:cNvSpPr>
              <a:spLocks noChangeArrowheads="1"/>
            </p:cNvSpPr>
            <p:nvPr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E3E5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35" name="Rectangle 37"/>
            <p:cNvSpPr>
              <a:spLocks noChangeArrowheads="1"/>
            </p:cNvSpPr>
            <p:nvPr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838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36" name="Rectangle 38"/>
            <p:cNvSpPr>
              <a:spLocks noChangeArrowheads="1"/>
            </p:cNvSpPr>
            <p:nvPr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/>
              <a:endParaRPr lang="nl-NL" b="0"/>
            </a:p>
          </p:txBody>
        </p:sp>
        <p:sp>
          <p:nvSpPr>
            <p:cNvPr id="37" name="Oval 39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38" name="Oval 40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39" name="Oval 41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40" name="Oval 42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41" name="Oval 43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42" name="Oval 44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43" name="Oval 45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44" name="Oval 46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45" name="Oval 47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46" name="Oval 48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47" name="Oval 49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48" name="Oval 50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49" name="Oval 51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50" name="Oval 52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51" name="Oval 53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52" name="Oval 54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53" name="Oval 55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54" name="Oval 56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E3E5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55" name="Oval 57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E3E5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56" name="Oval 58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57" name="Oval 59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58" name="Oval 60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59" name="Oval 61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60" name="Oval 62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61" name="Oval 63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62" name="Oval 64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63" name="Oval 65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64" name="Oval 66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65" name="Oval 67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66" name="Oval 68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67" name="Oval 69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68" name="Oval 70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69" name="Oval 71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70" name="Oval 72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71" name="Oval 73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72" name="Oval 74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73" name="Oval 75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74" name="Oval 76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75" name="Oval 77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76" name="Oval 78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77" name="Oval 79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78" name="Oval 80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79" name="Oval 81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80" name="Oval 82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81" name="Oval 83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82" name="Oval 84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83" name="Oval 85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84" name="Oval 86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85" name="Oval 87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86" name="Oval 88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87" name="Oval 89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88" name="Oval 90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89" name="Oval 91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90" name="Oval 92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91" name="Oval 93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92" name="Oval 94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93" name="Oval 95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94" name="Oval 96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95" name="Oval 97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96" name="Oval 98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97" name="Oval 99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98" name="Oval 100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99" name="Oval 101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0" name="Oval 102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1" name="Oval 103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2" name="Oval 104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3" name="Oval 105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4" name="Oval 106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5" name="Oval 107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6" name="Oval 108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7" name="Oval 109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8" name="Oval 110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4B4B7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9" name="Oval 111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4B4B7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0" name="Oval 112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1" name="Oval 113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2" name="Oval 114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3" name="Oval 115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4" name="Oval 116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5" name="Oval 117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6" name="Oval 118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7" name="Oval 119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8" name="Oval 120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9" name="Oval 121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0" name="Oval 122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1" name="Oval 123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2" name="Oval 124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3" name="Oval 125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4" name="Oval 126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5" name="Oval 127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6" name="Oval 128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7" name="Oval 129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8" name="Oval 130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9" name="Oval 131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30" name="Oval 132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31" name="Oval 133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32" name="Oval 134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33" name="Oval 135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34" name="Oval 136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35" name="Oval 137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36" name="Oval 138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37" name="Oval 139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38" name="Oval 140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39" name="Oval 141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40" name="Oval 142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41" name="Oval 143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42" name="Oval 144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43" name="Oval 145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44" name="Oval 146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45" name="Oval 147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46" name="Oval 148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47" name="Oval 149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48" name="Oval 150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49" name="Oval 151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50" name="Oval 152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51" name="Oval 153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52" name="Oval 154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53" name="Oval 155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54" name="Oval 156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55" name="Oval 157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56" name="Oval 158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57" name="Oval 159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58" name="Oval 160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59" name="Oval 161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60" name="Oval 162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61" name="Oval 163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62" name="Oval 164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63" name="Oval 165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64" name="Oval 166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65" name="Oval 167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66" name="Oval 168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67" name="Oval 169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68" name="Oval 170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69" name="Oval 171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70" name="Oval 172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71" name="Oval 173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72" name="Oval 174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73" name="Oval 175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74" name="Oval 176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75" name="Oval 177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76" name="Oval 178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77" name="Oval 179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78" name="Oval 180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79" name="Oval 181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80" name="Oval 182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81" name="Oval 183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82" name="Oval 184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83" name="Oval 185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84" name="Oval 186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85" name="Oval 187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86" name="Oval 188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87" name="Oval 189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88" name="Oval 190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89" name="Oval 191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90" name="Oval 192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91" name="Oval 193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2324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92" name="Oval 194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93" name="Oval 195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94" name="Oval 196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95" name="Oval 197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4B4B7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96" name="Oval 198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4B4B7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97" name="Oval 199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4B4B7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98" name="Oval 200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838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99" name="Oval 201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838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00" name="Oval 202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28283C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01" name="Oval 203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28283C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02" name="Oval 204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838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03" name="Oval 205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838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04" name="Oval 206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28283C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05" name="Oval 207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838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06" name="Oval 208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838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07" name="Oval 209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28283C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08" name="Oval 210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838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09" name="Oval 211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838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10" name="Oval 212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838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11" name="Oval 213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838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12" name="Oval 214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838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13" name="Oval 215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B3B58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14" name="Oval 216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B3B58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15" name="Oval 217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838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16" name="Oval 218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17" name="Oval 219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18" name="Oval 220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19" name="Oval 221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28283C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</p:grpSp>
      <p:sp>
        <p:nvSpPr>
          <p:cNvPr id="5338" name="Shape 533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nl-NL"/>
              <a:t>Klik om het opmaakprofiel te bewerken</a:t>
            </a:r>
          </a:p>
        </p:txBody>
      </p:sp>
      <p:sp>
        <p:nvSpPr>
          <p:cNvPr id="5339" name="Shape 533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220" name="Rectangle 22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1" name="Rectangle 223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222" name="Rectangle 22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1D737-CEE9-43A1-B4D0-4EE193A8E4C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691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hap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3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6DC28-FF04-459A-9EDC-CBC6D5C2D11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431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431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943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3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08963-7386-4669-B6A7-5B744C9DA3F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431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31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951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3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59BF2-1728-42ED-9E47-3E7E20483E6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431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31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7467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3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11C02F-AD07-4FF5-9900-A0D9A5407E9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5" name="Rectangle 431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431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9381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hap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3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69AD9-547C-4789-BC88-381CA4E10EA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431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431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3519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hap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Shap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3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C2603-AD24-4E5C-9062-B03B0C46943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8" name="Rectangle 431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431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9434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3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B9BA0-2653-4A7D-BF2A-29454D218BF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4" name="Rectangle 431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431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5793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F426B-DD75-4E1F-BBB3-5FF375979B4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3" name="Rectangle 431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431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023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D622C-B3C9-4506-BA18-718B29E37F6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431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431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094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3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FFEE0-5359-46D2-9A3C-63C234F31A7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6" name="Rectangle 4314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431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7075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45000">
              <a:schemeClr val="accent5">
                <a:lumMod val="8000"/>
              </a:schemeClr>
            </a:gs>
            <a:gs pos="0">
              <a:schemeClr val="accent5">
                <a:lumMod val="10000"/>
              </a:schemeClr>
            </a:gs>
            <a:gs pos="100000">
              <a:schemeClr val="accent5">
                <a:lumMod val="4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 userDrawn="1"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4099" name="Rectangle 4098"/>
            <p:cNvSpPr>
              <a:spLocks noChangeArrowheads="1"/>
            </p:cNvSpPr>
            <p:nvPr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rgbClr val="5D5D8B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0" name="Rectangle 4099"/>
            <p:cNvSpPr>
              <a:spLocks noChangeArrowheads="1"/>
            </p:cNvSpPr>
            <p:nvPr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rgbClr val="5D5D8B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1" name="Rectangle 4100"/>
            <p:cNvSpPr>
              <a:spLocks noChangeArrowheads="1"/>
            </p:cNvSpPr>
            <p:nvPr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rgbClr val="5D5D8B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2" name="Rectangle 4101"/>
            <p:cNvSpPr>
              <a:spLocks noChangeArrowheads="1"/>
            </p:cNvSpPr>
            <p:nvPr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rgbClr val="5D5D8B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3" name="Rectangle 4102"/>
            <p:cNvSpPr>
              <a:spLocks noChangeArrowheads="1"/>
            </p:cNvSpPr>
            <p:nvPr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rgbClr val="5D5D8B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4" name="Rectangle 4103"/>
            <p:cNvSpPr>
              <a:spLocks noChangeArrowheads="1"/>
            </p:cNvSpPr>
            <p:nvPr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rgbClr val="5D5D8B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5" name="Rectangle 4104"/>
            <p:cNvSpPr>
              <a:spLocks noChangeArrowheads="1"/>
            </p:cNvSpPr>
            <p:nvPr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rgbClr val="5D5D8B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6" name="Rectangle 4105"/>
            <p:cNvSpPr>
              <a:spLocks noChangeArrowheads="1"/>
            </p:cNvSpPr>
            <p:nvPr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7" name="Rectangle 4106"/>
            <p:cNvSpPr>
              <a:spLocks noChangeArrowheads="1"/>
            </p:cNvSpPr>
            <p:nvPr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8" name="Rectangle 4107"/>
            <p:cNvSpPr>
              <a:spLocks noChangeArrowheads="1"/>
            </p:cNvSpPr>
            <p:nvPr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09" name="Rectangle 4108"/>
            <p:cNvSpPr>
              <a:spLocks noChangeArrowheads="1"/>
            </p:cNvSpPr>
            <p:nvPr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E3E5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0" name="Rectangle 4109"/>
            <p:cNvSpPr>
              <a:spLocks noChangeArrowheads="1"/>
            </p:cNvSpPr>
            <p:nvPr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2F2F47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1" name="Rectangle 4110"/>
            <p:cNvSpPr>
              <a:spLocks noChangeArrowheads="1"/>
            </p:cNvSpPr>
            <p:nvPr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1F1F2E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2" name="Rectangle 4111"/>
            <p:cNvSpPr>
              <a:spLocks noChangeArrowheads="1"/>
            </p:cNvSpPr>
            <p:nvPr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30305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3" name="Rectangle 4112"/>
            <p:cNvSpPr>
              <a:spLocks noChangeArrowheads="1"/>
            </p:cNvSpPr>
            <p:nvPr/>
          </p:nvSpPr>
          <p:spPr bwMode="hidden">
            <a:xfrm rot="18603245" flipV="1">
              <a:off x="4053" y="3503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4" name="Rectangle 4113"/>
            <p:cNvSpPr>
              <a:spLocks noChangeArrowheads="1"/>
            </p:cNvSpPr>
            <p:nvPr/>
          </p:nvSpPr>
          <p:spPr bwMode="hidden">
            <a:xfrm rot="-320842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00000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 vert="eaVert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5" name="Rectangle 4114"/>
            <p:cNvSpPr>
              <a:spLocks noChangeArrowheads="1"/>
            </p:cNvSpPr>
            <p:nvPr/>
          </p:nvSpPr>
          <p:spPr bwMode="hidden">
            <a:xfrm rot="1058639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838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6" name="Rectangle 4115"/>
            <p:cNvSpPr>
              <a:spLocks noChangeArrowheads="1"/>
            </p:cNvSpPr>
            <p:nvPr/>
          </p:nvSpPr>
          <p:spPr bwMode="hidden">
            <a:xfrm rot="1563794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1416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7" name="Rectangle 4116"/>
            <p:cNvSpPr>
              <a:spLocks noChangeArrowheads="1"/>
            </p:cNvSpPr>
            <p:nvPr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1416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8" name="Rectangle 4117"/>
            <p:cNvSpPr>
              <a:spLocks noChangeArrowheads="1"/>
            </p:cNvSpPr>
            <p:nvPr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19" name="Rectangle 4118"/>
            <p:cNvSpPr>
              <a:spLocks noChangeArrowheads="1"/>
            </p:cNvSpPr>
            <p:nvPr/>
          </p:nvSpPr>
          <p:spPr bwMode="hidden">
            <a:xfrm rot="1386174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2324A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0" name="Rectangle 4119"/>
            <p:cNvSpPr>
              <a:spLocks noChangeArrowheads="1"/>
            </p:cNvSpPr>
            <p:nvPr/>
          </p:nvSpPr>
          <p:spPr bwMode="hidden">
            <a:xfrm rot="9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B3B5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1" name="Rectangle 4120"/>
            <p:cNvSpPr>
              <a:spLocks noChangeArrowheads="1"/>
            </p:cNvSpPr>
            <p:nvPr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E3E5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2" name="Rectangle 4121"/>
            <p:cNvSpPr>
              <a:spLocks noChangeArrowheads="1"/>
            </p:cNvSpPr>
            <p:nvPr/>
          </p:nvSpPr>
          <p:spPr bwMode="hidden">
            <a:xfrm rot="868013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E3E5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3" name="Rectangle 4122"/>
            <p:cNvSpPr>
              <a:spLocks noChangeArrowheads="1"/>
            </p:cNvSpPr>
            <p:nvPr/>
          </p:nvSpPr>
          <p:spPr bwMode="hidden">
            <a:xfrm rot="775598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E3E5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4" name="Rectangle 4123"/>
            <p:cNvSpPr>
              <a:spLocks noChangeArrowheads="1"/>
            </p:cNvSpPr>
            <p:nvPr/>
          </p:nvSpPr>
          <p:spPr bwMode="hidden">
            <a:xfrm rot="735388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E3E5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5" name="Rectangle 4124"/>
            <p:cNvSpPr>
              <a:spLocks noChangeArrowheads="1"/>
            </p:cNvSpPr>
            <p:nvPr/>
          </p:nvSpPr>
          <p:spPr bwMode="hidden">
            <a:xfrm rot="692664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6" name="Rectangle 4125"/>
            <p:cNvSpPr>
              <a:spLocks noChangeArrowheads="1"/>
            </p:cNvSpPr>
            <p:nvPr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7" name="Rectangle 4126"/>
            <p:cNvSpPr>
              <a:spLocks noChangeArrowheads="1"/>
            </p:cNvSpPr>
            <p:nvPr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8" name="Rectangle 4127"/>
            <p:cNvSpPr>
              <a:spLocks noChangeArrowheads="1"/>
            </p:cNvSpPr>
            <p:nvPr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E3E5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29" name="Rectangle 4128"/>
            <p:cNvSpPr>
              <a:spLocks noChangeArrowheads="1"/>
            </p:cNvSpPr>
            <p:nvPr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838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4130" name="Rectangle 4129"/>
            <p:cNvSpPr>
              <a:spLocks noChangeArrowheads="1"/>
            </p:cNvSpPr>
            <p:nvPr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10800000"/>
            <a:lstStyle/>
            <a:p>
              <a:pPr algn="ctr">
                <a:defRPr/>
              </a:pPr>
              <a:endParaRPr lang="nl-NL" b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064" name="Oval 4130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65" name="Oval 4131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66" name="Oval 4132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67" name="Oval 4133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68" name="Oval 4134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69" name="Oval 4135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70" name="Oval 4136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71" name="Oval 4137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72" name="Oval 4138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73" name="Oval 4139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74" name="Oval 4140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75" name="Oval 4141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76" name="Oval 4142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77" name="Oval 4143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78" name="Oval 4144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79" name="Oval 4145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80" name="Oval 4146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81" name="Oval 4147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E3E5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82" name="Oval 4148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3E3E5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83" name="Oval 4149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84" name="Oval 4150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85" name="Oval 4151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86" name="Oval 4152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87" name="Oval 4153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88" name="Oval 4154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89" name="Oval 4155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90" name="Oval 4156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91" name="Oval 4157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92" name="Oval 4158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93" name="Oval 4159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94" name="Oval 4160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95" name="Oval 4161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96" name="Oval 4162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97" name="Oval 4163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98" name="Oval 4164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099" name="Oval 4165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00" name="Oval 4166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01" name="Oval 4167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02" name="Oval 4168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03" name="Oval 4169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04" name="Oval 4170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05" name="Oval 4171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06" name="Oval 4172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07" name="Oval 4173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08" name="Oval 4174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09" name="Oval 4175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10" name="Oval 4176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11" name="Oval 4177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12" name="Oval 4178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13" name="Oval 4179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14" name="Oval 4180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15" name="Oval 4181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16" name="Oval 4182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17" name="Oval 4183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18" name="Oval 4184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19" name="Oval 4185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20" name="Oval 4186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21" name="Oval 4187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22" name="Oval 4188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23" name="Oval 4189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24" name="Oval 4190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25" name="Oval 4191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26" name="Oval 4192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27" name="Oval 4193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28" name="Oval 4194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29" name="Oval 4195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30" name="Oval 4196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31" name="Oval 4197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32" name="Oval 4198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33" name="Oval 4199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34" name="Oval 4200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35" name="Oval 4201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4B4B7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36" name="Oval 4202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4B4B7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37" name="Oval 4203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38" name="Oval 4204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73753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39" name="Oval 4205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40" name="Oval 4206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41" name="Oval 4207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42" name="Oval 4208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43" name="Oval 4209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44" name="Oval 4210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45" name="Oval 4211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46" name="Oval 4212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47" name="Oval 4213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48" name="Oval 4214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49" name="Oval 4215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50" name="Oval 4216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51" name="Oval 4217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52" name="Oval 4218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53" name="Oval 4219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54" name="Oval 4220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4446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55" name="Oval 4221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56" name="Oval 4222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57" name="Oval 4223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58" name="Oval 4224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59" name="Oval 4225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60" name="Oval 4226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61" name="Oval 4227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62" name="Oval 4228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63" name="Oval 4229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64" name="Oval 4230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65" name="Oval 4231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66" name="Oval 4232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67" name="Oval 4233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68" name="Oval 4234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69" name="Oval 4235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70" name="Oval 4236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71" name="Oval 4237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72" name="Oval 4238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4547D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73" name="Oval 4239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74" name="Oval 4240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75" name="Oval 4241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76" name="Oval 4242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77" name="Oval 4243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78" name="Oval 4244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79" name="Oval 4245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80" name="Oval 4246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A5A86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81" name="Oval 4247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82" name="Oval 4248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83" name="Oval 4249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84" name="Oval 4250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85" name="Oval 4251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86" name="Oval 4252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87" name="Oval 4253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88" name="Oval 4254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89" name="Oval 4255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90" name="Oval 4256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91" name="Oval 4257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92" name="Oval 4258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93" name="Oval 4259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94" name="Oval 4260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95" name="Oval 4261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96" name="Oval 4262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97" name="Oval 4263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6568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98" name="Oval 4264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05079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199" name="Oval 4265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00" name="Oval 4266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01" name="Oval 4267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02" name="Oval 4268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03" name="Oval 4269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04" name="Oval 4270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05" name="Oval 4271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06" name="Oval 4272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07" name="Oval 4273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08" name="Oval 4274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09" name="Oval 4275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10" name="Oval 4276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11" name="Oval 4277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12" name="Oval 4278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13" name="Oval 4279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14" name="Oval 4280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15" name="Oval 4281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16" name="Oval 4282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17" name="Oval 4283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18" name="Oval 4284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2324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19" name="Oval 4285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20" name="Oval 4286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21" name="Oval 4287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34344F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22" name="Oval 4288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4B4B7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23" name="Oval 4289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4B4B7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24" name="Oval 4290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rgbClr val="4B4B70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25" name="Oval 4291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26" name="Oval 4292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27" name="Oval 4293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0203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28" name="Oval 4294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0203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29" name="Oval 4295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30" name="Oval 4296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31" name="Oval 4297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0203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32" name="Oval 4298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33" name="Oval 4299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34" name="Oval 4300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0203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35" name="Oval 4301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36" name="Oval 4302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37" name="Oval 4303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38" name="Oval 4304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39" name="Oval 4305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40" name="Oval 4306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F2F47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41" name="Oval 4307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F2F47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42" name="Oval 4308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D2D4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43" name="Oval 4309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7476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44" name="Oval 4310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4D4D74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45" name="Oval 4311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rgbClr val="5D5D8B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1246" name="Oval 4312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rgbClr val="20203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</p:grpSp>
      <p:sp>
        <p:nvSpPr>
          <p:cNvPr id="4314" name="Rectangle 43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76F8413-C53C-4601-8488-3A63346928D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  <p:sp>
        <p:nvSpPr>
          <p:cNvPr id="1028" name="Rectangle 43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43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317" name="Rectangle 43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318" name="Rectangle 431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/>
          <a:cs typeface="Arial"/>
        </a:defRPr>
      </a:lvl2pPr>
      <a:lvl3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/>
          <a:cs typeface="Arial"/>
        </a:defRPr>
      </a:lvl3pPr>
      <a:lvl4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/>
          <a:cs typeface="Arial"/>
        </a:defRPr>
      </a:lvl4pPr>
      <a:lvl5pPr marL="342900" indent="-342900" algn="ctr" defTabSz="-1387316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/>
          <a:cs typeface="Arial"/>
        </a:defRPr>
      </a:lvl5pPr>
      <a:lvl6pPr marL="4572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cs typeface="Arial"/>
        </a:defRPr>
      </a:lvl6pPr>
      <a:lvl7pPr marL="9144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cs typeface="Arial"/>
        </a:defRPr>
      </a:lvl7pPr>
      <a:lvl8pPr marL="13716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cs typeface="Arial"/>
        </a:defRPr>
      </a:lvl8pPr>
      <a:lvl9pPr marL="1828800" algn="ctr" fontAlgn="base">
        <a:spcBef>
          <a:spcPct val="0"/>
        </a:spcBef>
        <a:spcAft>
          <a:spcPct val="0"/>
        </a:spcAft>
        <a:defRPr sz="4400">
          <a:solidFill>
            <a:schemeClr val="tx2">
              <a:alpha val="10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cs typeface="Arial"/>
        </a:defRPr>
      </a:lvl9pPr>
    </p:titleStyle>
    <p:bodyStyle>
      <a:lvl1pPr marL="342900" indent="-342900" algn="l" defTabSz="-138731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-1387316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defTabSz="-1387316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fontAlgn="base">
        <a:spcBef>
          <a:spcPct val="20000"/>
        </a:spcBef>
        <a:spcAft>
          <a:spcPct val="0"/>
        </a:spcAft>
        <a:buClr>
          <a:schemeClr val="hlink">
            <a:alpha val="100000"/>
          </a:schemeClr>
        </a:buClr>
        <a:buFont typeface="Wingdings"/>
        <a:buBlip>
          <a:blip r:embed="rId14"/>
        </a:buBlip>
        <a:defRPr sz="2000">
          <a:solidFill>
            <a:schemeClr val="tx1">
              <a:alpha val="10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+mn-cs"/>
        </a:defRPr>
      </a:lvl6pPr>
      <a:lvl7pPr marL="2971800" indent="-228600" algn="l" fontAlgn="base">
        <a:spcBef>
          <a:spcPct val="20000"/>
        </a:spcBef>
        <a:spcAft>
          <a:spcPct val="0"/>
        </a:spcAft>
        <a:buClr>
          <a:schemeClr val="hlink">
            <a:alpha val="100000"/>
          </a:schemeClr>
        </a:buClr>
        <a:buFont typeface="Wingdings"/>
        <a:buBlip>
          <a:blip r:embed="rId14"/>
        </a:buBlip>
        <a:defRPr sz="2000">
          <a:solidFill>
            <a:schemeClr val="tx1">
              <a:alpha val="10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+mn-cs"/>
        </a:defRPr>
      </a:lvl7pPr>
      <a:lvl8pPr marL="3429000" indent="-228600" algn="l" fontAlgn="base">
        <a:spcBef>
          <a:spcPct val="20000"/>
        </a:spcBef>
        <a:spcAft>
          <a:spcPct val="0"/>
        </a:spcAft>
        <a:buClr>
          <a:schemeClr val="hlink">
            <a:alpha val="100000"/>
          </a:schemeClr>
        </a:buClr>
        <a:buFont typeface="Wingdings"/>
        <a:buBlip>
          <a:blip r:embed="rId14"/>
        </a:buBlip>
        <a:defRPr sz="2000">
          <a:solidFill>
            <a:schemeClr val="tx1">
              <a:alpha val="10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+mn-cs"/>
        </a:defRPr>
      </a:lvl8pPr>
      <a:lvl9pPr marL="3886200" indent="-228600" algn="l" fontAlgn="base">
        <a:spcBef>
          <a:spcPct val="20000"/>
        </a:spcBef>
        <a:spcAft>
          <a:spcPct val="0"/>
        </a:spcAft>
        <a:buClr>
          <a:schemeClr val="hlink">
            <a:alpha val="100000"/>
          </a:schemeClr>
        </a:buClr>
        <a:buFont typeface="Wingdings"/>
        <a:buBlip>
          <a:blip r:embed="rId14"/>
        </a:buBlip>
        <a:defRPr sz="2000">
          <a:solidFill>
            <a:schemeClr val="tx1">
              <a:alpha val="100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+mn-cs"/>
        </a:defRPr>
      </a:lvl9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3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ep 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9" name="Rechthoek 8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" name="Rechthoek 9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Chemische reactie schema’s</a:t>
              </a:r>
              <a:endParaRPr lang="nl-NL" sz="4800" dirty="0"/>
            </a:p>
          </p:txBody>
        </p:sp>
        <p:pic>
          <p:nvPicPr>
            <p:cNvPr id="11" name="Afbeelding 1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nl-NL" smtClean="0"/>
              <a:t>Atomen , moleculen en reactieschema</a:t>
            </a:r>
          </a:p>
        </p:txBody>
      </p:sp>
      <p:sp>
        <p:nvSpPr>
          <p:cNvPr id="3074" name="Shape 205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defTabSz="914400" eaLnBrk="1" hangingPunct="1">
              <a:defRPr/>
            </a:pPr>
            <a:endParaRPr lang="nl-NL" smtClean="0"/>
          </a:p>
        </p:txBody>
      </p:sp>
      <p:sp>
        <p:nvSpPr>
          <p:cNvPr id="13319" name="Tekstvak 6"/>
          <p:cNvSpPr txBox="1">
            <a:spLocks noChangeArrowheads="1"/>
          </p:cNvSpPr>
          <p:nvPr/>
        </p:nvSpPr>
        <p:spPr bwMode="auto">
          <a:xfrm>
            <a:off x="673840" y="6353365"/>
            <a:ext cx="36718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nl-NL" dirty="0" err="1">
                <a:solidFill>
                  <a:schemeClr val="bg1"/>
                </a:solidFill>
              </a:rPr>
              <a:t>Ing</a:t>
            </a:r>
            <a:r>
              <a:rPr lang="nl-NL" dirty="0">
                <a:solidFill>
                  <a:schemeClr val="bg1"/>
                </a:solidFill>
              </a:rPr>
              <a:t> W.T.N.G. </a:t>
            </a:r>
            <a:r>
              <a:rPr lang="nl-NL" dirty="0" err="1" smtClean="0">
                <a:solidFill>
                  <a:schemeClr val="bg1"/>
                </a:solidFill>
              </a:rPr>
              <a:t>Tomassen</a:t>
            </a:r>
            <a:r>
              <a:rPr lang="nl-NL" smtClean="0">
                <a:solidFill>
                  <a:schemeClr val="bg1"/>
                </a:solidFill>
              </a:rPr>
              <a:t>  </a:t>
            </a:r>
            <a:endParaRPr lang="nl-NL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hape 174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 eaLnBrk="1" hangingPunct="1">
              <a:lnSpc>
                <a:spcPct val="90000"/>
              </a:lnSpc>
              <a:defRPr/>
            </a:pPr>
            <a:r>
              <a:rPr lang="nl-NL" sz="2800" smtClean="0"/>
              <a:t>Bij voldoende zuurstof</a:t>
            </a:r>
            <a:br>
              <a:rPr lang="nl-NL" sz="2800" smtClean="0"/>
            </a:br>
            <a:endParaRPr lang="nl-NL" sz="2800" smtClean="0"/>
          </a:p>
          <a:p>
            <a:pPr defTabSz="914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sz="2800" smtClean="0"/>
              <a:t>   Volledige verbranding ontstaan</a:t>
            </a:r>
            <a:br>
              <a:rPr lang="nl-NL" sz="2800" smtClean="0"/>
            </a:br>
            <a:r>
              <a:rPr lang="nl-NL" sz="2800" smtClean="0"/>
              <a:t>Koolstofdioxide (CO</a:t>
            </a:r>
            <a:r>
              <a:rPr lang="nl-NL" sz="1800" smtClean="0"/>
              <a:t>2</a:t>
            </a:r>
            <a:r>
              <a:rPr lang="nl-NL" sz="2800" smtClean="0"/>
              <a:t>) en Water (H</a:t>
            </a:r>
            <a:r>
              <a:rPr lang="nl-NL" sz="1800" smtClean="0"/>
              <a:t>2</a:t>
            </a:r>
            <a:r>
              <a:rPr lang="nl-NL" sz="2800" smtClean="0"/>
              <a:t>O)</a:t>
            </a:r>
          </a:p>
          <a:p>
            <a:pPr defTabSz="914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nl-NL" sz="2800" smtClean="0"/>
          </a:p>
          <a:p>
            <a:pPr defTabSz="914400" eaLnBrk="1" hangingPunct="1">
              <a:lnSpc>
                <a:spcPct val="90000"/>
              </a:lnSpc>
              <a:defRPr/>
            </a:pPr>
            <a:r>
              <a:rPr lang="nl-NL" sz="2800" smtClean="0"/>
              <a:t>Bij onvoldoende zuurstof</a:t>
            </a:r>
          </a:p>
          <a:p>
            <a:pPr defTabSz="914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sz="2800" smtClean="0"/>
              <a:t/>
            </a:r>
            <a:br>
              <a:rPr lang="nl-NL" sz="2800" smtClean="0"/>
            </a:br>
            <a:r>
              <a:rPr lang="nl-NL" sz="2800" smtClean="0"/>
              <a:t> Onvolledige verbranding ontstaan</a:t>
            </a:r>
            <a:br>
              <a:rPr lang="nl-NL" sz="2800" smtClean="0"/>
            </a:br>
            <a:r>
              <a:rPr lang="nl-NL" sz="2800" smtClean="0"/>
              <a:t> Koolstofmonoxide (CO) en/of</a:t>
            </a:r>
            <a:br>
              <a:rPr lang="nl-NL" sz="2800" smtClean="0"/>
            </a:br>
            <a:r>
              <a:rPr lang="nl-NL" sz="2800" smtClean="0"/>
              <a:t> Koolstof (C) 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5" name="Rechthoek 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Rechthoek 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/>
                <a:t>Volledige en onvolledige verbranding</a:t>
              </a:r>
              <a:endParaRPr lang="nl-NL" sz="4000" dirty="0"/>
            </a:p>
          </p:txBody>
        </p:sp>
        <p:pic>
          <p:nvPicPr>
            <p:cNvPr id="7" name="Afbeelding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184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nl-NL" smtClean="0"/>
              <a:t>Reactieschema</a:t>
            </a:r>
          </a:p>
        </p:txBody>
      </p:sp>
      <p:sp>
        <p:nvSpPr>
          <p:cNvPr id="18435" name="Shape 184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defTabSz="914400" eaLnBrk="1" hangingPunct="1">
              <a:buFont typeface="Wingdings" pitchFamily="2" charset="2"/>
              <a:buNone/>
              <a:defRPr/>
            </a:pPr>
            <a:r>
              <a:rPr lang="nl-NL" smtClean="0"/>
              <a:t>De omzetting van de ene stof naar de </a:t>
            </a:r>
          </a:p>
          <a:p>
            <a:pPr algn="ctr" defTabSz="914400" eaLnBrk="1" hangingPunct="1">
              <a:buFont typeface="Wingdings" pitchFamily="2" charset="2"/>
              <a:buNone/>
              <a:defRPr/>
            </a:pPr>
            <a:r>
              <a:rPr lang="nl-NL" smtClean="0"/>
              <a:t>andere staat in een reactieschema.</a:t>
            </a:r>
          </a:p>
          <a:p>
            <a:pPr algn="ctr" defTabSz="914400" eaLnBrk="1" hangingPunct="1">
              <a:buFont typeface="Wingdings" pitchFamily="2" charset="2"/>
              <a:buNone/>
              <a:defRPr/>
            </a:pPr>
            <a:endParaRPr lang="nl-NL" smtClean="0"/>
          </a:p>
          <a:p>
            <a:pPr algn="ctr" defTabSz="914400" eaLnBrk="1" hangingPunct="1">
              <a:buFont typeface="Wingdings" pitchFamily="2" charset="2"/>
              <a:buNone/>
              <a:defRPr/>
            </a:pPr>
            <a:r>
              <a:rPr lang="nl-NL" sz="3600" smtClean="0">
                <a:solidFill>
                  <a:srgbClr val="FF0000"/>
                </a:solidFill>
              </a:rPr>
              <a:t>Met </a:t>
            </a:r>
            <a:r>
              <a:rPr lang="nl-NL" smtClean="0"/>
              <a:t>schrijf je in het schema als een </a:t>
            </a:r>
            <a:r>
              <a:rPr lang="nl-NL" sz="3600" smtClean="0">
                <a:solidFill>
                  <a:srgbClr val="FF0000"/>
                </a:solidFill>
              </a:rPr>
              <a:t>+</a:t>
            </a:r>
          </a:p>
          <a:p>
            <a:pPr algn="ctr" defTabSz="914400" eaLnBrk="1" hangingPunct="1">
              <a:buFont typeface="Wingdings" pitchFamily="2" charset="2"/>
              <a:buNone/>
              <a:defRPr/>
            </a:pPr>
            <a:endParaRPr lang="nl-NL" smtClean="0"/>
          </a:p>
          <a:p>
            <a:pPr algn="ctr" defTabSz="914400" eaLnBrk="1" hangingPunct="1">
              <a:buFont typeface="Wingdings" pitchFamily="2" charset="2"/>
              <a:buNone/>
              <a:defRPr/>
            </a:pPr>
            <a:r>
              <a:rPr lang="nl-NL" sz="3600" smtClean="0">
                <a:solidFill>
                  <a:srgbClr val="FF0000"/>
                </a:solidFill>
              </a:rPr>
              <a:t>Tot</a:t>
            </a:r>
            <a:r>
              <a:rPr lang="nl-NL" smtClean="0"/>
              <a:t> schrijf je in het schema als een </a:t>
            </a:r>
            <a:r>
              <a:rPr lang="nl-NL" sz="3600" smtClean="0">
                <a:solidFill>
                  <a:srgbClr val="FF0000"/>
                </a:solidFill>
              </a:rPr>
              <a:t>–&gt;</a:t>
            </a:r>
          </a:p>
        </p:txBody>
      </p:sp>
      <p:grpSp>
        <p:nvGrpSpPr>
          <p:cNvPr id="5" name="Groep 4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6" name="Rechthoek 5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Rechthoek 6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/>
                <a:t>Reactieschema</a:t>
              </a:r>
              <a:endParaRPr lang="nl-NL" sz="4000" dirty="0"/>
            </a:p>
          </p:txBody>
        </p:sp>
        <p:pic>
          <p:nvPicPr>
            <p:cNvPr id="8" name="Afbeelding 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hape 194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nl-NL" smtClean="0"/>
              <a:t>Reactieschema</a:t>
            </a:r>
          </a:p>
        </p:txBody>
      </p:sp>
      <p:sp>
        <p:nvSpPr>
          <p:cNvPr id="19459" name="Shape 19458"/>
          <p:cNvSpPr>
            <a:spLocks noGrp="1" noChangeArrowheads="1"/>
          </p:cNvSpPr>
          <p:nvPr>
            <p:ph type="body" idx="1"/>
          </p:nvPr>
        </p:nvSpPr>
        <p:spPr>
          <a:xfrm>
            <a:off x="731570" y="1268895"/>
            <a:ext cx="8229600" cy="4865687"/>
          </a:xfrm>
        </p:spPr>
        <p:txBody>
          <a:bodyPr/>
          <a:lstStyle/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2000" dirty="0" smtClean="0"/>
              <a:t>Moleculen bestaan uit enkele of combinaties van atomen.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2000" dirty="0" smtClean="0"/>
              <a:t>Voorbeelden hiervan zijn</a:t>
            </a:r>
            <a:r>
              <a:rPr lang="nl-NL" sz="1600" dirty="0" smtClean="0"/>
              <a:t> :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600" dirty="0" smtClean="0"/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1600" dirty="0" smtClean="0"/>
              <a:t>Water			H</a:t>
            </a:r>
            <a:r>
              <a:rPr lang="nl-NL" sz="1000" b="1" dirty="0" smtClean="0"/>
              <a:t>2</a:t>
            </a:r>
            <a:r>
              <a:rPr lang="nl-NL" sz="1600" dirty="0" smtClean="0"/>
              <a:t>O		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1600" dirty="0" smtClean="0"/>
              <a:t>Zuurstof		O</a:t>
            </a:r>
            <a:r>
              <a:rPr lang="nl-NL" sz="1000" b="1" dirty="0" smtClean="0"/>
              <a:t>2</a:t>
            </a:r>
            <a:endParaRPr lang="nl-NL" sz="1600" b="1" dirty="0" smtClean="0"/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600" dirty="0" smtClean="0"/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600" dirty="0" smtClean="0"/>
              <a:t>	Koolstofdioxide		CO</a:t>
            </a:r>
            <a:r>
              <a:rPr lang="nl-NL" sz="1000" b="1" dirty="0" smtClean="0"/>
              <a:t>2</a:t>
            </a:r>
            <a:endParaRPr lang="nl-NL" sz="1600" b="1" dirty="0" smtClean="0"/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1600" dirty="0" smtClean="0"/>
              <a:t>Koolstofmonoxide 	CO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1600" dirty="0" smtClean="0"/>
              <a:t>Koolstof		C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1600" dirty="0" smtClean="0"/>
              <a:t>Alcohol		C</a:t>
            </a:r>
            <a:r>
              <a:rPr lang="nl-NL" sz="1000" b="1" dirty="0" smtClean="0"/>
              <a:t>2</a:t>
            </a:r>
            <a:r>
              <a:rPr lang="nl-NL" sz="1600" dirty="0" smtClean="0"/>
              <a:t>H</a:t>
            </a:r>
            <a:r>
              <a:rPr lang="nl-NL" sz="1000" b="1" dirty="0" smtClean="0"/>
              <a:t>6</a:t>
            </a:r>
            <a:r>
              <a:rPr lang="nl-NL" sz="1600" dirty="0" smtClean="0"/>
              <a:t>O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1600" dirty="0" smtClean="0"/>
              <a:t>Methaan		</a:t>
            </a:r>
            <a:r>
              <a:rPr lang="nl-NL" sz="1600" b="1" dirty="0" smtClean="0"/>
              <a:t>CH</a:t>
            </a:r>
            <a:r>
              <a:rPr lang="nl-NL" sz="1000" b="1" dirty="0" smtClean="0"/>
              <a:t>4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1600" dirty="0" smtClean="0"/>
              <a:t>Ethaan		C</a:t>
            </a:r>
            <a:r>
              <a:rPr lang="nl-NL" sz="1000" b="1" dirty="0" smtClean="0"/>
              <a:t>2</a:t>
            </a:r>
            <a:r>
              <a:rPr lang="nl-NL" sz="1600" dirty="0" smtClean="0"/>
              <a:t>H</a:t>
            </a:r>
            <a:r>
              <a:rPr lang="nl-NL" sz="1000" b="1" dirty="0" smtClean="0"/>
              <a:t>6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600" dirty="0" smtClean="0"/>
              <a:t/>
            </a:r>
            <a:br>
              <a:rPr lang="nl-NL" sz="1600" dirty="0" smtClean="0"/>
            </a:br>
            <a:r>
              <a:rPr lang="nl-NL" sz="1600" dirty="0" smtClean="0"/>
              <a:t>Propaan		C</a:t>
            </a:r>
            <a:r>
              <a:rPr lang="nl-NL" sz="1200" b="1" dirty="0" smtClean="0"/>
              <a:t>3</a:t>
            </a:r>
            <a:r>
              <a:rPr lang="nl-NL" sz="1600" dirty="0" smtClean="0"/>
              <a:t>H</a:t>
            </a:r>
            <a:r>
              <a:rPr lang="nl-NL" sz="1000" b="1" dirty="0" smtClean="0"/>
              <a:t>8</a:t>
            </a:r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6948488" y="5805488"/>
            <a:ext cx="1371600" cy="650875"/>
            <a:chOff x="4900" y="9175"/>
            <a:chExt cx="2160" cy="1026"/>
          </a:xfrm>
        </p:grpSpPr>
        <p:sp>
          <p:nvSpPr>
            <p:cNvPr id="24632" name="Oval 19460"/>
            <p:cNvSpPr>
              <a:spLocks noChangeArrowheads="1"/>
            </p:cNvSpPr>
            <p:nvPr/>
          </p:nvSpPr>
          <p:spPr bwMode="auto">
            <a:xfrm>
              <a:off x="5743" y="9601"/>
              <a:ext cx="180" cy="18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33" name="Oval 19461"/>
            <p:cNvSpPr>
              <a:spLocks noChangeArrowheads="1"/>
            </p:cNvSpPr>
            <p:nvPr/>
          </p:nvSpPr>
          <p:spPr bwMode="auto">
            <a:xfrm>
              <a:off x="5383" y="996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34" name="Oval 19462"/>
            <p:cNvSpPr>
              <a:spLocks noChangeArrowheads="1"/>
            </p:cNvSpPr>
            <p:nvPr/>
          </p:nvSpPr>
          <p:spPr bwMode="auto">
            <a:xfrm>
              <a:off x="5023" y="960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35" name="Oval 19463"/>
            <p:cNvSpPr>
              <a:spLocks noChangeArrowheads="1"/>
            </p:cNvSpPr>
            <p:nvPr/>
          </p:nvSpPr>
          <p:spPr bwMode="auto">
            <a:xfrm>
              <a:off x="5383" y="924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36" name="Oval 19464"/>
            <p:cNvSpPr>
              <a:spLocks noChangeArrowheads="1"/>
            </p:cNvSpPr>
            <p:nvPr/>
          </p:nvSpPr>
          <p:spPr bwMode="auto">
            <a:xfrm>
              <a:off x="6103" y="996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37" name="Oval 19465"/>
            <p:cNvSpPr>
              <a:spLocks noChangeArrowheads="1"/>
            </p:cNvSpPr>
            <p:nvPr/>
          </p:nvSpPr>
          <p:spPr bwMode="auto">
            <a:xfrm>
              <a:off x="6463" y="960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38" name="Oval 19466"/>
            <p:cNvSpPr>
              <a:spLocks noChangeArrowheads="1"/>
            </p:cNvSpPr>
            <p:nvPr/>
          </p:nvSpPr>
          <p:spPr bwMode="auto">
            <a:xfrm>
              <a:off x="6103" y="924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39" name="Oval 19467"/>
            <p:cNvSpPr>
              <a:spLocks noChangeArrowheads="1"/>
            </p:cNvSpPr>
            <p:nvPr/>
          </p:nvSpPr>
          <p:spPr bwMode="auto">
            <a:xfrm>
              <a:off x="5383" y="9601"/>
              <a:ext cx="180" cy="18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40" name="Oval 19468"/>
            <p:cNvSpPr>
              <a:spLocks noChangeArrowheads="1"/>
            </p:cNvSpPr>
            <p:nvPr/>
          </p:nvSpPr>
          <p:spPr bwMode="auto">
            <a:xfrm flipH="1" flipV="1">
              <a:off x="6103" y="9601"/>
              <a:ext cx="180" cy="18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41" name="Oval 19469"/>
            <p:cNvSpPr>
              <a:spLocks noChangeArrowheads="1"/>
            </p:cNvSpPr>
            <p:nvPr/>
          </p:nvSpPr>
          <p:spPr bwMode="auto">
            <a:xfrm>
              <a:off x="5743" y="924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42" name="Oval 19470"/>
            <p:cNvSpPr>
              <a:spLocks noChangeArrowheads="1"/>
            </p:cNvSpPr>
            <p:nvPr/>
          </p:nvSpPr>
          <p:spPr bwMode="auto">
            <a:xfrm>
              <a:off x="5743" y="996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43" name="Rectangle 19471"/>
            <p:cNvSpPr>
              <a:spLocks noChangeArrowheads="1"/>
            </p:cNvSpPr>
            <p:nvPr/>
          </p:nvSpPr>
          <p:spPr bwMode="auto">
            <a:xfrm>
              <a:off x="4900" y="9175"/>
              <a:ext cx="2160" cy="1026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</p:grpSp>
      <p:grpSp>
        <p:nvGrpSpPr>
          <p:cNvPr id="24581" name="Group 17"/>
          <p:cNvGrpSpPr>
            <a:grpSpLocks/>
          </p:cNvGrpSpPr>
          <p:nvPr/>
        </p:nvGrpSpPr>
        <p:grpSpPr bwMode="auto">
          <a:xfrm>
            <a:off x="5219700" y="4292600"/>
            <a:ext cx="1371600" cy="652463"/>
            <a:chOff x="4894" y="7033"/>
            <a:chExt cx="2160" cy="1026"/>
          </a:xfrm>
        </p:grpSpPr>
        <p:sp>
          <p:nvSpPr>
            <p:cNvPr id="24622" name="Oval 19473"/>
            <p:cNvSpPr>
              <a:spLocks noChangeArrowheads="1"/>
            </p:cNvSpPr>
            <p:nvPr/>
          </p:nvSpPr>
          <p:spPr bwMode="auto">
            <a:xfrm>
              <a:off x="5737" y="7465"/>
              <a:ext cx="180" cy="18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23" name="Oval 19474"/>
            <p:cNvSpPr>
              <a:spLocks noChangeArrowheads="1"/>
            </p:cNvSpPr>
            <p:nvPr/>
          </p:nvSpPr>
          <p:spPr bwMode="auto">
            <a:xfrm>
              <a:off x="5398" y="780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24" name="Oval 19475"/>
            <p:cNvSpPr>
              <a:spLocks noChangeArrowheads="1"/>
            </p:cNvSpPr>
            <p:nvPr/>
          </p:nvSpPr>
          <p:spPr bwMode="auto">
            <a:xfrm>
              <a:off x="5017" y="7465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25" name="Oval 19476"/>
            <p:cNvSpPr>
              <a:spLocks noChangeArrowheads="1"/>
            </p:cNvSpPr>
            <p:nvPr/>
          </p:nvSpPr>
          <p:spPr bwMode="auto">
            <a:xfrm>
              <a:off x="5377" y="7105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26" name="Oval 19477"/>
            <p:cNvSpPr>
              <a:spLocks noChangeArrowheads="1"/>
            </p:cNvSpPr>
            <p:nvPr/>
          </p:nvSpPr>
          <p:spPr bwMode="auto">
            <a:xfrm>
              <a:off x="6097" y="7825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27" name="Oval 19478"/>
            <p:cNvSpPr>
              <a:spLocks noChangeArrowheads="1"/>
            </p:cNvSpPr>
            <p:nvPr/>
          </p:nvSpPr>
          <p:spPr bwMode="auto">
            <a:xfrm>
              <a:off x="6457" y="7465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28" name="Oval 19479"/>
            <p:cNvSpPr>
              <a:spLocks noChangeArrowheads="1"/>
            </p:cNvSpPr>
            <p:nvPr/>
          </p:nvSpPr>
          <p:spPr bwMode="auto">
            <a:xfrm>
              <a:off x="6097" y="7105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29" name="Oval 19480"/>
            <p:cNvSpPr>
              <a:spLocks noChangeArrowheads="1"/>
            </p:cNvSpPr>
            <p:nvPr/>
          </p:nvSpPr>
          <p:spPr bwMode="auto">
            <a:xfrm>
              <a:off x="5377" y="7465"/>
              <a:ext cx="180" cy="18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30" name="Oval 19481"/>
            <p:cNvSpPr>
              <a:spLocks noChangeArrowheads="1"/>
            </p:cNvSpPr>
            <p:nvPr/>
          </p:nvSpPr>
          <p:spPr bwMode="auto">
            <a:xfrm flipH="1" flipV="1">
              <a:off x="6097" y="7465"/>
              <a:ext cx="180" cy="18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31" name="Rectangle 19482"/>
            <p:cNvSpPr>
              <a:spLocks noChangeArrowheads="1"/>
            </p:cNvSpPr>
            <p:nvPr/>
          </p:nvSpPr>
          <p:spPr bwMode="auto">
            <a:xfrm>
              <a:off x="4894" y="7033"/>
              <a:ext cx="2160" cy="1026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</p:grpSp>
      <p:grpSp>
        <p:nvGrpSpPr>
          <p:cNvPr id="24582" name="Group 28"/>
          <p:cNvGrpSpPr>
            <a:grpSpLocks/>
          </p:cNvGrpSpPr>
          <p:nvPr/>
        </p:nvGrpSpPr>
        <p:grpSpPr bwMode="auto">
          <a:xfrm>
            <a:off x="5219700" y="5299075"/>
            <a:ext cx="1371600" cy="650875"/>
            <a:chOff x="4900" y="8092"/>
            <a:chExt cx="2160" cy="1026"/>
          </a:xfrm>
        </p:grpSpPr>
        <p:sp>
          <p:nvSpPr>
            <p:cNvPr id="24613" name="Oval 19484"/>
            <p:cNvSpPr>
              <a:spLocks noChangeArrowheads="1"/>
            </p:cNvSpPr>
            <p:nvPr/>
          </p:nvSpPr>
          <p:spPr bwMode="auto">
            <a:xfrm>
              <a:off x="5383" y="888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14" name="Oval 19485"/>
            <p:cNvSpPr>
              <a:spLocks noChangeArrowheads="1"/>
            </p:cNvSpPr>
            <p:nvPr/>
          </p:nvSpPr>
          <p:spPr bwMode="auto">
            <a:xfrm>
              <a:off x="5023" y="852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15" name="Oval 19486"/>
            <p:cNvSpPr>
              <a:spLocks noChangeArrowheads="1"/>
            </p:cNvSpPr>
            <p:nvPr/>
          </p:nvSpPr>
          <p:spPr bwMode="auto">
            <a:xfrm>
              <a:off x="5383" y="816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16" name="Oval 19487"/>
            <p:cNvSpPr>
              <a:spLocks noChangeArrowheads="1"/>
            </p:cNvSpPr>
            <p:nvPr/>
          </p:nvSpPr>
          <p:spPr bwMode="auto">
            <a:xfrm>
              <a:off x="5743" y="888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17" name="Oval 19488"/>
            <p:cNvSpPr>
              <a:spLocks noChangeArrowheads="1"/>
            </p:cNvSpPr>
            <p:nvPr/>
          </p:nvSpPr>
          <p:spPr bwMode="auto">
            <a:xfrm>
              <a:off x="6103" y="852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18" name="Oval 19489"/>
            <p:cNvSpPr>
              <a:spLocks noChangeArrowheads="1"/>
            </p:cNvSpPr>
            <p:nvPr/>
          </p:nvSpPr>
          <p:spPr bwMode="auto">
            <a:xfrm>
              <a:off x="5743" y="816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19" name="Oval 19490"/>
            <p:cNvSpPr>
              <a:spLocks noChangeArrowheads="1"/>
            </p:cNvSpPr>
            <p:nvPr/>
          </p:nvSpPr>
          <p:spPr bwMode="auto">
            <a:xfrm>
              <a:off x="5383" y="8521"/>
              <a:ext cx="180" cy="18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20" name="Oval 19491"/>
            <p:cNvSpPr>
              <a:spLocks noChangeArrowheads="1"/>
            </p:cNvSpPr>
            <p:nvPr/>
          </p:nvSpPr>
          <p:spPr bwMode="auto">
            <a:xfrm flipH="1" flipV="1">
              <a:off x="5743" y="8521"/>
              <a:ext cx="180" cy="18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21" name="Rectangle 19492"/>
            <p:cNvSpPr>
              <a:spLocks noChangeArrowheads="1"/>
            </p:cNvSpPr>
            <p:nvPr/>
          </p:nvSpPr>
          <p:spPr bwMode="auto">
            <a:xfrm>
              <a:off x="4900" y="8092"/>
              <a:ext cx="2160" cy="1026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</p:grpSp>
      <p:grpSp>
        <p:nvGrpSpPr>
          <p:cNvPr id="24583" name="Group 77"/>
          <p:cNvGrpSpPr>
            <a:grpSpLocks/>
          </p:cNvGrpSpPr>
          <p:nvPr/>
        </p:nvGrpSpPr>
        <p:grpSpPr bwMode="auto">
          <a:xfrm>
            <a:off x="6948488" y="4868863"/>
            <a:ext cx="1371600" cy="650875"/>
            <a:chOff x="4241" y="2160"/>
            <a:chExt cx="864" cy="410"/>
          </a:xfrm>
        </p:grpSpPr>
        <p:sp>
          <p:nvSpPr>
            <p:cNvPr id="24607" name="Oval 19495"/>
            <p:cNvSpPr>
              <a:spLocks noChangeArrowheads="1"/>
            </p:cNvSpPr>
            <p:nvPr/>
          </p:nvSpPr>
          <p:spPr bwMode="auto">
            <a:xfrm>
              <a:off x="4434" y="2473"/>
              <a:ext cx="72" cy="72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08" name="Oval 19496"/>
            <p:cNvSpPr>
              <a:spLocks noChangeArrowheads="1"/>
            </p:cNvSpPr>
            <p:nvPr/>
          </p:nvSpPr>
          <p:spPr bwMode="auto">
            <a:xfrm>
              <a:off x="4290" y="2329"/>
              <a:ext cx="72" cy="72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09" name="Oval 19497"/>
            <p:cNvSpPr>
              <a:spLocks noChangeArrowheads="1"/>
            </p:cNvSpPr>
            <p:nvPr/>
          </p:nvSpPr>
          <p:spPr bwMode="auto">
            <a:xfrm>
              <a:off x="4434" y="2185"/>
              <a:ext cx="72" cy="72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10" name="Oval 19499"/>
            <p:cNvSpPr>
              <a:spLocks noChangeArrowheads="1"/>
            </p:cNvSpPr>
            <p:nvPr/>
          </p:nvSpPr>
          <p:spPr bwMode="auto">
            <a:xfrm>
              <a:off x="4558" y="2315"/>
              <a:ext cx="72" cy="72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11" name="Oval 19501"/>
            <p:cNvSpPr>
              <a:spLocks noChangeArrowheads="1"/>
            </p:cNvSpPr>
            <p:nvPr/>
          </p:nvSpPr>
          <p:spPr bwMode="auto">
            <a:xfrm>
              <a:off x="4434" y="2329"/>
              <a:ext cx="72" cy="72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12" name="Rectangle 19508"/>
            <p:cNvSpPr>
              <a:spLocks noChangeArrowheads="1"/>
            </p:cNvSpPr>
            <p:nvPr/>
          </p:nvSpPr>
          <p:spPr bwMode="auto">
            <a:xfrm>
              <a:off x="4241" y="2160"/>
              <a:ext cx="864" cy="410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</p:grpSp>
      <p:grpSp>
        <p:nvGrpSpPr>
          <p:cNvPr id="24584" name="Group 54"/>
          <p:cNvGrpSpPr>
            <a:grpSpLocks/>
          </p:cNvGrpSpPr>
          <p:nvPr/>
        </p:nvGrpSpPr>
        <p:grpSpPr bwMode="auto">
          <a:xfrm>
            <a:off x="5645150" y="2708275"/>
            <a:ext cx="469900" cy="254000"/>
            <a:chOff x="5122" y="4960"/>
            <a:chExt cx="741" cy="399"/>
          </a:xfrm>
        </p:grpSpPr>
        <p:sp>
          <p:nvSpPr>
            <p:cNvPr id="24604" name="Oval 19510"/>
            <p:cNvSpPr>
              <a:spLocks noChangeArrowheads="1"/>
            </p:cNvSpPr>
            <p:nvPr/>
          </p:nvSpPr>
          <p:spPr bwMode="auto">
            <a:xfrm>
              <a:off x="5236" y="5065"/>
              <a:ext cx="180" cy="18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05" name="Oval 19511"/>
            <p:cNvSpPr>
              <a:spLocks noChangeArrowheads="1"/>
            </p:cNvSpPr>
            <p:nvPr/>
          </p:nvSpPr>
          <p:spPr bwMode="auto">
            <a:xfrm>
              <a:off x="5521" y="5065"/>
              <a:ext cx="180" cy="18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06" name="Rectangle 19512"/>
            <p:cNvSpPr>
              <a:spLocks noChangeArrowheads="1"/>
            </p:cNvSpPr>
            <p:nvPr/>
          </p:nvSpPr>
          <p:spPr bwMode="auto">
            <a:xfrm>
              <a:off x="5122" y="4960"/>
              <a:ext cx="741" cy="399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</p:grpSp>
      <p:grpSp>
        <p:nvGrpSpPr>
          <p:cNvPr id="24585" name="Group 58"/>
          <p:cNvGrpSpPr>
            <a:grpSpLocks/>
          </p:cNvGrpSpPr>
          <p:nvPr/>
        </p:nvGrpSpPr>
        <p:grpSpPr bwMode="auto">
          <a:xfrm>
            <a:off x="5572125" y="3140075"/>
            <a:ext cx="688975" cy="254000"/>
            <a:chOff x="4951" y="5578"/>
            <a:chExt cx="1083" cy="399"/>
          </a:xfrm>
        </p:grpSpPr>
        <p:sp>
          <p:nvSpPr>
            <p:cNvPr id="24600" name="Oval 19514"/>
            <p:cNvSpPr>
              <a:spLocks noChangeArrowheads="1"/>
            </p:cNvSpPr>
            <p:nvPr/>
          </p:nvSpPr>
          <p:spPr bwMode="auto">
            <a:xfrm>
              <a:off x="5047" y="5692"/>
              <a:ext cx="180" cy="18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01" name="Oval 19515"/>
            <p:cNvSpPr>
              <a:spLocks noChangeArrowheads="1"/>
            </p:cNvSpPr>
            <p:nvPr/>
          </p:nvSpPr>
          <p:spPr bwMode="auto">
            <a:xfrm>
              <a:off x="5767" y="5692"/>
              <a:ext cx="180" cy="18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02" name="Oval 19516"/>
            <p:cNvSpPr>
              <a:spLocks noChangeArrowheads="1"/>
            </p:cNvSpPr>
            <p:nvPr/>
          </p:nvSpPr>
          <p:spPr bwMode="auto">
            <a:xfrm>
              <a:off x="5407" y="5692"/>
              <a:ext cx="180" cy="18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603" name="Rectangle 19517"/>
            <p:cNvSpPr>
              <a:spLocks noChangeArrowheads="1"/>
            </p:cNvSpPr>
            <p:nvPr/>
          </p:nvSpPr>
          <p:spPr bwMode="auto">
            <a:xfrm>
              <a:off x="4951" y="5578"/>
              <a:ext cx="1083" cy="399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</p:grpSp>
      <p:grpSp>
        <p:nvGrpSpPr>
          <p:cNvPr id="24586" name="Group 63"/>
          <p:cNvGrpSpPr>
            <a:grpSpLocks/>
          </p:cNvGrpSpPr>
          <p:nvPr/>
        </p:nvGrpSpPr>
        <p:grpSpPr bwMode="auto">
          <a:xfrm>
            <a:off x="5572125" y="3571875"/>
            <a:ext cx="688975" cy="254000"/>
            <a:chOff x="4951" y="6091"/>
            <a:chExt cx="1083" cy="399"/>
          </a:xfrm>
        </p:grpSpPr>
        <p:sp>
          <p:nvSpPr>
            <p:cNvPr id="24597" name="Oval 19519"/>
            <p:cNvSpPr>
              <a:spLocks noChangeArrowheads="1"/>
            </p:cNvSpPr>
            <p:nvPr/>
          </p:nvSpPr>
          <p:spPr bwMode="auto">
            <a:xfrm>
              <a:off x="5767" y="6205"/>
              <a:ext cx="180" cy="18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598" name="Oval 19520"/>
            <p:cNvSpPr>
              <a:spLocks noChangeArrowheads="1"/>
            </p:cNvSpPr>
            <p:nvPr/>
          </p:nvSpPr>
          <p:spPr bwMode="auto">
            <a:xfrm>
              <a:off x="5407" y="6205"/>
              <a:ext cx="180" cy="18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599" name="Rectangle 19521"/>
            <p:cNvSpPr>
              <a:spLocks noChangeArrowheads="1"/>
            </p:cNvSpPr>
            <p:nvPr/>
          </p:nvSpPr>
          <p:spPr bwMode="auto">
            <a:xfrm>
              <a:off x="4951" y="6091"/>
              <a:ext cx="1083" cy="399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</p:grpSp>
      <p:grpSp>
        <p:nvGrpSpPr>
          <p:cNvPr id="24587" name="Group 67"/>
          <p:cNvGrpSpPr>
            <a:grpSpLocks/>
          </p:cNvGrpSpPr>
          <p:nvPr/>
        </p:nvGrpSpPr>
        <p:grpSpPr bwMode="auto">
          <a:xfrm>
            <a:off x="5572125" y="3932238"/>
            <a:ext cx="688975" cy="252412"/>
            <a:chOff x="4951" y="6604"/>
            <a:chExt cx="1083" cy="399"/>
          </a:xfrm>
        </p:grpSpPr>
        <p:sp>
          <p:nvSpPr>
            <p:cNvPr id="24595" name="Oval 19523"/>
            <p:cNvSpPr>
              <a:spLocks noChangeArrowheads="1"/>
            </p:cNvSpPr>
            <p:nvPr/>
          </p:nvSpPr>
          <p:spPr bwMode="auto">
            <a:xfrm>
              <a:off x="5407" y="6718"/>
              <a:ext cx="180" cy="18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596" name="Rectangle 19524"/>
            <p:cNvSpPr>
              <a:spLocks noChangeArrowheads="1"/>
            </p:cNvSpPr>
            <p:nvPr/>
          </p:nvSpPr>
          <p:spPr bwMode="auto">
            <a:xfrm>
              <a:off x="4951" y="6604"/>
              <a:ext cx="1083" cy="399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</p:grpSp>
      <p:grpSp>
        <p:nvGrpSpPr>
          <p:cNvPr id="24588" name="Group 70"/>
          <p:cNvGrpSpPr>
            <a:grpSpLocks/>
          </p:cNvGrpSpPr>
          <p:nvPr/>
        </p:nvGrpSpPr>
        <p:grpSpPr bwMode="auto">
          <a:xfrm>
            <a:off x="5572125" y="2276475"/>
            <a:ext cx="652463" cy="288925"/>
            <a:chOff x="5008" y="4267"/>
            <a:chExt cx="1026" cy="456"/>
          </a:xfrm>
        </p:grpSpPr>
        <p:sp>
          <p:nvSpPr>
            <p:cNvPr id="24589" name="Oval 19526"/>
            <p:cNvSpPr>
              <a:spLocks noChangeArrowheads="1"/>
            </p:cNvSpPr>
            <p:nvPr/>
          </p:nvSpPr>
          <p:spPr bwMode="auto">
            <a:xfrm>
              <a:off x="5377" y="4477"/>
              <a:ext cx="180" cy="18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590" name="Oval 19527"/>
            <p:cNvSpPr>
              <a:spLocks noChangeArrowheads="1"/>
            </p:cNvSpPr>
            <p:nvPr/>
          </p:nvSpPr>
          <p:spPr bwMode="auto">
            <a:xfrm>
              <a:off x="5197" y="4297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591" name="Oval 19528"/>
            <p:cNvSpPr>
              <a:spLocks noChangeArrowheads="1"/>
            </p:cNvSpPr>
            <p:nvPr/>
          </p:nvSpPr>
          <p:spPr bwMode="auto">
            <a:xfrm>
              <a:off x="5557" y="4297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4592" name="Straight Connector 19529"/>
            <p:cNvSpPr>
              <a:spLocks noChangeShapeType="1"/>
            </p:cNvSpPr>
            <p:nvPr/>
          </p:nvSpPr>
          <p:spPr bwMode="auto">
            <a:xfrm>
              <a:off x="5557" y="4477"/>
              <a:ext cx="0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4593" name="Straight Connector 19530"/>
            <p:cNvSpPr>
              <a:spLocks noChangeShapeType="1"/>
            </p:cNvSpPr>
            <p:nvPr/>
          </p:nvSpPr>
          <p:spPr bwMode="auto">
            <a:xfrm>
              <a:off x="5377" y="4477"/>
              <a:ext cx="0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4594" name="Rectangle 19531"/>
            <p:cNvSpPr>
              <a:spLocks noChangeArrowheads="1"/>
            </p:cNvSpPr>
            <p:nvPr/>
          </p:nvSpPr>
          <p:spPr bwMode="auto">
            <a:xfrm>
              <a:off x="5008" y="4267"/>
              <a:ext cx="1026" cy="456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</p:grpSp>
      <p:grpSp>
        <p:nvGrpSpPr>
          <p:cNvPr id="68" name="Groep 67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69" name="Rechthoek 68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Rechthoek 69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/>
                <a:t>Reactieschema</a:t>
              </a:r>
              <a:endParaRPr lang="nl-NL" sz="4000" dirty="0"/>
            </a:p>
          </p:txBody>
        </p:sp>
        <p:pic>
          <p:nvPicPr>
            <p:cNvPr id="71" name="Afbeelding 7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2048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nl-NL" smtClean="0"/>
              <a:t>Een reactie</a:t>
            </a:r>
          </a:p>
        </p:txBody>
      </p:sp>
      <p:sp>
        <p:nvSpPr>
          <p:cNvPr id="20483" name="Shape 20482"/>
          <p:cNvSpPr>
            <a:spLocks noGrp="1" noChangeArrowheads="1"/>
          </p:cNvSpPr>
          <p:nvPr>
            <p:ph type="body" idx="1"/>
          </p:nvPr>
        </p:nvSpPr>
        <p:spPr>
          <a:xfrm>
            <a:off x="701824" y="1213893"/>
            <a:ext cx="8229600" cy="4533900"/>
          </a:xfrm>
        </p:spPr>
        <p:txBody>
          <a:bodyPr/>
          <a:lstStyle/>
          <a:p>
            <a:pPr algn="ctr"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2800" dirty="0" smtClean="0"/>
              <a:t>In een reactieschema zie je in welke stof(</a:t>
            </a:r>
            <a:r>
              <a:rPr lang="nl-NL" sz="2800" dirty="0" err="1" smtClean="0"/>
              <a:t>fen</a:t>
            </a:r>
            <a:r>
              <a:rPr lang="nl-NL" sz="2800" dirty="0" smtClean="0"/>
              <a:t>) de brandstof veranderd.</a:t>
            </a:r>
          </a:p>
          <a:p>
            <a:pPr algn="ctr"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2800" dirty="0" smtClean="0"/>
          </a:p>
          <a:p>
            <a:pPr algn="ctr"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2800" dirty="0" smtClean="0"/>
              <a:t>Het is een puzzel om alle atomen op te krijgen zonder dat er iets overblijft.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2800" dirty="0" smtClean="0"/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2800" dirty="0" smtClean="0"/>
              <a:t>Voorbeeld: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4000" dirty="0" smtClean="0"/>
              <a:t>CH</a:t>
            </a:r>
            <a:r>
              <a:rPr lang="nl-NL" sz="2400" dirty="0" smtClean="0"/>
              <a:t>4</a:t>
            </a:r>
            <a:r>
              <a:rPr lang="nl-NL" sz="2800" dirty="0" smtClean="0"/>
              <a:t> + </a:t>
            </a:r>
            <a:r>
              <a:rPr lang="nl-NL" sz="3600" dirty="0" smtClean="0"/>
              <a:t>2O</a:t>
            </a:r>
            <a:r>
              <a:rPr lang="nl-NL" sz="1800" dirty="0" smtClean="0"/>
              <a:t>2</a:t>
            </a:r>
            <a:r>
              <a:rPr lang="nl-NL" sz="2800" dirty="0" smtClean="0"/>
              <a:t>   =&gt;	2H</a:t>
            </a:r>
            <a:r>
              <a:rPr lang="nl-NL" sz="1800" dirty="0" smtClean="0"/>
              <a:t>2</a:t>
            </a:r>
            <a:r>
              <a:rPr lang="nl-NL" sz="2800" dirty="0" smtClean="0"/>
              <a:t>O   + CO</a:t>
            </a:r>
            <a:r>
              <a:rPr lang="nl-NL" sz="1800" dirty="0" smtClean="0"/>
              <a:t>2</a:t>
            </a:r>
            <a:r>
              <a:rPr lang="nl-NL" sz="2800" dirty="0" smtClean="0"/>
              <a:t> 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2800" dirty="0" smtClean="0"/>
              <a:t/>
            </a:r>
            <a:br>
              <a:rPr lang="nl-NL" sz="2800" dirty="0" smtClean="0"/>
            </a:br>
            <a:endParaRPr lang="nl-NL" sz="2800" dirty="0" smtClean="0"/>
          </a:p>
        </p:txBody>
      </p:sp>
      <p:grpSp>
        <p:nvGrpSpPr>
          <p:cNvPr id="4" name="Groep 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5" name="Rechthoek 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Rechthoek 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/>
                <a:t>Een reactie</a:t>
              </a:r>
              <a:endParaRPr lang="nl-NL" sz="4000" dirty="0"/>
            </a:p>
          </p:txBody>
        </p:sp>
        <p:pic>
          <p:nvPicPr>
            <p:cNvPr id="7" name="Afbeelding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hape 2150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nl-NL" smtClean="0"/>
              <a:t>De basis</a:t>
            </a:r>
          </a:p>
        </p:txBody>
      </p:sp>
      <p:sp>
        <p:nvSpPr>
          <p:cNvPr id="21507" name="Shape 21506"/>
          <p:cNvSpPr>
            <a:spLocks noGrp="1" noChangeArrowheads="1"/>
          </p:cNvSpPr>
          <p:nvPr>
            <p:ph type="body" idx="1"/>
          </p:nvPr>
        </p:nvSpPr>
        <p:spPr>
          <a:xfrm>
            <a:off x="701824" y="1200151"/>
            <a:ext cx="8229600" cy="4533900"/>
          </a:xfrm>
        </p:spPr>
        <p:txBody>
          <a:bodyPr/>
          <a:lstStyle/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Bij elke twee waterstof atomen hoort </a:t>
            </a:r>
            <a:r>
              <a:rPr lang="en-US" dirty="0" err="1" smtClean="0"/>
              <a:t>éé</a:t>
            </a:r>
            <a:r>
              <a:rPr lang="nl-NL" dirty="0" smtClean="0"/>
              <a:t>n zuurstof atoom  	(Water is H</a:t>
            </a:r>
            <a:r>
              <a:rPr lang="nl-NL" sz="2400" dirty="0" smtClean="0"/>
              <a:t>2</a:t>
            </a:r>
            <a:r>
              <a:rPr lang="nl-NL" dirty="0" smtClean="0"/>
              <a:t>O).</a:t>
            </a:r>
          </a:p>
          <a:p>
            <a:pPr defTabSz="914400"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Bij elke koolstof atoom horen twee zuurstof atomen.	(Koolstofdioxide is CO</a:t>
            </a:r>
            <a:r>
              <a:rPr lang="nl-NL" sz="2000" dirty="0" smtClean="0"/>
              <a:t>2</a:t>
            </a:r>
            <a:r>
              <a:rPr lang="nl-NL" dirty="0" smtClean="0"/>
              <a:t>)</a:t>
            </a:r>
          </a:p>
          <a:p>
            <a:pPr defTabSz="914400"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defTabSz="914400"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defTabSz="914400" eaLnBrk="1" hangingPunct="1">
              <a:buFont typeface="Wingdings" pitchFamily="2" charset="2"/>
              <a:buNone/>
              <a:defRPr/>
            </a:pPr>
            <a:endParaRPr lang="nl-NL" dirty="0" smtClean="0"/>
          </a:p>
        </p:txBody>
      </p:sp>
      <p:grpSp>
        <p:nvGrpSpPr>
          <p:cNvPr id="4" name="Groep 3"/>
          <p:cNvGrpSpPr/>
          <p:nvPr/>
        </p:nvGrpSpPr>
        <p:grpSpPr>
          <a:xfrm>
            <a:off x="0" y="-27384"/>
            <a:ext cx="9180512" cy="6892311"/>
            <a:chOff x="0" y="-27384"/>
            <a:chExt cx="9180512" cy="6892311"/>
          </a:xfrm>
        </p:grpSpPr>
        <p:sp>
          <p:nvSpPr>
            <p:cNvPr id="5" name="Rechthoek 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Rechthoek 5"/>
            <p:cNvSpPr/>
            <p:nvPr/>
          </p:nvSpPr>
          <p:spPr>
            <a:xfrm>
              <a:off x="0" y="-27384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/>
                <a:t>De basis</a:t>
              </a:r>
              <a:endParaRPr lang="nl-NL" sz="4000" dirty="0"/>
            </a:p>
          </p:txBody>
        </p:sp>
        <p:pic>
          <p:nvPicPr>
            <p:cNvPr id="7" name="Afbeelding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2355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endParaRPr lang="nl-NL" sz="3200" dirty="0" smtClean="0"/>
          </a:p>
        </p:txBody>
      </p:sp>
      <p:sp>
        <p:nvSpPr>
          <p:cNvPr id="23555" name="Shape 23554"/>
          <p:cNvSpPr>
            <a:spLocks noGrp="1" noChangeArrowheads="1"/>
          </p:cNvSpPr>
          <p:nvPr>
            <p:ph type="body" idx="1"/>
          </p:nvPr>
        </p:nvSpPr>
        <p:spPr>
          <a:xfrm>
            <a:off x="712138" y="1228751"/>
            <a:ext cx="8229600" cy="4533900"/>
          </a:xfrm>
        </p:spPr>
        <p:txBody>
          <a:bodyPr/>
          <a:lstStyle/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Er zijn 10 waterstof atomen</a:t>
            </a:r>
          </a:p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 Om water (H</a:t>
            </a:r>
            <a:r>
              <a:rPr lang="nl-NL" sz="2000" dirty="0" smtClean="0"/>
              <a:t>2</a:t>
            </a:r>
            <a:r>
              <a:rPr lang="nl-NL" dirty="0" smtClean="0"/>
              <a:t>O) te krijgen zijn er 5 zuurstofatomen nodig.   H</a:t>
            </a:r>
            <a:r>
              <a:rPr lang="nl-NL" sz="2000" dirty="0" smtClean="0"/>
              <a:t>10</a:t>
            </a:r>
            <a:r>
              <a:rPr lang="nl-NL" dirty="0" smtClean="0"/>
              <a:t> wordt 5 H</a:t>
            </a:r>
            <a:r>
              <a:rPr lang="nl-NL" sz="2000" dirty="0" smtClean="0"/>
              <a:t>2</a:t>
            </a:r>
            <a:r>
              <a:rPr lang="nl-NL" dirty="0" smtClean="0"/>
              <a:t>O</a:t>
            </a:r>
          </a:p>
          <a:p>
            <a:pPr defTabSz="914400"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Er zijn 4 Koolstof atomen</a:t>
            </a:r>
          </a:p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Om koolstofdioxide (CO</a:t>
            </a:r>
            <a:r>
              <a:rPr lang="nl-NL" sz="1800" dirty="0" smtClean="0"/>
              <a:t>2</a:t>
            </a:r>
            <a:r>
              <a:rPr lang="nl-NL" dirty="0" smtClean="0"/>
              <a:t>) te krijgen zijn er 8 zuurstofatomen nodig.  C4 wordt 4 CO</a:t>
            </a:r>
            <a:r>
              <a:rPr lang="nl-NL" sz="1800" dirty="0" smtClean="0"/>
              <a:t>2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-36512" y="-3399"/>
            <a:ext cx="9217024" cy="6868326"/>
            <a:chOff x="-36512" y="-3399"/>
            <a:chExt cx="9217024" cy="6868326"/>
          </a:xfrm>
        </p:grpSpPr>
        <p:sp>
          <p:nvSpPr>
            <p:cNvPr id="5" name="Rechthoek 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Rechthoek 5"/>
            <p:cNvSpPr/>
            <p:nvPr/>
          </p:nvSpPr>
          <p:spPr>
            <a:xfrm>
              <a:off x="-36512" y="-3399"/>
              <a:ext cx="9217024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/>
                <a:t>De verbranding van C</a:t>
              </a:r>
              <a:r>
                <a:rPr lang="nl-NL" sz="2800" dirty="0" smtClean="0"/>
                <a:t>4</a:t>
              </a:r>
              <a:r>
                <a:rPr lang="nl-NL" sz="4000" dirty="0" smtClean="0"/>
                <a:t>H</a:t>
              </a:r>
              <a:r>
                <a:rPr lang="nl-NL" sz="2800" dirty="0" smtClean="0"/>
                <a:t>10</a:t>
              </a:r>
              <a:endParaRPr lang="nl-NL" sz="4000" dirty="0"/>
            </a:p>
          </p:txBody>
        </p:sp>
        <p:pic>
          <p:nvPicPr>
            <p:cNvPr id="7" name="Afbeelding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hape 225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nl-NL" smtClean="0"/>
              <a:t>Het reactieschema.</a:t>
            </a:r>
          </a:p>
        </p:txBody>
      </p:sp>
      <p:sp>
        <p:nvSpPr>
          <p:cNvPr id="22531" name="Shape 22530"/>
          <p:cNvSpPr>
            <a:spLocks noGrp="1" noChangeArrowheads="1"/>
          </p:cNvSpPr>
          <p:nvPr>
            <p:ph type="body" idx="1"/>
          </p:nvPr>
        </p:nvSpPr>
        <p:spPr>
          <a:xfrm>
            <a:off x="710223" y="1268760"/>
            <a:ext cx="8229600" cy="4533900"/>
          </a:xfrm>
        </p:spPr>
        <p:txBody>
          <a:bodyPr/>
          <a:lstStyle/>
          <a:p>
            <a:pPr algn="ctr"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800" dirty="0" smtClean="0"/>
              <a:t>Bij elkaar heb ik  8 + 5 = 13 zuurstofatomen nodig. 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 smtClean="0"/>
          </a:p>
          <a:p>
            <a:pPr algn="ctr"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800" dirty="0" smtClean="0"/>
              <a:t>De 13de zuurstof atoom is er niet omdat een zuurstof molecuul bestaat uit 2 zuurstofatomen.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 smtClean="0"/>
          </a:p>
          <a:p>
            <a:pPr algn="ctr"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800" dirty="0" smtClean="0"/>
              <a:t>Het aantal brandstof moleculen moet dus altijd even zijn om deze stof volledig te verbranden.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 smtClean="0"/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800" dirty="0" smtClean="0"/>
              <a:t>26 / 2 = 13 </a:t>
            </a:r>
            <a:r>
              <a:rPr lang="en-US" sz="1800" dirty="0" err="1" smtClean="0"/>
              <a:t>zuurstof</a:t>
            </a:r>
            <a:r>
              <a:rPr lang="en-US" sz="1800" dirty="0" smtClean="0"/>
              <a:t> </a:t>
            </a:r>
            <a:r>
              <a:rPr lang="en-US" sz="1800" dirty="0" err="1" smtClean="0"/>
              <a:t>moleculen</a:t>
            </a:r>
            <a:endParaRPr lang="nl-NL" sz="1800" dirty="0" smtClean="0"/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 smtClean="0"/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800" dirty="0" smtClean="0"/>
              <a:t>							8   X     CO</a:t>
            </a:r>
            <a:r>
              <a:rPr lang="nl-NL" sz="1200" dirty="0" smtClean="0"/>
              <a:t>2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800" dirty="0" smtClean="0"/>
              <a:t/>
            </a:r>
            <a:br>
              <a:rPr lang="nl-NL" sz="1800" dirty="0" smtClean="0"/>
            </a:br>
            <a:r>
              <a:rPr lang="nl-NL" sz="1800" dirty="0" smtClean="0"/>
              <a:t>2 X C</a:t>
            </a:r>
            <a:r>
              <a:rPr lang="nl-NL" sz="1200" dirty="0" smtClean="0"/>
              <a:t>4</a:t>
            </a:r>
            <a:r>
              <a:rPr lang="nl-NL" sz="1800" dirty="0" smtClean="0"/>
              <a:t>H</a:t>
            </a:r>
            <a:r>
              <a:rPr lang="nl-NL" sz="1200" dirty="0" smtClean="0"/>
              <a:t>10</a:t>
            </a:r>
            <a:r>
              <a:rPr lang="nl-NL" sz="1800" dirty="0" smtClean="0"/>
              <a:t>                      + 13.. X O</a:t>
            </a:r>
            <a:r>
              <a:rPr lang="nl-NL" sz="1200" dirty="0" smtClean="0"/>
              <a:t>2</a:t>
            </a:r>
            <a:r>
              <a:rPr lang="nl-NL" sz="1800" dirty="0" smtClean="0"/>
              <a:t>                                      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1800" dirty="0" smtClean="0"/>
              <a:t/>
            </a:r>
            <a:br>
              <a:rPr lang="nl-NL" sz="1800" dirty="0" smtClean="0"/>
            </a:br>
            <a:r>
              <a:rPr lang="nl-NL" sz="1800" dirty="0" smtClean="0"/>
              <a:t>						10    X  H</a:t>
            </a:r>
            <a:r>
              <a:rPr lang="nl-NL" sz="1200" dirty="0" smtClean="0"/>
              <a:t>2</a:t>
            </a:r>
            <a:r>
              <a:rPr lang="nl-NL" sz="1800" dirty="0" smtClean="0"/>
              <a:t>O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800" dirty="0" smtClean="0"/>
              <a:t> </a:t>
            </a:r>
            <a:endParaRPr lang="nl-NL" sz="1800" dirty="0" smtClean="0"/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 smtClean="0"/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1800" dirty="0" smtClean="0"/>
          </a:p>
        </p:txBody>
      </p:sp>
      <p:grpSp>
        <p:nvGrpSpPr>
          <p:cNvPr id="3902" name="Group 4"/>
          <p:cNvGrpSpPr>
            <a:grpSpLocks/>
          </p:cNvGrpSpPr>
          <p:nvPr/>
        </p:nvGrpSpPr>
        <p:grpSpPr bwMode="auto">
          <a:xfrm>
            <a:off x="2161198" y="4177060"/>
            <a:ext cx="1371600" cy="652463"/>
            <a:chOff x="4900" y="10258"/>
            <a:chExt cx="2160" cy="1026"/>
          </a:xfrm>
        </p:grpSpPr>
        <p:sp>
          <p:nvSpPr>
            <p:cNvPr id="28695" name="Oval 22532"/>
            <p:cNvSpPr>
              <a:spLocks noChangeArrowheads="1"/>
            </p:cNvSpPr>
            <p:nvPr/>
          </p:nvSpPr>
          <p:spPr bwMode="auto">
            <a:xfrm>
              <a:off x="5743" y="10681"/>
              <a:ext cx="180" cy="18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696" name="Oval 22533"/>
            <p:cNvSpPr>
              <a:spLocks noChangeArrowheads="1"/>
            </p:cNvSpPr>
            <p:nvPr/>
          </p:nvSpPr>
          <p:spPr bwMode="auto">
            <a:xfrm>
              <a:off x="5383" y="1104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697" name="Oval 22534"/>
            <p:cNvSpPr>
              <a:spLocks noChangeArrowheads="1"/>
            </p:cNvSpPr>
            <p:nvPr/>
          </p:nvSpPr>
          <p:spPr bwMode="auto">
            <a:xfrm>
              <a:off x="5023" y="1068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698" name="Oval 22535"/>
            <p:cNvSpPr>
              <a:spLocks noChangeArrowheads="1"/>
            </p:cNvSpPr>
            <p:nvPr/>
          </p:nvSpPr>
          <p:spPr bwMode="auto">
            <a:xfrm>
              <a:off x="5383" y="1032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699" name="Oval 22536"/>
            <p:cNvSpPr>
              <a:spLocks noChangeArrowheads="1"/>
            </p:cNvSpPr>
            <p:nvPr/>
          </p:nvSpPr>
          <p:spPr bwMode="auto">
            <a:xfrm>
              <a:off x="6463" y="1104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700" name="Oval 22537"/>
            <p:cNvSpPr>
              <a:spLocks noChangeArrowheads="1"/>
            </p:cNvSpPr>
            <p:nvPr/>
          </p:nvSpPr>
          <p:spPr bwMode="auto">
            <a:xfrm>
              <a:off x="6823" y="1068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701" name="Oval 22538"/>
            <p:cNvSpPr>
              <a:spLocks noChangeArrowheads="1"/>
            </p:cNvSpPr>
            <p:nvPr/>
          </p:nvSpPr>
          <p:spPr bwMode="auto">
            <a:xfrm>
              <a:off x="6463" y="1032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702" name="Oval 22539"/>
            <p:cNvSpPr>
              <a:spLocks noChangeArrowheads="1"/>
            </p:cNvSpPr>
            <p:nvPr/>
          </p:nvSpPr>
          <p:spPr bwMode="auto">
            <a:xfrm>
              <a:off x="5383" y="10681"/>
              <a:ext cx="180" cy="18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703" name="Oval 22540"/>
            <p:cNvSpPr>
              <a:spLocks noChangeArrowheads="1"/>
            </p:cNvSpPr>
            <p:nvPr/>
          </p:nvSpPr>
          <p:spPr bwMode="auto">
            <a:xfrm flipH="1" flipV="1">
              <a:off x="6463" y="10681"/>
              <a:ext cx="180" cy="18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704" name="Oval 22541"/>
            <p:cNvSpPr>
              <a:spLocks noChangeArrowheads="1"/>
            </p:cNvSpPr>
            <p:nvPr/>
          </p:nvSpPr>
          <p:spPr bwMode="auto">
            <a:xfrm>
              <a:off x="5743" y="1032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705" name="Oval 22542"/>
            <p:cNvSpPr>
              <a:spLocks noChangeArrowheads="1"/>
            </p:cNvSpPr>
            <p:nvPr/>
          </p:nvSpPr>
          <p:spPr bwMode="auto">
            <a:xfrm>
              <a:off x="5743" y="1104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706" name="Oval 22543"/>
            <p:cNvSpPr>
              <a:spLocks noChangeArrowheads="1"/>
            </p:cNvSpPr>
            <p:nvPr/>
          </p:nvSpPr>
          <p:spPr bwMode="auto">
            <a:xfrm>
              <a:off x="6103" y="1104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707" name="Oval 22544"/>
            <p:cNvSpPr>
              <a:spLocks noChangeArrowheads="1"/>
            </p:cNvSpPr>
            <p:nvPr/>
          </p:nvSpPr>
          <p:spPr bwMode="auto">
            <a:xfrm>
              <a:off x="6103" y="10321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708" name="Oval 22545"/>
            <p:cNvSpPr>
              <a:spLocks noChangeArrowheads="1"/>
            </p:cNvSpPr>
            <p:nvPr/>
          </p:nvSpPr>
          <p:spPr bwMode="auto">
            <a:xfrm flipH="1" flipV="1">
              <a:off x="6103" y="10681"/>
              <a:ext cx="180" cy="18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709" name="Rectangle 22546"/>
            <p:cNvSpPr>
              <a:spLocks noChangeArrowheads="1"/>
            </p:cNvSpPr>
            <p:nvPr/>
          </p:nvSpPr>
          <p:spPr bwMode="auto">
            <a:xfrm>
              <a:off x="4900" y="10258"/>
              <a:ext cx="2160" cy="1026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</p:grpSp>
      <p:grpSp>
        <p:nvGrpSpPr>
          <p:cNvPr id="292" name="Group 20"/>
          <p:cNvGrpSpPr>
            <a:grpSpLocks/>
          </p:cNvGrpSpPr>
          <p:nvPr/>
        </p:nvGrpSpPr>
        <p:grpSpPr bwMode="auto">
          <a:xfrm>
            <a:off x="4825023" y="4392960"/>
            <a:ext cx="469900" cy="254000"/>
            <a:chOff x="5122" y="4960"/>
            <a:chExt cx="741" cy="399"/>
          </a:xfrm>
        </p:grpSpPr>
        <p:sp>
          <p:nvSpPr>
            <p:cNvPr id="28692" name="Oval 22548"/>
            <p:cNvSpPr>
              <a:spLocks noChangeArrowheads="1"/>
            </p:cNvSpPr>
            <p:nvPr/>
          </p:nvSpPr>
          <p:spPr bwMode="auto">
            <a:xfrm>
              <a:off x="5236" y="5065"/>
              <a:ext cx="180" cy="18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693" name="Oval 22549"/>
            <p:cNvSpPr>
              <a:spLocks noChangeArrowheads="1"/>
            </p:cNvSpPr>
            <p:nvPr/>
          </p:nvSpPr>
          <p:spPr bwMode="auto">
            <a:xfrm>
              <a:off x="5521" y="5065"/>
              <a:ext cx="180" cy="18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694" name="Rectangle 22550"/>
            <p:cNvSpPr>
              <a:spLocks noChangeArrowheads="1"/>
            </p:cNvSpPr>
            <p:nvPr/>
          </p:nvSpPr>
          <p:spPr bwMode="auto">
            <a:xfrm>
              <a:off x="5122" y="4960"/>
              <a:ext cx="741" cy="399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</p:grpSp>
      <p:grpSp>
        <p:nvGrpSpPr>
          <p:cNvPr id="17421" name="Group 24"/>
          <p:cNvGrpSpPr>
            <a:grpSpLocks/>
          </p:cNvGrpSpPr>
          <p:nvPr/>
        </p:nvGrpSpPr>
        <p:grpSpPr bwMode="auto">
          <a:xfrm>
            <a:off x="7704748" y="3961160"/>
            <a:ext cx="687388" cy="254000"/>
            <a:chOff x="4951" y="5578"/>
            <a:chExt cx="1083" cy="399"/>
          </a:xfrm>
        </p:grpSpPr>
        <p:sp>
          <p:nvSpPr>
            <p:cNvPr id="28688" name="Oval 22552"/>
            <p:cNvSpPr>
              <a:spLocks noChangeArrowheads="1"/>
            </p:cNvSpPr>
            <p:nvPr/>
          </p:nvSpPr>
          <p:spPr bwMode="auto">
            <a:xfrm>
              <a:off x="5047" y="5692"/>
              <a:ext cx="180" cy="18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689" name="Oval 22553"/>
            <p:cNvSpPr>
              <a:spLocks noChangeArrowheads="1"/>
            </p:cNvSpPr>
            <p:nvPr/>
          </p:nvSpPr>
          <p:spPr bwMode="auto">
            <a:xfrm>
              <a:off x="5767" y="5692"/>
              <a:ext cx="180" cy="18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690" name="Oval 22554"/>
            <p:cNvSpPr>
              <a:spLocks noChangeArrowheads="1"/>
            </p:cNvSpPr>
            <p:nvPr/>
          </p:nvSpPr>
          <p:spPr bwMode="auto">
            <a:xfrm>
              <a:off x="5407" y="5692"/>
              <a:ext cx="180" cy="18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691" name="Rectangle 22555"/>
            <p:cNvSpPr>
              <a:spLocks noChangeArrowheads="1"/>
            </p:cNvSpPr>
            <p:nvPr/>
          </p:nvSpPr>
          <p:spPr bwMode="auto">
            <a:xfrm>
              <a:off x="4951" y="5578"/>
              <a:ext cx="1083" cy="399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</p:grpSp>
      <p:grpSp>
        <p:nvGrpSpPr>
          <p:cNvPr id="19718" name="Group 29"/>
          <p:cNvGrpSpPr>
            <a:grpSpLocks/>
          </p:cNvGrpSpPr>
          <p:nvPr/>
        </p:nvGrpSpPr>
        <p:grpSpPr bwMode="auto">
          <a:xfrm>
            <a:off x="7704748" y="4897785"/>
            <a:ext cx="652463" cy="288925"/>
            <a:chOff x="5008" y="4267"/>
            <a:chExt cx="1026" cy="456"/>
          </a:xfrm>
        </p:grpSpPr>
        <p:sp>
          <p:nvSpPr>
            <p:cNvPr id="28682" name="Oval 22557"/>
            <p:cNvSpPr>
              <a:spLocks noChangeArrowheads="1"/>
            </p:cNvSpPr>
            <p:nvPr/>
          </p:nvSpPr>
          <p:spPr bwMode="auto">
            <a:xfrm>
              <a:off x="5377" y="4477"/>
              <a:ext cx="180" cy="180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683" name="Oval 22558"/>
            <p:cNvSpPr>
              <a:spLocks noChangeArrowheads="1"/>
            </p:cNvSpPr>
            <p:nvPr/>
          </p:nvSpPr>
          <p:spPr bwMode="auto">
            <a:xfrm>
              <a:off x="5197" y="4297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684" name="Oval 22559"/>
            <p:cNvSpPr>
              <a:spLocks noChangeArrowheads="1"/>
            </p:cNvSpPr>
            <p:nvPr/>
          </p:nvSpPr>
          <p:spPr bwMode="auto">
            <a:xfrm>
              <a:off x="5557" y="4297"/>
              <a:ext cx="180" cy="180"/>
            </a:xfrm>
            <a:prstGeom prst="ellipse">
              <a:avLst/>
            </a:prstGeom>
            <a:solidFill>
              <a:srgbClr val="0000FF"/>
            </a:solidFill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  <p:sp>
          <p:nvSpPr>
            <p:cNvPr id="28685" name="Straight Connector 22560"/>
            <p:cNvSpPr>
              <a:spLocks noChangeShapeType="1"/>
            </p:cNvSpPr>
            <p:nvPr/>
          </p:nvSpPr>
          <p:spPr bwMode="auto">
            <a:xfrm>
              <a:off x="5557" y="4477"/>
              <a:ext cx="0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8686" name="Straight Connector 22561"/>
            <p:cNvSpPr>
              <a:spLocks noChangeShapeType="1"/>
            </p:cNvSpPr>
            <p:nvPr/>
          </p:nvSpPr>
          <p:spPr bwMode="auto">
            <a:xfrm>
              <a:off x="5377" y="4477"/>
              <a:ext cx="0" cy="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8687" name="Rectangle 22562"/>
            <p:cNvSpPr>
              <a:spLocks noChangeArrowheads="1"/>
            </p:cNvSpPr>
            <p:nvPr/>
          </p:nvSpPr>
          <p:spPr bwMode="auto">
            <a:xfrm>
              <a:off x="5008" y="4267"/>
              <a:ext cx="1026" cy="456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nl-NL" b="0">
                <a:solidFill>
                  <a:srgbClr val="000000"/>
                </a:solidFill>
              </a:endParaRPr>
            </a:p>
          </p:txBody>
        </p:sp>
      </p:grpSp>
      <p:sp>
        <p:nvSpPr>
          <p:cNvPr id="22564" name="Straight Connector 22563"/>
          <p:cNvSpPr>
            <a:spLocks noChangeShapeType="1"/>
          </p:cNvSpPr>
          <p:nvPr/>
        </p:nvSpPr>
        <p:spPr bwMode="auto">
          <a:xfrm flipV="1">
            <a:off x="5688623" y="4034185"/>
            <a:ext cx="431800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2565" name="Straight Connector 22564"/>
          <p:cNvSpPr>
            <a:spLocks noChangeShapeType="1"/>
          </p:cNvSpPr>
          <p:nvPr/>
        </p:nvSpPr>
        <p:spPr bwMode="auto">
          <a:xfrm>
            <a:off x="5688623" y="4465985"/>
            <a:ext cx="431800" cy="431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39" name="Groep 38"/>
          <p:cNvGrpSpPr/>
          <p:nvPr/>
        </p:nvGrpSpPr>
        <p:grpSpPr>
          <a:xfrm>
            <a:off x="-36512" y="-3399"/>
            <a:ext cx="9217024" cy="6868326"/>
            <a:chOff x="-36512" y="-3399"/>
            <a:chExt cx="9217024" cy="6868326"/>
          </a:xfrm>
        </p:grpSpPr>
        <p:sp>
          <p:nvSpPr>
            <p:cNvPr id="40" name="Rechthoek 39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1" name="Rechthoek 40"/>
            <p:cNvSpPr/>
            <p:nvPr/>
          </p:nvSpPr>
          <p:spPr>
            <a:xfrm>
              <a:off x="-36512" y="-3399"/>
              <a:ext cx="9217024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000" dirty="0" smtClean="0"/>
                <a:t>Het reactieschema</a:t>
              </a:r>
              <a:endParaRPr lang="nl-NL" sz="4000" dirty="0"/>
            </a:p>
          </p:txBody>
        </p:sp>
        <p:pic>
          <p:nvPicPr>
            <p:cNvPr id="42" name="Afbeelding 4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9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22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5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64" grpId="0" animBg="1"/>
      <p:bldP spid="225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hape 61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nl-NL" smtClean="0"/>
              <a:t>Atomen</a:t>
            </a:r>
          </a:p>
        </p:txBody>
      </p:sp>
      <p:sp>
        <p:nvSpPr>
          <p:cNvPr id="6148" name="Shape 6147"/>
          <p:cNvSpPr>
            <a:spLocks noGrp="1" noChangeArrowheads="1"/>
          </p:cNvSpPr>
          <p:nvPr>
            <p:ph type="body" sz="half" idx="1"/>
          </p:nvPr>
        </p:nvSpPr>
        <p:spPr>
          <a:xfrm>
            <a:off x="732439" y="1200517"/>
            <a:ext cx="8218488" cy="4533900"/>
          </a:xfrm>
        </p:spPr>
        <p:txBody>
          <a:bodyPr/>
          <a:lstStyle/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sz="2000" dirty="0" smtClean="0"/>
              <a:t>Alles om je heen is opgebouwd uit bouwstenen. </a:t>
            </a:r>
          </a:p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sz="2000" dirty="0" smtClean="0"/>
              <a:t>Deze bouwstenen noemen we atomen. </a:t>
            </a:r>
          </a:p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sz="2000" dirty="0" smtClean="0"/>
              <a:t>Er zijn meer dan 100 soorten weergegeven in het periodiek systeem.</a:t>
            </a:r>
          </a:p>
        </p:txBody>
      </p:sp>
      <p:pic>
        <p:nvPicPr>
          <p:cNvPr id="6152" name="Shape 615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4668" y="2348880"/>
            <a:ext cx="5554663" cy="3616325"/>
          </a:xfrm>
          <a:noFill/>
        </p:spPr>
      </p:pic>
      <p:grpSp>
        <p:nvGrpSpPr>
          <p:cNvPr id="5" name="Groep 4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6" name="Rechthoek 5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Rechthoek 6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Chemische reactie schema’s</a:t>
              </a:r>
              <a:endParaRPr lang="nl-NL" sz="4800" dirty="0"/>
            </a:p>
          </p:txBody>
        </p:sp>
        <p:pic>
          <p:nvPicPr>
            <p:cNvPr id="8" name="Afbeelding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hape 92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nl-NL" smtClean="0"/>
              <a:t>Code.</a:t>
            </a:r>
          </a:p>
        </p:txBody>
      </p:sp>
      <p:sp>
        <p:nvSpPr>
          <p:cNvPr id="9219" name="Shape 9218"/>
          <p:cNvSpPr>
            <a:spLocks noGrp="1" noChangeArrowheads="1"/>
          </p:cNvSpPr>
          <p:nvPr>
            <p:ph type="body" idx="1"/>
          </p:nvPr>
        </p:nvSpPr>
        <p:spPr>
          <a:xfrm>
            <a:off x="755951" y="1340768"/>
            <a:ext cx="8229600" cy="4533900"/>
          </a:xfrm>
        </p:spPr>
        <p:txBody>
          <a:bodyPr/>
          <a:lstStyle/>
          <a:p>
            <a:pPr algn="ctr"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Om de bouwstenen uit elkaar te houden heeft elke atoom een eigen letter combinatie.</a:t>
            </a:r>
          </a:p>
          <a:p>
            <a:pPr algn="ctr" defTabSz="914400"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Waterstof		H</a:t>
            </a:r>
          </a:p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Zuurstof		O</a:t>
            </a:r>
          </a:p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Koolstof		C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5" name="Rechthoek 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Rechthoek 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Chemische reactie schema’s</a:t>
              </a:r>
              <a:endParaRPr lang="nl-NL" sz="4800" dirty="0"/>
            </a:p>
          </p:txBody>
        </p:sp>
        <p:pic>
          <p:nvPicPr>
            <p:cNvPr id="7" name="Afbeelding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ape 2457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nl-NL" smtClean="0"/>
              <a:t>Moleculen</a:t>
            </a:r>
          </a:p>
        </p:txBody>
      </p:sp>
      <p:sp>
        <p:nvSpPr>
          <p:cNvPr id="24579" name="Shape 24578"/>
          <p:cNvSpPr>
            <a:spLocks noGrp="1" noChangeArrowheads="1"/>
          </p:cNvSpPr>
          <p:nvPr>
            <p:ph type="body" idx="1"/>
          </p:nvPr>
        </p:nvSpPr>
        <p:spPr>
          <a:xfrm>
            <a:off x="701824" y="1484784"/>
            <a:ext cx="8229600" cy="4533900"/>
          </a:xfrm>
        </p:spPr>
        <p:txBody>
          <a:bodyPr/>
          <a:lstStyle/>
          <a:p>
            <a:pPr algn="ctr" defTabSz="914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sz="2400" dirty="0" smtClean="0">
                <a:solidFill>
                  <a:srgbClr val="FFFF00"/>
                </a:solidFill>
              </a:rPr>
              <a:t>Enkelvoudige stoffen </a:t>
            </a:r>
            <a:r>
              <a:rPr lang="nl-NL" sz="2400" dirty="0" smtClean="0"/>
              <a:t>bestaan uit een soort atoom.</a:t>
            </a:r>
          </a:p>
          <a:p>
            <a:pPr algn="ctr" defTabSz="914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sz="2400" dirty="0" smtClean="0">
                <a:solidFill>
                  <a:srgbClr val="FFFF00"/>
                </a:solidFill>
              </a:rPr>
              <a:t>Meervoudige stoffen </a:t>
            </a:r>
            <a:r>
              <a:rPr lang="nl-NL" sz="2400" dirty="0" smtClean="0"/>
              <a:t>bestaan uit meer dan een atoom.</a:t>
            </a:r>
          </a:p>
          <a:p>
            <a:pPr defTabSz="914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nl-NL" sz="2400" dirty="0" smtClean="0"/>
          </a:p>
          <a:p>
            <a:pPr algn="ctr" defTabSz="914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sz="2400" dirty="0" smtClean="0"/>
              <a:t>Het </a:t>
            </a:r>
            <a:r>
              <a:rPr lang="nl-NL" sz="2400" dirty="0" smtClean="0">
                <a:solidFill>
                  <a:srgbClr val="FFFF00"/>
                </a:solidFill>
              </a:rPr>
              <a:t>cijfer</a:t>
            </a:r>
            <a:r>
              <a:rPr lang="nl-NL" sz="2400" dirty="0" smtClean="0"/>
              <a:t> achter de letter heet </a:t>
            </a:r>
            <a:r>
              <a:rPr lang="nl-NL" sz="2400" dirty="0" smtClean="0">
                <a:solidFill>
                  <a:srgbClr val="FFFF00"/>
                </a:solidFill>
              </a:rPr>
              <a:t>index</a:t>
            </a:r>
            <a:r>
              <a:rPr lang="nl-NL" sz="2400" dirty="0" smtClean="0"/>
              <a:t> en geeft aan </a:t>
            </a:r>
            <a:r>
              <a:rPr lang="nl-NL" sz="2400" dirty="0" smtClean="0">
                <a:solidFill>
                  <a:srgbClr val="FFFF00"/>
                </a:solidFill>
              </a:rPr>
              <a:t>hoeveel</a:t>
            </a:r>
            <a:r>
              <a:rPr lang="nl-NL" sz="2400" dirty="0" smtClean="0"/>
              <a:t> atomen van de soort in de </a:t>
            </a:r>
            <a:r>
              <a:rPr lang="nl-NL" sz="2400" dirty="0" smtClean="0">
                <a:solidFill>
                  <a:srgbClr val="FFFF00"/>
                </a:solidFill>
              </a:rPr>
              <a:t>molecuul</a:t>
            </a:r>
            <a:r>
              <a:rPr lang="nl-NL" sz="2400" dirty="0" smtClean="0"/>
              <a:t> zitten.</a:t>
            </a:r>
          </a:p>
          <a:p>
            <a:pPr defTabSz="914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nl-NL" sz="2400" dirty="0" smtClean="0"/>
          </a:p>
          <a:p>
            <a:pPr defTabSz="914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sz="2400" dirty="0" err="1" smtClean="0"/>
              <a:t>Vb</a:t>
            </a:r>
            <a:r>
              <a:rPr lang="nl-NL" sz="2400" dirty="0" smtClean="0"/>
              <a:t> formule water:  H</a:t>
            </a:r>
            <a:r>
              <a:rPr lang="nl-NL" sz="1600" dirty="0" smtClean="0"/>
              <a:t>2</a:t>
            </a:r>
            <a:r>
              <a:rPr lang="nl-NL" sz="2400" dirty="0" smtClean="0"/>
              <a:t>O</a:t>
            </a:r>
          </a:p>
          <a:p>
            <a:pPr defTabSz="914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nl-NL" sz="2400" dirty="0" smtClean="0"/>
          </a:p>
          <a:p>
            <a:pPr defTabSz="914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sz="2400" dirty="0" smtClean="0"/>
              <a:t>Index cijfer 1 laat je weg</a:t>
            </a:r>
          </a:p>
          <a:p>
            <a:pPr defTabSz="914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nl-NL" sz="2400" dirty="0" smtClean="0"/>
          </a:p>
          <a:p>
            <a:pPr defTabSz="914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nl-NL" sz="2400" dirty="0" smtClean="0"/>
              <a:t>Het cijfer voor de formule geeft het aantal moleculen aan.</a:t>
            </a:r>
          </a:p>
          <a:p>
            <a:pPr defTabSz="9144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nl-NL" sz="2400" dirty="0" smtClean="0"/>
          </a:p>
        </p:txBody>
      </p:sp>
      <p:grpSp>
        <p:nvGrpSpPr>
          <p:cNvPr id="4" name="Groep 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5" name="Rechthoek 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Rechthoek 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Chemische reactie schema’s</a:t>
              </a:r>
              <a:endParaRPr lang="nl-NL" sz="4800" dirty="0"/>
            </a:p>
          </p:txBody>
        </p:sp>
        <p:pic>
          <p:nvPicPr>
            <p:cNvPr id="7" name="Afbeelding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hape 2560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nl-NL" smtClean="0"/>
              <a:t>De toestand van de molecuul</a:t>
            </a:r>
          </a:p>
        </p:txBody>
      </p:sp>
      <p:sp>
        <p:nvSpPr>
          <p:cNvPr id="25603" name="Shape 25602"/>
          <p:cNvSpPr>
            <a:spLocks noGrp="1" noChangeArrowheads="1"/>
          </p:cNvSpPr>
          <p:nvPr>
            <p:ph type="body" idx="1"/>
          </p:nvPr>
        </p:nvSpPr>
        <p:spPr>
          <a:xfrm>
            <a:off x="905282" y="1484784"/>
            <a:ext cx="8229600" cy="4533900"/>
          </a:xfrm>
        </p:spPr>
        <p:txBody>
          <a:bodyPr/>
          <a:lstStyle/>
          <a:p>
            <a:pPr marL="609600" indent="-609600"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Achter de formule wordt de fase aangegeven bij kamertemperatuur.</a:t>
            </a:r>
          </a:p>
          <a:p>
            <a:pPr marL="609600" indent="-609600" defTabSz="914400"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marL="609600" indent="-609600" defTabSz="914400" eaLnBrk="1" hangingPunct="1">
              <a:buFont typeface="Wingdings" pitchFamily="2" charset="2"/>
              <a:buNone/>
              <a:defRPr/>
            </a:pPr>
            <a:r>
              <a:rPr lang="nl-NL" sz="4400" dirty="0" smtClean="0"/>
              <a:t>(s)</a:t>
            </a:r>
            <a:r>
              <a:rPr lang="nl-NL" dirty="0" smtClean="0"/>
              <a:t>	Solid			Vast</a:t>
            </a:r>
          </a:p>
          <a:p>
            <a:pPr marL="609600" indent="-609600" defTabSz="914400" eaLnBrk="1" hangingPunct="1">
              <a:buFont typeface="Wingdings" pitchFamily="2" charset="2"/>
              <a:buNone/>
              <a:defRPr/>
            </a:pPr>
            <a:r>
              <a:rPr lang="nl-NL" sz="4400" dirty="0" smtClean="0"/>
              <a:t>(l)</a:t>
            </a:r>
            <a:r>
              <a:rPr lang="nl-NL" dirty="0" smtClean="0"/>
              <a:t>		Liquid		Vloeibaar</a:t>
            </a:r>
          </a:p>
          <a:p>
            <a:pPr marL="609600" indent="-609600" defTabSz="914400" eaLnBrk="1" hangingPunct="1">
              <a:buFont typeface="Wingdings" pitchFamily="2" charset="2"/>
              <a:buNone/>
              <a:defRPr/>
            </a:pPr>
            <a:r>
              <a:rPr lang="nl-NL" sz="4000" dirty="0" smtClean="0"/>
              <a:t>(g)	</a:t>
            </a:r>
            <a:r>
              <a:rPr lang="nl-NL" dirty="0" smtClean="0"/>
              <a:t>Gas		</a:t>
            </a:r>
            <a:r>
              <a:rPr lang="nl-NL" dirty="0" smtClean="0"/>
              <a:t>	Gasvormig</a:t>
            </a:r>
          </a:p>
          <a:p>
            <a:pPr marL="609600" indent="-609600" defTabSz="914400" eaLnBrk="1" hangingPunct="1">
              <a:buFont typeface="Wingdings" pitchFamily="2" charset="2"/>
              <a:buChar char="l"/>
              <a:defRPr/>
            </a:pPr>
            <a:endParaRPr lang="nl-NL" dirty="0" smtClean="0"/>
          </a:p>
          <a:p>
            <a:pPr marL="609600" indent="-609600" defTabSz="914400" eaLnBrk="1" hangingPunct="1">
              <a:buFont typeface="Wingdings" pitchFamily="2" charset="2"/>
              <a:buNone/>
              <a:defRPr/>
            </a:pPr>
            <a:endParaRPr lang="nl-NL" dirty="0" smtClean="0"/>
          </a:p>
        </p:txBody>
      </p:sp>
      <p:grpSp>
        <p:nvGrpSpPr>
          <p:cNvPr id="4" name="Groep 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5" name="Rechthoek 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Rechthoek 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Toestand van de moleculen</a:t>
              </a:r>
              <a:endParaRPr lang="nl-NL" sz="4800" dirty="0"/>
            </a:p>
          </p:txBody>
        </p:sp>
        <p:pic>
          <p:nvPicPr>
            <p:cNvPr id="7" name="Afbeelding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hape 102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nl-NL" smtClean="0"/>
              <a:t>Moleculen</a:t>
            </a:r>
          </a:p>
        </p:txBody>
      </p:sp>
      <p:sp>
        <p:nvSpPr>
          <p:cNvPr id="10243" name="Shape 10242"/>
          <p:cNvSpPr>
            <a:spLocks noGrp="1" noChangeArrowheads="1"/>
          </p:cNvSpPr>
          <p:nvPr>
            <p:ph type="body" sz="half" idx="1"/>
          </p:nvPr>
        </p:nvSpPr>
        <p:spPr>
          <a:xfrm>
            <a:off x="1043608" y="1484784"/>
            <a:ext cx="7859713" cy="4533900"/>
          </a:xfrm>
        </p:spPr>
        <p:txBody>
          <a:bodyPr/>
          <a:lstStyle/>
          <a:p>
            <a:pPr algn="ctr"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2400" dirty="0" smtClean="0"/>
              <a:t>Stoffen om ons heen zijn opgebouwd uit</a:t>
            </a:r>
          </a:p>
          <a:p>
            <a:pPr algn="ctr"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2400" dirty="0" smtClean="0"/>
              <a:t>1 of meer bouwstenen.</a:t>
            </a:r>
          </a:p>
          <a:p>
            <a:pPr algn="ctr"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2400" dirty="0" smtClean="0"/>
              <a:t>Zo is zuurstof opgebouwd uit twee zuurstof atomen (O</a:t>
            </a:r>
            <a:r>
              <a:rPr lang="nl-NL" sz="1200" dirty="0" smtClean="0"/>
              <a:t>2</a:t>
            </a:r>
            <a:r>
              <a:rPr lang="nl-NL" sz="2400" dirty="0" smtClean="0"/>
              <a:t>)</a:t>
            </a:r>
          </a:p>
          <a:p>
            <a:pPr algn="ctr"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2400" dirty="0" smtClean="0"/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2400" dirty="0" smtClean="0"/>
              <a:t>Andere moleculen zijn: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2400" dirty="0" smtClean="0"/>
              <a:t>Water			H</a:t>
            </a:r>
            <a:r>
              <a:rPr lang="nl-NL" sz="1200" dirty="0" smtClean="0"/>
              <a:t>2</a:t>
            </a:r>
            <a:r>
              <a:rPr lang="nl-NL" sz="2400" dirty="0" smtClean="0"/>
              <a:t>0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2400" dirty="0" smtClean="0"/>
              <a:t>Koolstofdioxide	CO</a:t>
            </a:r>
            <a:r>
              <a:rPr lang="nl-NL" sz="1200" dirty="0" smtClean="0"/>
              <a:t>2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2400" dirty="0" smtClean="0"/>
              <a:t>Koolstofmonoxide	CO</a:t>
            </a:r>
          </a:p>
          <a:p>
            <a:pPr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nl-NL" sz="2400" dirty="0" smtClean="0"/>
          </a:p>
          <a:p>
            <a:pPr algn="ctr"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2400" dirty="0" smtClean="0"/>
              <a:t>Het kleine cijfer achter de letter van het atoom is </a:t>
            </a:r>
          </a:p>
          <a:p>
            <a:pPr algn="ctr" defTabSz="91440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nl-NL" sz="2400" dirty="0" smtClean="0"/>
              <a:t>het aantal atomen, van dat soort, die in de molecuul zit. Geen cijfer betekend een atoom.</a:t>
            </a:r>
          </a:p>
        </p:txBody>
      </p:sp>
      <p:pic>
        <p:nvPicPr>
          <p:cNvPr id="18436" name="Shape 1024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5963" y="2924175"/>
            <a:ext cx="1917700" cy="1611313"/>
          </a:xfrm>
          <a:noFill/>
        </p:spPr>
      </p:pic>
      <p:grpSp>
        <p:nvGrpSpPr>
          <p:cNvPr id="5" name="Groep 4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6" name="Rechthoek 5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" name="Rechthoek 6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Molecuul</a:t>
              </a:r>
              <a:endParaRPr lang="nl-NL" sz="4800" dirty="0"/>
            </a:p>
          </p:txBody>
        </p:sp>
        <p:pic>
          <p:nvPicPr>
            <p:cNvPr id="8" name="Afbeelding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Shape 1126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nl-NL" smtClean="0"/>
              <a:t>Brandstof</a:t>
            </a:r>
          </a:p>
        </p:txBody>
      </p:sp>
      <p:sp>
        <p:nvSpPr>
          <p:cNvPr id="11272" name="Shape 11271"/>
          <p:cNvSpPr>
            <a:spLocks noGrp="1" noChangeArrowheads="1"/>
          </p:cNvSpPr>
          <p:nvPr>
            <p:ph type="body" idx="1"/>
          </p:nvPr>
        </p:nvSpPr>
        <p:spPr>
          <a:xfrm>
            <a:off x="685850" y="1327785"/>
            <a:ext cx="8229600" cy="4533900"/>
          </a:xfrm>
        </p:spPr>
        <p:txBody>
          <a:bodyPr/>
          <a:lstStyle/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sz="2800" dirty="0" smtClean="0"/>
              <a:t>Een brandstof bevat koolstof. </a:t>
            </a:r>
          </a:p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sz="2400" dirty="0" smtClean="0"/>
              <a:t>Een aantal voorbeelden van brandstoffen</a:t>
            </a:r>
          </a:p>
          <a:p>
            <a:pPr defTabSz="914400" eaLnBrk="1" hangingPunct="1">
              <a:buFont typeface="Wingdings" pitchFamily="2" charset="2"/>
              <a:buNone/>
              <a:defRPr/>
            </a:pPr>
            <a:endParaRPr lang="nl-NL" sz="2400" dirty="0" smtClean="0"/>
          </a:p>
        </p:txBody>
      </p:sp>
      <p:pic>
        <p:nvPicPr>
          <p:cNvPr id="11277" name="Rectangle 1127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708275"/>
            <a:ext cx="5019675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Rectangle 1127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3429000"/>
            <a:ext cx="1660525" cy="131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Rectangle 1127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4868863"/>
            <a:ext cx="1655762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3" name="Rectangle 1127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388" y="1628775"/>
            <a:ext cx="1660525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Rectangle 1127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nl-NL" b="0">
              <a:solidFill>
                <a:srgbClr val="000000"/>
              </a:solidFill>
            </a:endParaRPr>
          </a:p>
        </p:txBody>
      </p:sp>
      <p:sp>
        <p:nvSpPr>
          <p:cNvPr id="19465" name="Rectangle 11278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nl-NL" b="0"/>
          </a:p>
        </p:txBody>
      </p:sp>
      <p:pic>
        <p:nvPicPr>
          <p:cNvPr id="11276" name="Rectangle 1127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4076700"/>
            <a:ext cx="5030787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7" name="Rectangle 11279"/>
          <p:cNvSpPr>
            <a:spLocks noChangeArrowheads="1"/>
          </p:cNvSpPr>
          <p:nvPr/>
        </p:nvSpPr>
        <p:spPr bwMode="auto">
          <a:xfrm>
            <a:off x="0" y="34004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nl-NL" b="0"/>
          </a:p>
        </p:txBody>
      </p:sp>
      <p:sp>
        <p:nvSpPr>
          <p:cNvPr id="19468" name="Rectangle 11280"/>
          <p:cNvSpPr>
            <a:spLocks noChangeArrowheads="1"/>
          </p:cNvSpPr>
          <p:nvPr/>
        </p:nvSpPr>
        <p:spPr bwMode="auto">
          <a:xfrm>
            <a:off x="0" y="34004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nl-NL" b="0">
              <a:solidFill>
                <a:srgbClr val="000000"/>
              </a:solidFill>
            </a:endParaRPr>
          </a:p>
        </p:txBody>
      </p:sp>
      <p:sp>
        <p:nvSpPr>
          <p:cNvPr id="19469" name="Rectangle 11281"/>
          <p:cNvSpPr>
            <a:spLocks noChangeArrowheads="1"/>
          </p:cNvSpPr>
          <p:nvPr/>
        </p:nvSpPr>
        <p:spPr bwMode="auto">
          <a:xfrm>
            <a:off x="0" y="34004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nl-NL" b="0"/>
          </a:p>
        </p:txBody>
      </p:sp>
      <p:grpSp>
        <p:nvGrpSpPr>
          <p:cNvPr id="14" name="Groep 13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5" name="Rechthoek 1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Rechthoek 15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Brandstoffen</a:t>
              </a:r>
              <a:endParaRPr lang="nl-NL" sz="4800" dirty="0"/>
            </a:p>
          </p:txBody>
        </p:sp>
        <p:pic>
          <p:nvPicPr>
            <p:cNvPr id="17" name="Afbeelding 1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hape 1536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nl-NL" smtClean="0"/>
              <a:t>Verbranden</a:t>
            </a:r>
          </a:p>
        </p:txBody>
      </p:sp>
      <p:sp>
        <p:nvSpPr>
          <p:cNvPr id="15363" name="Shape 15362"/>
          <p:cNvSpPr>
            <a:spLocks noGrp="1" noChangeArrowheads="1"/>
          </p:cNvSpPr>
          <p:nvPr>
            <p:ph type="body" idx="1"/>
          </p:nvPr>
        </p:nvSpPr>
        <p:spPr>
          <a:xfrm>
            <a:off x="716712" y="1439570"/>
            <a:ext cx="8229600" cy="4533900"/>
          </a:xfrm>
        </p:spPr>
        <p:txBody>
          <a:bodyPr/>
          <a:lstStyle/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Verbranden is een reactie van een brandstof</a:t>
            </a:r>
          </a:p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met zuurstof. Een brandbare stof heeft een </a:t>
            </a:r>
          </a:p>
          <a:p>
            <a:pPr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eigen ontbrandingstemperatuur.</a:t>
            </a:r>
          </a:p>
          <a:p>
            <a:pPr defTabSz="914400" eaLnBrk="1" hangingPunct="1">
              <a:buFont typeface="Wingdings" pitchFamily="2" charset="2"/>
              <a:buNone/>
              <a:defRPr/>
            </a:pPr>
            <a:endParaRPr lang="nl-NL" sz="1800" dirty="0" smtClean="0"/>
          </a:p>
          <a:p>
            <a:pPr defTabSz="914400" eaLnBrk="1" hangingPunct="1">
              <a:buFont typeface="Wingdings" pitchFamily="2" charset="2"/>
              <a:buNone/>
              <a:defRPr/>
            </a:pPr>
            <a:endParaRPr lang="nl-NL" dirty="0" smtClean="0"/>
          </a:p>
        </p:txBody>
      </p:sp>
      <p:sp>
        <p:nvSpPr>
          <p:cNvPr id="20484" name="Shape 15363"/>
          <p:cNvSpPr>
            <a:spLocks noChangeArrowheads="1"/>
          </p:cNvSpPr>
          <p:nvPr/>
        </p:nvSpPr>
        <p:spPr bwMode="auto">
          <a:xfrm>
            <a:off x="2771775" y="4076700"/>
            <a:ext cx="3168650" cy="1439863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nl-NL" b="0">
              <a:solidFill>
                <a:srgbClr val="000000"/>
              </a:solidFill>
            </a:endParaRPr>
          </a:p>
        </p:txBody>
      </p:sp>
      <p:sp>
        <p:nvSpPr>
          <p:cNvPr id="20485" name="TextBox 15364"/>
          <p:cNvSpPr txBox="1">
            <a:spLocks noChangeArrowheads="1"/>
          </p:cNvSpPr>
          <p:nvPr/>
        </p:nvSpPr>
        <p:spPr bwMode="auto">
          <a:xfrm>
            <a:off x="3132138" y="3573463"/>
            <a:ext cx="2736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nl-NL"/>
          </a:p>
        </p:txBody>
      </p:sp>
      <p:sp>
        <p:nvSpPr>
          <p:cNvPr id="20486" name="TextBox 15365"/>
          <p:cNvSpPr txBox="1">
            <a:spLocks noChangeArrowheads="1"/>
          </p:cNvSpPr>
          <p:nvPr/>
        </p:nvSpPr>
        <p:spPr bwMode="auto">
          <a:xfrm>
            <a:off x="2771775" y="3573463"/>
            <a:ext cx="32400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Ontbrandingstemperatuur</a:t>
            </a:r>
          </a:p>
        </p:txBody>
      </p:sp>
      <p:sp>
        <p:nvSpPr>
          <p:cNvPr id="20487" name="TextBox 15366"/>
          <p:cNvSpPr txBox="1">
            <a:spLocks noChangeArrowheads="1"/>
          </p:cNvSpPr>
          <p:nvPr/>
        </p:nvSpPr>
        <p:spPr bwMode="auto">
          <a:xfrm>
            <a:off x="2051050" y="5589588"/>
            <a:ext cx="15843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Brandstof</a:t>
            </a:r>
          </a:p>
        </p:txBody>
      </p:sp>
      <p:sp>
        <p:nvSpPr>
          <p:cNvPr id="20488" name="TextBox 15367"/>
          <p:cNvSpPr txBox="1">
            <a:spLocks noChangeArrowheads="1"/>
          </p:cNvSpPr>
          <p:nvPr/>
        </p:nvSpPr>
        <p:spPr bwMode="auto">
          <a:xfrm>
            <a:off x="5292725" y="5661025"/>
            <a:ext cx="1295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nl-NL"/>
              <a:t>Zuurstof</a:t>
            </a:r>
          </a:p>
        </p:txBody>
      </p:sp>
      <p:sp>
        <p:nvSpPr>
          <p:cNvPr id="20489" name="TextBox 15368"/>
          <p:cNvSpPr txBox="1">
            <a:spLocks noChangeArrowheads="1"/>
          </p:cNvSpPr>
          <p:nvPr/>
        </p:nvSpPr>
        <p:spPr bwMode="auto">
          <a:xfrm>
            <a:off x="3419475" y="4437063"/>
            <a:ext cx="2016125" cy="105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nl-NL"/>
              <a:t>De verbrandings- </a:t>
            </a:r>
          </a:p>
          <a:p>
            <a:pPr algn="ctr" eaLnBrk="1" hangingPunct="1">
              <a:spcBef>
                <a:spcPct val="50000"/>
              </a:spcBef>
            </a:pPr>
            <a:r>
              <a:rPr lang="nl-NL"/>
              <a:t>driehoek</a:t>
            </a:r>
          </a:p>
        </p:txBody>
      </p:sp>
      <p:grpSp>
        <p:nvGrpSpPr>
          <p:cNvPr id="10" name="Groep 9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11" name="Rechthoek 1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" name="Rechthoek 11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verbrandingsdriehoek</a:t>
              </a:r>
              <a:endParaRPr lang="nl-NL" sz="4800" dirty="0"/>
            </a:p>
          </p:txBody>
        </p:sp>
        <p:pic>
          <p:nvPicPr>
            <p:cNvPr id="13" name="Afbeelding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1638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endParaRPr lang="nl-NL" dirty="0" smtClean="0"/>
          </a:p>
        </p:txBody>
      </p:sp>
      <p:sp>
        <p:nvSpPr>
          <p:cNvPr id="16387" name="Shape 16386"/>
          <p:cNvSpPr>
            <a:spLocks noGrp="1" noChangeArrowheads="1"/>
          </p:cNvSpPr>
          <p:nvPr>
            <p:ph type="body" idx="1"/>
          </p:nvPr>
        </p:nvSpPr>
        <p:spPr>
          <a:xfrm>
            <a:off x="699542" y="1223805"/>
            <a:ext cx="8229600" cy="4533900"/>
          </a:xfrm>
        </p:spPr>
        <p:txBody>
          <a:bodyPr/>
          <a:lstStyle/>
          <a:p>
            <a:pPr algn="ctr"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Bij verbranding reageert de brandstof met zuurstof en ontstaan nieuwe stoffen.</a:t>
            </a:r>
          </a:p>
          <a:p>
            <a:pPr algn="ctr" defTabSz="914400"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algn="ctr"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De basis is de brandstof molecuul en de zuurstofmolecuul (O</a:t>
            </a:r>
            <a:r>
              <a:rPr lang="nl-NL" sz="1800" dirty="0" smtClean="0"/>
              <a:t>2</a:t>
            </a:r>
            <a:r>
              <a:rPr lang="nl-NL" dirty="0" smtClean="0"/>
              <a:t>).</a:t>
            </a:r>
          </a:p>
          <a:p>
            <a:pPr algn="ctr" defTabSz="914400" eaLnBrk="1" hangingPunct="1">
              <a:buFont typeface="Wingdings" pitchFamily="2" charset="2"/>
              <a:buNone/>
              <a:defRPr/>
            </a:pPr>
            <a:endParaRPr lang="nl-NL" dirty="0" smtClean="0"/>
          </a:p>
          <a:p>
            <a:pPr algn="ctr" defTabSz="914400" eaLnBrk="1" hangingPunct="1">
              <a:buFont typeface="Wingdings" pitchFamily="2" charset="2"/>
              <a:buNone/>
              <a:defRPr/>
            </a:pPr>
            <a:r>
              <a:rPr lang="nl-NL" dirty="0" smtClean="0"/>
              <a:t>Doordat deze twee stoffen reageren ontstaan nieuwe stoffen</a:t>
            </a:r>
          </a:p>
        </p:txBody>
      </p:sp>
      <p:grpSp>
        <p:nvGrpSpPr>
          <p:cNvPr id="4" name="Groep 3"/>
          <p:cNvGrpSpPr/>
          <p:nvPr/>
        </p:nvGrpSpPr>
        <p:grpSpPr>
          <a:xfrm>
            <a:off x="0" y="19050"/>
            <a:ext cx="9180512" cy="6845877"/>
            <a:chOff x="0" y="19050"/>
            <a:chExt cx="9180512" cy="6845877"/>
          </a:xfrm>
        </p:grpSpPr>
        <p:sp>
          <p:nvSpPr>
            <p:cNvPr id="5" name="Rechthoek 4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" name="Rechthoek 5"/>
            <p:cNvSpPr/>
            <p:nvPr/>
          </p:nvSpPr>
          <p:spPr>
            <a:xfrm>
              <a:off x="0" y="23654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Een stof verdwijnt nooit!</a:t>
              </a:r>
              <a:endParaRPr lang="nl-NL" sz="4800" dirty="0"/>
            </a:p>
          </p:txBody>
        </p:sp>
        <p:pic>
          <p:nvPicPr>
            <p:cNvPr id="7" name="Afbeelding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e puntjes">
  <a:themeElements>
    <a:clrScheme name="Digitale puntje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e puntj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nl-NL" sz="1800" b="1" i="0" u="none" strike="noStrike" baseline="0">
            <a:solidFill>
              <a:schemeClr val="tx1">
                <a:alpha val="100000"/>
              </a:schemeClr>
            </a:solidFill>
            <a:effectLst/>
            <a:latin typeface="Arial"/>
            <a:cs typeface="Arial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anchor="t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nl-NL" sz="1800" b="1" i="0" u="none" strike="noStrike" baseline="0">
            <a:solidFill>
              <a:schemeClr val="tx1">
                <a:alpha val="100000"/>
              </a:schemeClr>
            </a:solidFill>
            <a:effectLst/>
            <a:latin typeface="Arial"/>
            <a:cs typeface="Arial"/>
          </a:defRPr>
        </a:defPPr>
      </a:lstStyle>
    </a:lnDef>
  </a:objectDefaults>
  <a:extraClrSchemeLst>
    <a:extraClrScheme>
      <a:clrScheme name="Digitale puntje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e puntje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e puntje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159</TotalTime>
  <Words>468</Words>
  <Application>Microsoft Office PowerPoint</Application>
  <PresentationFormat>Diavoorstelling (4:3)</PresentationFormat>
  <Paragraphs>131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Digitale puntjes</vt:lpstr>
      <vt:lpstr>Atomen , moleculen en reactieschema</vt:lpstr>
      <vt:lpstr>Atomen</vt:lpstr>
      <vt:lpstr>Code.</vt:lpstr>
      <vt:lpstr>Moleculen</vt:lpstr>
      <vt:lpstr>De toestand van de molecuul</vt:lpstr>
      <vt:lpstr>Moleculen</vt:lpstr>
      <vt:lpstr>Brandstof</vt:lpstr>
      <vt:lpstr>Verbranden</vt:lpstr>
      <vt:lpstr>PowerPoint-presentatie</vt:lpstr>
      <vt:lpstr>PowerPoint-presentatie</vt:lpstr>
      <vt:lpstr>Reactieschema</vt:lpstr>
      <vt:lpstr>Reactieschema</vt:lpstr>
      <vt:lpstr>Een reactie</vt:lpstr>
      <vt:lpstr>De basis</vt:lpstr>
      <vt:lpstr>PowerPoint-presentatie</vt:lpstr>
      <vt:lpstr>Het reactieschema.</vt:lpstr>
    </vt:vector>
  </TitlesOfParts>
  <Company>OBC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Atomen , moleculen en reactieschema</dc:title>
  <dc:creator>Tom</dc:creator>
  <cp:lastModifiedBy>Wim tomassen</cp:lastModifiedBy>
  <cp:revision>21</cp:revision>
  <dcterms:created xsi:type="dcterms:W3CDTF">2006-01-08T18:35:17Z</dcterms:created>
  <dcterms:modified xsi:type="dcterms:W3CDTF">2012-12-02T23:02:30Z</dcterms:modified>
</cp:coreProperties>
</file>